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65" r:id="rId1"/>
    <p:sldMasterId id="2147483866" r:id="rId2"/>
  </p:sldMasterIdLst>
  <p:notesMasterIdLst>
    <p:notesMasterId r:id="rId55"/>
  </p:notesMasterIdLst>
  <p:sldIdLst>
    <p:sldId id="256" r:id="rId3"/>
    <p:sldId id="257" r:id="rId4"/>
    <p:sldId id="308" r:id="rId5"/>
    <p:sldId id="259" r:id="rId6"/>
    <p:sldId id="311" r:id="rId7"/>
    <p:sldId id="261" r:id="rId8"/>
    <p:sldId id="262" r:id="rId9"/>
    <p:sldId id="312" r:id="rId10"/>
    <p:sldId id="313"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Lst>
  <p:sldSz cx="9144000" cy="5143500" type="screen16x9"/>
  <p:notesSz cx="6858000" cy="9144000"/>
  <p:embeddedFontLst>
    <p:embeddedFont>
      <p:font typeface="Calibri" panose="020F0502020204030204" pitchFamily="34" charset="0"/>
      <p:regular r:id="rId56"/>
      <p:bold r:id="rId57"/>
      <p:italic r:id="rId58"/>
      <p:boldItalic r:id="rId59"/>
    </p:embeddedFont>
    <p:embeddedFont>
      <p:font typeface="Helvetica Neue" panose="02000503000000020004" pitchFamily="2" charset="0"/>
      <p:regular r:id="rId60"/>
      <p:bold r:id="rId61"/>
      <p:italic r:id="rId62"/>
      <p:boldItalic r:id="rId63"/>
    </p:embeddedFont>
    <p:embeddedFont>
      <p:font typeface="Proxima Nova" panose="02000506030000020004" pitchFamily="2" charset="0"/>
      <p:regular r:id="rId64"/>
      <p:bold r:id="rId65"/>
      <p:italic r:id="rId66"/>
      <p:boldItalic r:id="rId67"/>
    </p:embeddedFont>
    <p:embeddedFont>
      <p:font typeface="Salesforce Sans" panose="020B0505020202020203" pitchFamily="34" charset="77"/>
      <p:regular r:id="rId68"/>
      <p:bold r:id="rId69"/>
      <p:italic r:id="rId70"/>
      <p:boldItalic r:id="rId71"/>
    </p:embeddedFont>
    <p:embeddedFont>
      <p:font typeface="Salesforce Sans Book" panose="020B0505020202020203" pitchFamily="34" charset="77"/>
      <p:regular r:id="rId72"/>
    </p:embeddedFont>
    <p:embeddedFont>
      <p:font typeface="Salesforce Sans Semibold" panose="020B0505020202020203" pitchFamily="34" charset="77"/>
      <p:regular r:id="rId73"/>
      <p:bold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dy Switzer" initials="" lastIdx="1" clrIdx="0"/>
  <p:cmAuthor id="1" name="Kristin Dorage" initials="" lastIdx="18" clrIdx="1"/>
  <p:cmAuthor id="2" name="Anne Crawford"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FE9FD"/>
    <a:srgbClr val="434343"/>
    <a:srgbClr val="E4E6F6"/>
    <a:srgbClr val="F7F5F9"/>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551E2E-7E4A-4609-8980-54F27713E8D4}">
  <a:tblStyle styleId="{8C551E2E-7E4A-4609-8980-54F27713E8D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8670"/>
    <p:restoredTop sz="96208"/>
  </p:normalViewPr>
  <p:slideViewPr>
    <p:cSldViewPr snapToGrid="0">
      <p:cViewPr>
        <p:scale>
          <a:sx n="55" d="100"/>
          <a:sy n="55" d="100"/>
        </p:scale>
        <p:origin x="1584" y="18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notesMaster" Target="notesMasters/notesMaster1.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4"/>
        <p:cNvGrpSpPr/>
        <p:nvPr/>
      </p:nvGrpSpPr>
      <p:grpSpPr>
        <a:xfrm>
          <a:off x="0" y="0"/>
          <a:ext cx="0" cy="0"/>
          <a:chOff x="0" y="0"/>
          <a:chExt cx="0" cy="0"/>
        </a:xfrm>
      </p:grpSpPr>
      <p:sp>
        <p:nvSpPr>
          <p:cNvPr id="2685" name="Google Shape;2685;g11a8c3e2bdd_1_9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2686" name="Google Shape;2686;g11a8c3e2bdd_1_9345:notes"/>
          <p:cNvSpPr txBox="1">
            <a:spLocks noGrp="1"/>
          </p:cNvSpPr>
          <p:nvPr>
            <p:ph type="body" idx="1"/>
          </p:nvPr>
        </p:nvSpPr>
        <p:spPr>
          <a:xfrm>
            <a:off x="399118" y="4343400"/>
            <a:ext cx="60597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0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2"/>
        <p:cNvGrpSpPr/>
        <p:nvPr/>
      </p:nvGrpSpPr>
      <p:grpSpPr>
        <a:xfrm>
          <a:off x="0" y="0"/>
          <a:ext cx="0" cy="0"/>
          <a:chOff x="0" y="0"/>
          <a:chExt cx="0" cy="0"/>
        </a:xfrm>
      </p:grpSpPr>
      <p:sp>
        <p:nvSpPr>
          <p:cNvPr id="2813" name="Google Shape;2813;g11a8c3e2bdd_1_279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2814" name="Google Shape;2814;g11a8c3e2bdd_1_27901:notes"/>
          <p:cNvSpPr txBox="1">
            <a:spLocks noGrp="1"/>
          </p:cNvSpPr>
          <p:nvPr>
            <p:ph type="body" idx="1"/>
          </p:nvPr>
        </p:nvSpPr>
        <p:spPr>
          <a:xfrm>
            <a:off x="399118" y="4343400"/>
            <a:ext cx="60597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Clr>
                <a:schemeClr val="dk1"/>
              </a:buClr>
              <a:buSzPts val="10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11a8c3e2bdd_1_31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11a8c3e2bdd_1_31859:notes"/>
          <p:cNvSpPr txBox="1">
            <a:spLocks noGrp="1"/>
          </p:cNvSpPr>
          <p:nvPr>
            <p:ph type="body" idx="1"/>
          </p:nvPr>
        </p:nvSpPr>
        <p:spPr>
          <a:xfrm>
            <a:off x="399118" y="4343399"/>
            <a:ext cx="60597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p:cNvGrpSpPr/>
        <p:nvPr/>
      </p:nvGrpSpPr>
      <p:grpSpPr>
        <a:xfrm>
          <a:off x="0" y="0"/>
          <a:ext cx="0" cy="0"/>
          <a:chOff x="0" y="0"/>
          <a:chExt cx="0" cy="0"/>
        </a:xfrm>
      </p:grpSpPr>
      <p:sp>
        <p:nvSpPr>
          <p:cNvPr id="2828" name="Google Shape;2828;g11a8c3e2bdd_1_34501: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2829" name="Google Shape;2829;g11a8c3e2bdd_1_34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6"/>
        <p:cNvGrpSpPr/>
        <p:nvPr/>
      </p:nvGrpSpPr>
      <p:grpSpPr>
        <a:xfrm>
          <a:off x="0" y="0"/>
          <a:ext cx="0" cy="0"/>
          <a:chOff x="0" y="0"/>
          <a:chExt cx="0" cy="0"/>
        </a:xfrm>
      </p:grpSpPr>
      <p:sp>
        <p:nvSpPr>
          <p:cNvPr id="2837" name="Google Shape;2837;g11a8c3e2bdd_1_30543: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8" name="Google Shape;2838;g11a8c3e2bdd_1_30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3"/>
        <p:cNvGrpSpPr/>
        <p:nvPr/>
      </p:nvGrpSpPr>
      <p:grpSpPr>
        <a:xfrm>
          <a:off x="0" y="0"/>
          <a:ext cx="0" cy="0"/>
          <a:chOff x="0" y="0"/>
          <a:chExt cx="0" cy="0"/>
        </a:xfrm>
      </p:grpSpPr>
      <p:sp>
        <p:nvSpPr>
          <p:cNvPr id="2844" name="Google Shape;2844;g11a8c3e2bdd_1_35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5" name="Google Shape;2845;g11a8c3e2bdd_1_35841: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0"/>
        <p:cNvGrpSpPr/>
        <p:nvPr/>
      </p:nvGrpSpPr>
      <p:grpSpPr>
        <a:xfrm>
          <a:off x="0" y="0"/>
          <a:ext cx="0" cy="0"/>
          <a:chOff x="0" y="0"/>
          <a:chExt cx="0" cy="0"/>
        </a:xfrm>
      </p:grpSpPr>
      <p:sp>
        <p:nvSpPr>
          <p:cNvPr id="2851" name="Google Shape;2851;g11a8c3e2bdd_1_35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2" name="Google Shape;2852;g11a8c3e2bdd_1_35836:notes"/>
          <p:cNvSpPr txBox="1">
            <a:spLocks noGrp="1"/>
          </p:cNvSpPr>
          <p:nvPr>
            <p:ph type="body" idx="1"/>
          </p:nvPr>
        </p:nvSpPr>
        <p:spPr>
          <a:xfrm>
            <a:off x="399118" y="4343399"/>
            <a:ext cx="60597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6"/>
        <p:cNvGrpSpPr/>
        <p:nvPr/>
      </p:nvGrpSpPr>
      <p:grpSpPr>
        <a:xfrm>
          <a:off x="0" y="0"/>
          <a:ext cx="0" cy="0"/>
          <a:chOff x="0" y="0"/>
          <a:chExt cx="0" cy="0"/>
        </a:xfrm>
      </p:grpSpPr>
      <p:sp>
        <p:nvSpPr>
          <p:cNvPr id="2857" name="Google Shape;2857;g11a8c3e2bdd_1_37173: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58" name="Google Shape;2858;g11a8c3e2bdd_1_37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0"/>
        <p:cNvGrpSpPr/>
        <p:nvPr/>
      </p:nvGrpSpPr>
      <p:grpSpPr>
        <a:xfrm>
          <a:off x="0" y="0"/>
          <a:ext cx="0" cy="0"/>
          <a:chOff x="0" y="0"/>
          <a:chExt cx="0" cy="0"/>
        </a:xfrm>
      </p:grpSpPr>
      <p:sp>
        <p:nvSpPr>
          <p:cNvPr id="2871" name="Google Shape;2871;g11a8c3e2bdd_1_35828: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2" name="Google Shape;2872;g11a8c3e2bdd_1_358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5"/>
        <p:cNvGrpSpPr/>
        <p:nvPr/>
      </p:nvGrpSpPr>
      <p:grpSpPr>
        <a:xfrm>
          <a:off x="0" y="0"/>
          <a:ext cx="0" cy="0"/>
          <a:chOff x="0" y="0"/>
          <a:chExt cx="0" cy="0"/>
        </a:xfrm>
      </p:grpSpPr>
      <p:sp>
        <p:nvSpPr>
          <p:cNvPr id="2886" name="Google Shape;2886;g11f6a4bd055_0_1326: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7" name="Google Shape;2887;g11f6a4bd055_0_1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2"/>
        <p:cNvGrpSpPr/>
        <p:nvPr/>
      </p:nvGrpSpPr>
      <p:grpSpPr>
        <a:xfrm>
          <a:off x="0" y="0"/>
          <a:ext cx="0" cy="0"/>
          <a:chOff x="0" y="0"/>
          <a:chExt cx="0" cy="0"/>
        </a:xfrm>
      </p:grpSpPr>
      <p:sp>
        <p:nvSpPr>
          <p:cNvPr id="2893" name="Google Shape;2893;g11f6a4bd055_0_3984: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4" name="Google Shape;2894;g11f6a4bd055_0_39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0"/>
        <p:cNvGrpSpPr/>
        <p:nvPr/>
      </p:nvGrpSpPr>
      <p:grpSpPr>
        <a:xfrm>
          <a:off x="0" y="0"/>
          <a:ext cx="0" cy="0"/>
          <a:chOff x="0" y="0"/>
          <a:chExt cx="0" cy="0"/>
        </a:xfrm>
      </p:grpSpPr>
      <p:sp>
        <p:nvSpPr>
          <p:cNvPr id="2691" name="Google Shape;2691;g11a8c3e2bdd_1_2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2" name="Google Shape;2692;g11a8c3e2bdd_1_2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0"/>
        <p:cNvGrpSpPr/>
        <p:nvPr/>
      </p:nvGrpSpPr>
      <p:grpSpPr>
        <a:xfrm>
          <a:off x="0" y="0"/>
          <a:ext cx="0" cy="0"/>
          <a:chOff x="0" y="0"/>
          <a:chExt cx="0" cy="0"/>
        </a:xfrm>
      </p:grpSpPr>
      <p:sp>
        <p:nvSpPr>
          <p:cNvPr id="2911" name="Google Shape;2911;g11f6a4bd055_0_6642: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2" name="Google Shape;2912;g11f6a4bd055_0_6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7"/>
        <p:cNvGrpSpPr/>
        <p:nvPr/>
      </p:nvGrpSpPr>
      <p:grpSpPr>
        <a:xfrm>
          <a:off x="0" y="0"/>
          <a:ext cx="0" cy="0"/>
          <a:chOff x="0" y="0"/>
          <a:chExt cx="0" cy="0"/>
        </a:xfrm>
      </p:grpSpPr>
      <p:sp>
        <p:nvSpPr>
          <p:cNvPr id="2918" name="Google Shape;2918;g11f6a4bd055_0_9286: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9" name="Google Shape;2919;g11f6a4bd055_0_9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7"/>
        <p:cNvGrpSpPr/>
        <p:nvPr/>
      </p:nvGrpSpPr>
      <p:grpSpPr>
        <a:xfrm>
          <a:off x="0" y="0"/>
          <a:ext cx="0" cy="0"/>
          <a:chOff x="0" y="0"/>
          <a:chExt cx="0" cy="0"/>
        </a:xfrm>
      </p:grpSpPr>
      <p:sp>
        <p:nvSpPr>
          <p:cNvPr id="2928" name="Google Shape;2928;g11f6a4bd055_0_11923: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9" name="Google Shape;2929;g11f6a4bd055_0_119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4"/>
        <p:cNvGrpSpPr/>
        <p:nvPr/>
      </p:nvGrpSpPr>
      <p:grpSpPr>
        <a:xfrm>
          <a:off x="0" y="0"/>
          <a:ext cx="0" cy="0"/>
          <a:chOff x="0" y="0"/>
          <a:chExt cx="0" cy="0"/>
        </a:xfrm>
      </p:grpSpPr>
      <p:sp>
        <p:nvSpPr>
          <p:cNvPr id="2945" name="Google Shape;2945;g11f6a4bd055_0_13256: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6" name="Google Shape;2946;g11f6a4bd055_0_13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1"/>
        <p:cNvGrpSpPr/>
        <p:nvPr/>
      </p:nvGrpSpPr>
      <p:grpSpPr>
        <a:xfrm>
          <a:off x="0" y="0"/>
          <a:ext cx="0" cy="0"/>
          <a:chOff x="0" y="0"/>
          <a:chExt cx="0" cy="0"/>
        </a:xfrm>
      </p:grpSpPr>
      <p:sp>
        <p:nvSpPr>
          <p:cNvPr id="2962" name="Google Shape;2962;g11f6a4bd055_0_17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3" name="Google Shape;2963;g11f6a4bd055_0_17247: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5"/>
        <p:cNvGrpSpPr/>
        <p:nvPr/>
      </p:nvGrpSpPr>
      <p:grpSpPr>
        <a:xfrm>
          <a:off x="0" y="0"/>
          <a:ext cx="0" cy="0"/>
          <a:chOff x="0" y="0"/>
          <a:chExt cx="0" cy="0"/>
        </a:xfrm>
      </p:grpSpPr>
      <p:sp>
        <p:nvSpPr>
          <p:cNvPr id="2976" name="Google Shape;2976;g11f6a4bd055_0_19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7" name="Google Shape;2977;g11f6a4bd055_0_19881: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8"/>
        <p:cNvGrpSpPr/>
        <p:nvPr/>
      </p:nvGrpSpPr>
      <p:grpSpPr>
        <a:xfrm>
          <a:off x="0" y="0"/>
          <a:ext cx="0" cy="0"/>
          <a:chOff x="0" y="0"/>
          <a:chExt cx="0" cy="0"/>
        </a:xfrm>
      </p:grpSpPr>
      <p:sp>
        <p:nvSpPr>
          <p:cNvPr id="2989" name="Google Shape;2989;g11f6a4bd055_0_19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0" name="Google Shape;2990;g11f6a4bd055_0_19897: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0"/>
        <p:cNvGrpSpPr/>
        <p:nvPr/>
      </p:nvGrpSpPr>
      <p:grpSpPr>
        <a:xfrm>
          <a:off x="0" y="0"/>
          <a:ext cx="0" cy="0"/>
          <a:chOff x="0" y="0"/>
          <a:chExt cx="0" cy="0"/>
        </a:xfrm>
      </p:grpSpPr>
      <p:sp>
        <p:nvSpPr>
          <p:cNvPr id="3001" name="Google Shape;3001;g11f6a4bd055_0_21240: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2" name="Google Shape;3002;g11f6a4bd055_0_21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7"/>
        <p:cNvGrpSpPr/>
        <p:nvPr/>
      </p:nvGrpSpPr>
      <p:grpSpPr>
        <a:xfrm>
          <a:off x="0" y="0"/>
          <a:ext cx="0" cy="0"/>
          <a:chOff x="0" y="0"/>
          <a:chExt cx="0" cy="0"/>
        </a:xfrm>
      </p:grpSpPr>
      <p:sp>
        <p:nvSpPr>
          <p:cNvPr id="3008" name="Google Shape;3008;g11f9329e90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9" name="Google Shape;3009;g11f9329e90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6"/>
        <p:cNvGrpSpPr/>
        <p:nvPr/>
      </p:nvGrpSpPr>
      <p:grpSpPr>
        <a:xfrm>
          <a:off x="0" y="0"/>
          <a:ext cx="0" cy="0"/>
          <a:chOff x="0" y="0"/>
          <a:chExt cx="0" cy="0"/>
        </a:xfrm>
      </p:grpSpPr>
      <p:sp>
        <p:nvSpPr>
          <p:cNvPr id="3017" name="Google Shape;3017;g11f6a4bd055_0_23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8" name="Google Shape;3018;g11f6a4bd055_0_23890:notes"/>
          <p:cNvSpPr txBox="1">
            <a:spLocks noGrp="1"/>
          </p:cNvSpPr>
          <p:nvPr>
            <p:ph type="body" idx="1"/>
          </p:nvPr>
        </p:nvSpPr>
        <p:spPr>
          <a:xfrm>
            <a:off x="399118" y="4343399"/>
            <a:ext cx="60597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1a8c3e2bdd_1_11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2699" name="Google Shape;2699;g11a8c3e2bdd_1_11978:notes"/>
          <p:cNvSpPr txBox="1">
            <a:spLocks noGrp="1"/>
          </p:cNvSpPr>
          <p:nvPr>
            <p:ph type="body" idx="1"/>
          </p:nvPr>
        </p:nvSpPr>
        <p:spPr>
          <a:xfrm>
            <a:off x="399118" y="4343400"/>
            <a:ext cx="60597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Clr>
                <a:schemeClr val="dk1"/>
              </a:buClr>
              <a:buSzPts val="1000"/>
              <a:buNone/>
            </a:pPr>
            <a:endParaRPr/>
          </a:p>
        </p:txBody>
      </p:sp>
    </p:spTree>
    <p:extLst>
      <p:ext uri="{BB962C8B-B14F-4D97-AF65-F5344CB8AC3E}">
        <p14:creationId xmlns:p14="http://schemas.microsoft.com/office/powerpoint/2010/main" val="1351733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2"/>
        <p:cNvGrpSpPr/>
        <p:nvPr/>
      </p:nvGrpSpPr>
      <p:grpSpPr>
        <a:xfrm>
          <a:off x="0" y="0"/>
          <a:ext cx="0" cy="0"/>
          <a:chOff x="0" y="0"/>
          <a:chExt cx="0" cy="0"/>
        </a:xfrm>
      </p:grpSpPr>
      <p:sp>
        <p:nvSpPr>
          <p:cNvPr id="3023" name="Google Shape;3023;g120829dfe84_5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4" name="Google Shape;3024;g120829dfe84_5_13: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6"/>
        <p:cNvGrpSpPr/>
        <p:nvPr/>
      </p:nvGrpSpPr>
      <p:grpSpPr>
        <a:xfrm>
          <a:off x="0" y="0"/>
          <a:ext cx="0" cy="0"/>
          <a:chOff x="0" y="0"/>
          <a:chExt cx="0" cy="0"/>
        </a:xfrm>
      </p:grpSpPr>
      <p:sp>
        <p:nvSpPr>
          <p:cNvPr id="3037" name="Google Shape;3037;g11f9329e907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8" name="Google Shape;3038;g11f9329e907_1_14: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0"/>
        <p:cNvGrpSpPr/>
        <p:nvPr/>
      </p:nvGrpSpPr>
      <p:grpSpPr>
        <a:xfrm>
          <a:off x="0" y="0"/>
          <a:ext cx="0" cy="0"/>
          <a:chOff x="0" y="0"/>
          <a:chExt cx="0" cy="0"/>
        </a:xfrm>
      </p:grpSpPr>
      <p:sp>
        <p:nvSpPr>
          <p:cNvPr id="3051" name="Google Shape;3051;g11f6a4bd055_0_25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2" name="Google Shape;3052;g11f6a4bd055_0_25204: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3"/>
        <p:cNvGrpSpPr/>
        <p:nvPr/>
      </p:nvGrpSpPr>
      <p:grpSpPr>
        <a:xfrm>
          <a:off x="0" y="0"/>
          <a:ext cx="0" cy="0"/>
          <a:chOff x="0" y="0"/>
          <a:chExt cx="0" cy="0"/>
        </a:xfrm>
      </p:grpSpPr>
      <p:sp>
        <p:nvSpPr>
          <p:cNvPr id="3064" name="Google Shape;3064;g11f6a4bd055_0_25218: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5" name="Google Shape;3065;g11f6a4bd055_0_25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1"/>
        <p:cNvGrpSpPr/>
        <p:nvPr/>
      </p:nvGrpSpPr>
      <p:grpSpPr>
        <a:xfrm>
          <a:off x="0" y="0"/>
          <a:ext cx="0" cy="0"/>
          <a:chOff x="0" y="0"/>
          <a:chExt cx="0" cy="0"/>
        </a:xfrm>
      </p:grpSpPr>
      <p:sp>
        <p:nvSpPr>
          <p:cNvPr id="3092" name="Google Shape;3092;g11f9329e907_1_37: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3" name="Google Shape;3093;g11f9329e907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8"/>
        <p:cNvGrpSpPr/>
        <p:nvPr/>
      </p:nvGrpSpPr>
      <p:grpSpPr>
        <a:xfrm>
          <a:off x="0" y="0"/>
          <a:ext cx="0" cy="0"/>
          <a:chOff x="0" y="0"/>
          <a:chExt cx="0" cy="0"/>
        </a:xfrm>
      </p:grpSpPr>
      <p:sp>
        <p:nvSpPr>
          <p:cNvPr id="3099" name="Google Shape;3099;g11f6a4bd055_0_26562: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0" name="Google Shape;3100;g11f6a4bd055_0_26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5"/>
        <p:cNvGrpSpPr/>
        <p:nvPr/>
      </p:nvGrpSpPr>
      <p:grpSpPr>
        <a:xfrm>
          <a:off x="0" y="0"/>
          <a:ext cx="0" cy="0"/>
          <a:chOff x="0" y="0"/>
          <a:chExt cx="0" cy="0"/>
        </a:xfrm>
      </p:grpSpPr>
      <p:sp>
        <p:nvSpPr>
          <p:cNvPr id="3106" name="Google Shape;3106;g11f6a4bd055_0_27878: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7" name="Google Shape;3107;g11f6a4bd055_0_27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1"/>
        <p:cNvGrpSpPr/>
        <p:nvPr/>
      </p:nvGrpSpPr>
      <p:grpSpPr>
        <a:xfrm>
          <a:off x="0" y="0"/>
          <a:ext cx="0" cy="0"/>
          <a:chOff x="0" y="0"/>
          <a:chExt cx="0" cy="0"/>
        </a:xfrm>
      </p:grpSpPr>
      <p:sp>
        <p:nvSpPr>
          <p:cNvPr id="3122" name="Google Shape;3122;g11f6a4bd055_0_29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3123" name="Google Shape;3123;g11f6a4bd055_0_29203:notes"/>
          <p:cNvSpPr txBox="1">
            <a:spLocks noGrp="1"/>
          </p:cNvSpPr>
          <p:nvPr>
            <p:ph type="body" idx="1"/>
          </p:nvPr>
        </p:nvSpPr>
        <p:spPr>
          <a:xfrm>
            <a:off x="399118" y="4343400"/>
            <a:ext cx="60597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Clr>
                <a:schemeClr val="dk1"/>
              </a:buClr>
              <a:buSzPts val="10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6"/>
        <p:cNvGrpSpPr/>
        <p:nvPr/>
      </p:nvGrpSpPr>
      <p:grpSpPr>
        <a:xfrm>
          <a:off x="0" y="0"/>
          <a:ext cx="0" cy="0"/>
          <a:chOff x="0" y="0"/>
          <a:chExt cx="0" cy="0"/>
        </a:xfrm>
      </p:grpSpPr>
      <p:sp>
        <p:nvSpPr>
          <p:cNvPr id="3137" name="Google Shape;3137;g120829dfe84_5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3138" name="Google Shape;3138;g120829dfe84_5_26:notes"/>
          <p:cNvSpPr txBox="1">
            <a:spLocks noGrp="1"/>
          </p:cNvSpPr>
          <p:nvPr>
            <p:ph type="body" idx="1"/>
          </p:nvPr>
        </p:nvSpPr>
        <p:spPr>
          <a:xfrm>
            <a:off x="399118" y="4343400"/>
            <a:ext cx="60597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Clr>
                <a:schemeClr val="dk1"/>
              </a:buClr>
              <a:buSzPts val="10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4"/>
        <p:cNvGrpSpPr/>
        <p:nvPr/>
      </p:nvGrpSpPr>
      <p:grpSpPr>
        <a:xfrm>
          <a:off x="0" y="0"/>
          <a:ext cx="0" cy="0"/>
          <a:chOff x="0" y="0"/>
          <a:chExt cx="0" cy="0"/>
        </a:xfrm>
      </p:grpSpPr>
      <p:sp>
        <p:nvSpPr>
          <p:cNvPr id="3145" name="Google Shape;3145;g120829dfe84_5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3146" name="Google Shape;3146;g120829dfe84_5_40:notes"/>
          <p:cNvSpPr txBox="1">
            <a:spLocks noGrp="1"/>
          </p:cNvSpPr>
          <p:nvPr>
            <p:ph type="body" idx="1"/>
          </p:nvPr>
        </p:nvSpPr>
        <p:spPr>
          <a:xfrm>
            <a:off x="399118" y="4343400"/>
            <a:ext cx="60597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Clr>
                <a:schemeClr val="dk1"/>
              </a:buClr>
              <a:buSzPts val="10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6"/>
        <p:cNvGrpSpPr/>
        <p:nvPr/>
      </p:nvGrpSpPr>
      <p:grpSpPr>
        <a:xfrm>
          <a:off x="0" y="0"/>
          <a:ext cx="0" cy="0"/>
          <a:chOff x="0" y="0"/>
          <a:chExt cx="0" cy="0"/>
        </a:xfrm>
      </p:grpSpPr>
      <p:sp>
        <p:nvSpPr>
          <p:cNvPr id="2707" name="Google Shape;2707;g11a8c3e2bdd_1_13295: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8" name="Google Shape;2708;g11a8c3e2bdd_1_13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2"/>
        <p:cNvGrpSpPr/>
        <p:nvPr/>
      </p:nvGrpSpPr>
      <p:grpSpPr>
        <a:xfrm>
          <a:off x="0" y="0"/>
          <a:ext cx="0" cy="0"/>
          <a:chOff x="0" y="0"/>
          <a:chExt cx="0" cy="0"/>
        </a:xfrm>
      </p:grpSpPr>
      <p:sp>
        <p:nvSpPr>
          <p:cNvPr id="3153" name="Google Shape;3153;g120829dfe84_5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3154" name="Google Shape;3154;g120829dfe84_5_54:notes"/>
          <p:cNvSpPr txBox="1">
            <a:spLocks noGrp="1"/>
          </p:cNvSpPr>
          <p:nvPr>
            <p:ph type="body" idx="1"/>
          </p:nvPr>
        </p:nvSpPr>
        <p:spPr>
          <a:xfrm>
            <a:off x="399118" y="4343400"/>
            <a:ext cx="60597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Clr>
                <a:schemeClr val="dk1"/>
              </a:buClr>
              <a:buSzPts val="10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0"/>
        <p:cNvGrpSpPr/>
        <p:nvPr/>
      </p:nvGrpSpPr>
      <p:grpSpPr>
        <a:xfrm>
          <a:off x="0" y="0"/>
          <a:ext cx="0" cy="0"/>
          <a:chOff x="0" y="0"/>
          <a:chExt cx="0" cy="0"/>
        </a:xfrm>
      </p:grpSpPr>
      <p:sp>
        <p:nvSpPr>
          <p:cNvPr id="3161" name="Google Shape;3161;g11f6a4bd055_0_30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2" name="Google Shape;3162;g11f6a4bd055_0_30524: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7"/>
        <p:cNvGrpSpPr/>
        <p:nvPr/>
      </p:nvGrpSpPr>
      <p:grpSpPr>
        <a:xfrm>
          <a:off x="0" y="0"/>
          <a:ext cx="0" cy="0"/>
          <a:chOff x="0" y="0"/>
          <a:chExt cx="0" cy="0"/>
        </a:xfrm>
      </p:grpSpPr>
      <p:sp>
        <p:nvSpPr>
          <p:cNvPr id="3168" name="Google Shape;3168;g11f6a4bd055_0_50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9" name="Google Shape;3169;g11f6a4bd055_0_50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4"/>
        <p:cNvGrpSpPr/>
        <p:nvPr/>
      </p:nvGrpSpPr>
      <p:grpSpPr>
        <a:xfrm>
          <a:off x="0" y="0"/>
          <a:ext cx="0" cy="0"/>
          <a:chOff x="0" y="0"/>
          <a:chExt cx="0" cy="0"/>
        </a:xfrm>
      </p:grpSpPr>
      <p:sp>
        <p:nvSpPr>
          <p:cNvPr id="3175" name="Google Shape;3175;g11f6a4bd055_0_49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6" name="Google Shape;3176;g11f6a4bd055_0_49160: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1"/>
        <p:cNvGrpSpPr/>
        <p:nvPr/>
      </p:nvGrpSpPr>
      <p:grpSpPr>
        <a:xfrm>
          <a:off x="0" y="0"/>
          <a:ext cx="0" cy="0"/>
          <a:chOff x="0" y="0"/>
          <a:chExt cx="0" cy="0"/>
        </a:xfrm>
      </p:grpSpPr>
      <p:sp>
        <p:nvSpPr>
          <p:cNvPr id="3182" name="Google Shape;3182;g11f6a4bd055_0_49154: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3" name="Google Shape;3183;g11f6a4bd055_0_49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8"/>
        <p:cNvGrpSpPr/>
        <p:nvPr/>
      </p:nvGrpSpPr>
      <p:grpSpPr>
        <a:xfrm>
          <a:off x="0" y="0"/>
          <a:ext cx="0" cy="0"/>
          <a:chOff x="0" y="0"/>
          <a:chExt cx="0" cy="0"/>
        </a:xfrm>
      </p:grpSpPr>
      <p:sp>
        <p:nvSpPr>
          <p:cNvPr id="3189" name="Google Shape;3189;g11f6a4bd055_0_35878: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90" name="Google Shape;3190;g11f6a4bd055_0_35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6"/>
        <p:cNvGrpSpPr/>
        <p:nvPr/>
      </p:nvGrpSpPr>
      <p:grpSpPr>
        <a:xfrm>
          <a:off x="0" y="0"/>
          <a:ext cx="0" cy="0"/>
          <a:chOff x="0" y="0"/>
          <a:chExt cx="0" cy="0"/>
        </a:xfrm>
      </p:grpSpPr>
      <p:sp>
        <p:nvSpPr>
          <p:cNvPr id="3197" name="Google Shape;3197;g11f6a4bd055_0_37194: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98" name="Google Shape;3198;g11f6a4bd055_0_37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11f6a4bd055_0_42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3217" name="Google Shape;3217;g11f6a4bd055_0_42510:notes"/>
          <p:cNvSpPr txBox="1">
            <a:spLocks noGrp="1"/>
          </p:cNvSpPr>
          <p:nvPr>
            <p:ph type="body" idx="1"/>
          </p:nvPr>
        </p:nvSpPr>
        <p:spPr>
          <a:xfrm>
            <a:off x="399118" y="4343400"/>
            <a:ext cx="60597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Clr>
                <a:schemeClr val="dk1"/>
              </a:buClr>
              <a:buSzPts val="10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3"/>
        <p:cNvGrpSpPr/>
        <p:nvPr/>
      </p:nvGrpSpPr>
      <p:grpSpPr>
        <a:xfrm>
          <a:off x="0" y="0"/>
          <a:ext cx="0" cy="0"/>
          <a:chOff x="0" y="0"/>
          <a:chExt cx="0" cy="0"/>
        </a:xfrm>
      </p:grpSpPr>
      <p:sp>
        <p:nvSpPr>
          <p:cNvPr id="3224" name="Google Shape;3224;g11f6a4bd055_0_39858: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25" name="Google Shape;3225;g11f6a4bd055_0_398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0"/>
        <p:cNvGrpSpPr/>
        <p:nvPr/>
      </p:nvGrpSpPr>
      <p:grpSpPr>
        <a:xfrm>
          <a:off x="0" y="0"/>
          <a:ext cx="0" cy="0"/>
          <a:chOff x="0" y="0"/>
          <a:chExt cx="0" cy="0"/>
        </a:xfrm>
      </p:grpSpPr>
      <p:sp>
        <p:nvSpPr>
          <p:cNvPr id="3231" name="Google Shape;3231;g11fbf58e5c1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2" name="Google Shape;3232;g11fbf58e5c1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1"/>
        <p:cNvGrpSpPr/>
        <p:nvPr/>
      </p:nvGrpSpPr>
      <p:grpSpPr>
        <a:xfrm>
          <a:off x="0" y="0"/>
          <a:ext cx="0" cy="0"/>
          <a:chOff x="0" y="0"/>
          <a:chExt cx="0" cy="0"/>
        </a:xfrm>
      </p:grpSpPr>
      <p:sp>
        <p:nvSpPr>
          <p:cNvPr id="2722" name="Google Shape;2722;g11a8c3e2bdd_1_15936: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3" name="Google Shape;2723;g11a8c3e2bdd_1_15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2"/>
        <p:cNvGrpSpPr/>
        <p:nvPr/>
      </p:nvGrpSpPr>
      <p:grpSpPr>
        <a:xfrm>
          <a:off x="0" y="0"/>
          <a:ext cx="0" cy="0"/>
          <a:chOff x="0" y="0"/>
          <a:chExt cx="0" cy="0"/>
        </a:xfrm>
      </p:grpSpPr>
      <p:sp>
        <p:nvSpPr>
          <p:cNvPr id="3243" name="Google Shape;3243;g120c2e2eb1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3244" name="Google Shape;3244;g120c2e2eb18_3_0:notes"/>
          <p:cNvSpPr txBox="1">
            <a:spLocks noGrp="1"/>
          </p:cNvSpPr>
          <p:nvPr>
            <p:ph type="body" idx="1"/>
          </p:nvPr>
        </p:nvSpPr>
        <p:spPr>
          <a:xfrm>
            <a:off x="399118" y="4343400"/>
            <a:ext cx="60597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Clr>
                <a:schemeClr val="dk1"/>
              </a:buClr>
              <a:buSzPts val="10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1"/>
        <p:cNvGrpSpPr/>
        <p:nvPr/>
      </p:nvGrpSpPr>
      <p:grpSpPr>
        <a:xfrm>
          <a:off x="0" y="0"/>
          <a:ext cx="0" cy="0"/>
          <a:chOff x="0" y="0"/>
          <a:chExt cx="0" cy="0"/>
        </a:xfrm>
      </p:grpSpPr>
      <p:sp>
        <p:nvSpPr>
          <p:cNvPr id="3252" name="Google Shape;3252;g11f6a4bd055_0_45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3253" name="Google Shape;3253;g11f6a4bd055_0_45167:notes"/>
          <p:cNvSpPr txBox="1">
            <a:spLocks noGrp="1"/>
          </p:cNvSpPr>
          <p:nvPr>
            <p:ph type="body" idx="1"/>
          </p:nvPr>
        </p:nvSpPr>
        <p:spPr>
          <a:xfrm>
            <a:off x="399118" y="4343400"/>
            <a:ext cx="60597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Clr>
                <a:schemeClr val="dk1"/>
              </a:buClr>
              <a:buSzPts val="1000"/>
              <a:buNone/>
            </a:pPr>
            <a:endParaRPr sz="1000">
              <a:solidFill>
                <a:schemeClr val="dk1"/>
              </a:solidFill>
              <a:latin typeface="Salesforce Sans"/>
              <a:ea typeface="Salesforce Sans"/>
              <a:cs typeface="Salesforce Sans"/>
              <a:sym typeface="Salesforce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11a8c3e2bdd_1_238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2730" name="Google Shape;2730;g11a8c3e2bdd_1_23882:notes"/>
          <p:cNvSpPr txBox="1">
            <a:spLocks noGrp="1"/>
          </p:cNvSpPr>
          <p:nvPr>
            <p:ph type="body" idx="1"/>
          </p:nvPr>
        </p:nvSpPr>
        <p:spPr>
          <a:xfrm>
            <a:off x="399118" y="4343400"/>
            <a:ext cx="60597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Clr>
                <a:schemeClr val="dk1"/>
              </a:buClr>
              <a:buSzPts val="10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6"/>
        <p:cNvGrpSpPr/>
        <p:nvPr/>
      </p:nvGrpSpPr>
      <p:grpSpPr>
        <a:xfrm>
          <a:off x="0" y="0"/>
          <a:ext cx="0" cy="0"/>
          <a:chOff x="0" y="0"/>
          <a:chExt cx="0" cy="0"/>
        </a:xfrm>
      </p:grpSpPr>
      <p:sp>
        <p:nvSpPr>
          <p:cNvPr id="2737" name="Google Shape;2737;g11a8c3e2bdd_1_25224: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8" name="Google Shape;2738;g11a8c3e2bdd_1_25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3668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1"/>
        <p:cNvGrpSpPr/>
        <p:nvPr/>
      </p:nvGrpSpPr>
      <p:grpSpPr>
        <a:xfrm>
          <a:off x="0" y="0"/>
          <a:ext cx="0" cy="0"/>
          <a:chOff x="0" y="0"/>
          <a:chExt cx="0" cy="0"/>
        </a:xfrm>
      </p:grpSpPr>
      <p:sp>
        <p:nvSpPr>
          <p:cNvPr id="2772" name="Google Shape;2772;g11a8c3e2bdd_1_21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3" name="Google Shape;2773;g11a8c3e2bdd_1_21233: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8367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5"/>
        <p:cNvGrpSpPr/>
        <p:nvPr/>
      </p:nvGrpSpPr>
      <p:grpSpPr>
        <a:xfrm>
          <a:off x="0" y="0"/>
          <a:ext cx="0" cy="0"/>
          <a:chOff x="0" y="0"/>
          <a:chExt cx="0" cy="0"/>
        </a:xfrm>
      </p:grpSpPr>
      <p:sp>
        <p:nvSpPr>
          <p:cNvPr id="2806" name="Google Shape;2806;g11a8c3e2bdd_1_35821:notes"/>
          <p:cNvSpPr txBox="1">
            <a:spLocks noGrp="1"/>
          </p:cNvSpPr>
          <p:nvPr>
            <p:ph type="body" idx="1"/>
          </p:nvPr>
        </p:nvSpPr>
        <p:spPr>
          <a:xfrm>
            <a:off x="399118" y="4343400"/>
            <a:ext cx="60597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7" name="Google Shape;2807;g11a8c3e2bdd_1_35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6.png"/><Relationship Id="rId4" Type="http://schemas.openxmlformats.org/officeDocument/2006/relationships/image" Target="../media/image55.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24.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1.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30.png"/><Relationship Id="rId4" Type="http://schemas.openxmlformats.org/officeDocument/2006/relationships/image" Target="../media/image31.png"/></Relationships>
</file>

<file path=ppt/slideLayouts/_rels/slideLayout16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Layouts/_rels/slideLayout16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32.png"/><Relationship Id="rId4" Type="http://schemas.openxmlformats.org/officeDocument/2006/relationships/image" Target="../media/image29.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1.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30.png"/><Relationship Id="rId4" Type="http://schemas.openxmlformats.org/officeDocument/2006/relationships/image" Target="../media/image3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7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Layouts/_rels/slideLayout17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32.png"/><Relationship Id="rId4" Type="http://schemas.openxmlformats.org/officeDocument/2006/relationships/image" Target="../media/image29.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1.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30.png"/><Relationship Id="rId4" Type="http://schemas.openxmlformats.org/officeDocument/2006/relationships/image" Target="../media/image31.png"/></Relationships>
</file>

<file path=ppt/slideLayouts/_rels/slideLayout17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Layouts/_rels/slideLayout17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32.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8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1.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18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18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36.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0.png"/><Relationship Id="rId4" Type="http://schemas.openxmlformats.org/officeDocument/2006/relationships/image" Target="../media/image41.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3.png"/><Relationship Id="rId4" Type="http://schemas.openxmlformats.org/officeDocument/2006/relationships/image" Target="../media/image41.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4.png"/><Relationship Id="rId4" Type="http://schemas.openxmlformats.org/officeDocument/2006/relationships/image" Target="../media/image40.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4.png"/><Relationship Id="rId5" Type="http://schemas.openxmlformats.org/officeDocument/2006/relationships/image" Target="../media/image58.png"/><Relationship Id="rId4" Type="http://schemas.openxmlformats.org/officeDocument/2006/relationships/image" Target="../media/image41.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4.png"/><Relationship Id="rId2" Type="http://schemas.openxmlformats.org/officeDocument/2006/relationships/image" Target="../media/image47.png"/><Relationship Id="rId1" Type="http://schemas.openxmlformats.org/officeDocument/2006/relationships/slideMaster" Target="../slideMasters/slideMaster2.xml"/><Relationship Id="rId6" Type="http://schemas.openxmlformats.org/officeDocument/2006/relationships/image" Target="../media/image58.png"/><Relationship Id="rId5" Type="http://schemas.openxmlformats.org/officeDocument/2006/relationships/image" Target="../media/image41.png"/><Relationship Id="rId4" Type="http://schemas.openxmlformats.org/officeDocument/2006/relationships/image" Target="../media/image45.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slideMaster" Target="../slideMasters/slideMaster2.xml"/><Relationship Id="rId6" Type="http://schemas.openxmlformats.org/officeDocument/2006/relationships/image" Target="../media/image58.png"/><Relationship Id="rId5" Type="http://schemas.openxmlformats.org/officeDocument/2006/relationships/image" Target="../media/image41.png"/><Relationship Id="rId4" Type="http://schemas.openxmlformats.org/officeDocument/2006/relationships/image" Target="../media/image45.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Master" Target="../slideMasters/slideMaster2.xml"/><Relationship Id="rId6" Type="http://schemas.openxmlformats.org/officeDocument/2006/relationships/image" Target="../media/image54.png"/><Relationship Id="rId5" Type="http://schemas.openxmlformats.org/officeDocument/2006/relationships/image" Target="../media/image1.png"/><Relationship Id="rId4" Type="http://schemas.openxmlformats.org/officeDocument/2006/relationships/image" Target="../media/image4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Master" Target="../slideMasters/slideMaster2.xml"/><Relationship Id="rId6" Type="http://schemas.openxmlformats.org/officeDocument/2006/relationships/image" Target="../media/image54.png"/><Relationship Id="rId5" Type="http://schemas.openxmlformats.org/officeDocument/2006/relationships/image" Target="../media/image1.png"/><Relationship Id="rId4" Type="http://schemas.openxmlformats.org/officeDocument/2006/relationships/image" Target="../media/image41.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8.png"/><Relationship Id="rId2" Type="http://schemas.openxmlformats.org/officeDocument/2006/relationships/image" Target="../media/image47.png"/><Relationship Id="rId1" Type="http://schemas.openxmlformats.org/officeDocument/2006/relationships/slideMaster" Target="../slideMasters/slideMaster2.xml"/><Relationship Id="rId6" Type="http://schemas.openxmlformats.org/officeDocument/2006/relationships/image" Target="../media/image54.png"/><Relationship Id="rId5" Type="http://schemas.openxmlformats.org/officeDocument/2006/relationships/image" Target="../media/image1.png"/><Relationship Id="rId4" Type="http://schemas.openxmlformats.org/officeDocument/2006/relationships/image" Target="../media/image41.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0.png"/><Relationship Id="rId7"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Master" Target="../slideMasters/slideMaster2.xml"/><Relationship Id="rId6" Type="http://schemas.openxmlformats.org/officeDocument/2006/relationships/image" Target="../media/image51.png"/><Relationship Id="rId11" Type="http://schemas.openxmlformats.org/officeDocument/2006/relationships/image" Target="../media/image13.png"/><Relationship Id="rId5" Type="http://schemas.openxmlformats.org/officeDocument/2006/relationships/image" Target="../media/image50.png"/><Relationship Id="rId10" Type="http://schemas.openxmlformats.org/officeDocument/2006/relationships/image" Target="../media/image4.png"/><Relationship Id="rId4" Type="http://schemas.openxmlformats.org/officeDocument/2006/relationships/image" Target="../media/image49.png"/><Relationship Id="rId9" Type="http://schemas.openxmlformats.org/officeDocument/2006/relationships/image" Target="../media/image40.png"/></Relationships>
</file>

<file path=ppt/slideLayouts/_rels/slideLayout20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0.png"/><Relationship Id="rId7"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Master" Target="../slideMasters/slideMaster2.xml"/><Relationship Id="rId6" Type="http://schemas.openxmlformats.org/officeDocument/2006/relationships/image" Target="../media/image51.png"/><Relationship Id="rId11" Type="http://schemas.openxmlformats.org/officeDocument/2006/relationships/image" Target="../media/image13.png"/><Relationship Id="rId5" Type="http://schemas.openxmlformats.org/officeDocument/2006/relationships/image" Target="../media/image50.png"/><Relationship Id="rId10" Type="http://schemas.openxmlformats.org/officeDocument/2006/relationships/image" Target="../media/image4.png"/><Relationship Id="rId4" Type="http://schemas.openxmlformats.org/officeDocument/2006/relationships/image" Target="../media/image49.png"/><Relationship Id="rId9" Type="http://schemas.openxmlformats.org/officeDocument/2006/relationships/image" Target="../media/image40.png"/></Relationships>
</file>

<file path=ppt/slideLayouts/_rels/slideLayout20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0.png"/><Relationship Id="rId7"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Master" Target="../slideMasters/slideMaster2.xml"/><Relationship Id="rId6" Type="http://schemas.openxmlformats.org/officeDocument/2006/relationships/image" Target="../media/image51.png"/><Relationship Id="rId11" Type="http://schemas.openxmlformats.org/officeDocument/2006/relationships/image" Target="../media/image13.png"/><Relationship Id="rId5" Type="http://schemas.openxmlformats.org/officeDocument/2006/relationships/image" Target="../media/image50.png"/><Relationship Id="rId10" Type="http://schemas.openxmlformats.org/officeDocument/2006/relationships/image" Target="../media/image4.png"/><Relationship Id="rId4" Type="http://schemas.openxmlformats.org/officeDocument/2006/relationships/image" Target="../media/image49.png"/><Relationship Id="rId9" Type="http://schemas.openxmlformats.org/officeDocument/2006/relationships/image" Target="../media/image40.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3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8.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30.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8.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30.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8.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1.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5.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41.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3.png"/><Relationship Id="rId4" Type="http://schemas.openxmlformats.org/officeDocument/2006/relationships/image" Target="../media/image4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4.png"/><Relationship Id="rId4" Type="http://schemas.openxmlformats.org/officeDocument/2006/relationships/image" Target="../media/image40.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6.png"/><Relationship Id="rId4" Type="http://schemas.openxmlformats.org/officeDocument/2006/relationships/image" Target="../media/image41.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Master" Target="../slideMasters/slideMaster1.xml"/><Relationship Id="rId5" Type="http://schemas.openxmlformats.org/officeDocument/2006/relationships/image" Target="../media/image41.png"/><Relationship Id="rId4" Type="http://schemas.openxmlformats.org/officeDocument/2006/relationships/image" Target="../media/image4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Master" Target="../slideMasters/slideMaster1.xml"/><Relationship Id="rId5" Type="http://schemas.openxmlformats.org/officeDocument/2006/relationships/image" Target="../media/image41.png"/><Relationship Id="rId4" Type="http://schemas.openxmlformats.org/officeDocument/2006/relationships/image" Target="../media/image45.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1.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1 - Basic">
  <p:cSld name="Basic">
    <p:spTree>
      <p:nvGrpSpPr>
        <p:cNvPr id="1" name="Shape 71"/>
        <p:cNvGrpSpPr/>
        <p:nvPr/>
      </p:nvGrpSpPr>
      <p:grpSpPr>
        <a:xfrm>
          <a:off x="0" y="0"/>
          <a:ext cx="0" cy="0"/>
          <a:chOff x="0" y="0"/>
          <a:chExt cx="0" cy="0"/>
        </a:xfrm>
      </p:grpSpPr>
      <p:sp>
        <p:nvSpPr>
          <p:cNvPr id="72" name="Google Shape;72;p15"/>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FE9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73" name="Google Shape;73;p15"/>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74" name="Google Shape;74;p15"/>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5" name="Google Shape;75;p15"/>
          <p:cNvSpPr txBox="1">
            <a:spLocks noGrp="1"/>
          </p:cNvSpPr>
          <p:nvPr>
            <p:ph type="body" idx="2"/>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4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76" name="Google Shape;76;p15"/>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77" name="Google Shape;77;p15"/>
          <p:cNvPicPr preferRelativeResize="0"/>
          <p:nvPr/>
        </p:nvPicPr>
        <p:blipFill>
          <a:blip r:embed="rId2">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1 - Title Slide_ A 1">
  <p:cSld name="Title Slide_ A_1">
    <p:bg>
      <p:bgPr>
        <a:solidFill>
          <a:schemeClr val="lt1"/>
        </a:solidFill>
        <a:effectLst/>
      </p:bgPr>
    </p:bg>
    <p:spTree>
      <p:nvGrpSpPr>
        <p:cNvPr id="1" name="Shape 149"/>
        <p:cNvGrpSpPr/>
        <p:nvPr/>
      </p:nvGrpSpPr>
      <p:grpSpPr>
        <a:xfrm>
          <a:off x="0" y="0"/>
          <a:ext cx="0" cy="0"/>
          <a:chOff x="0" y="0"/>
          <a:chExt cx="0" cy="0"/>
        </a:xfrm>
      </p:grpSpPr>
      <p:sp>
        <p:nvSpPr>
          <p:cNvPr id="150" name="Google Shape;150;p24"/>
          <p:cNvSpPr txBox="1">
            <a:spLocks noGrp="1"/>
          </p:cNvSpPr>
          <p:nvPr>
            <p:ph type="ctrTitle"/>
          </p:nvPr>
        </p:nvSpPr>
        <p:spPr>
          <a:xfrm>
            <a:off x="425570" y="1617949"/>
            <a:ext cx="3048900" cy="9738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100"/>
              <a:buNone/>
              <a:defRPr sz="26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1" name="Google Shape;151;p24"/>
          <p:cNvSpPr txBox="1">
            <a:spLocks noGrp="1"/>
          </p:cNvSpPr>
          <p:nvPr>
            <p:ph type="subTitle" idx="1"/>
          </p:nvPr>
        </p:nvSpPr>
        <p:spPr>
          <a:xfrm>
            <a:off x="433656" y="2618368"/>
            <a:ext cx="3040800" cy="3579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lvl="1" algn="ctr" rtl="0">
              <a:spcBef>
                <a:spcPts val="200"/>
              </a:spcBef>
              <a:spcAft>
                <a:spcPts val="0"/>
              </a:spcAft>
              <a:buSzPts val="1400"/>
              <a:buNone/>
              <a:defRPr>
                <a:solidFill>
                  <a:srgbClr val="889AC4"/>
                </a:solidFill>
              </a:defRPr>
            </a:lvl2pPr>
            <a:lvl3pPr lvl="2" algn="ctr" rtl="0">
              <a:spcBef>
                <a:spcPts val="500"/>
              </a:spcBef>
              <a:spcAft>
                <a:spcPts val="0"/>
              </a:spcAft>
              <a:buSzPts val="1200"/>
              <a:buNone/>
              <a:defRPr>
                <a:solidFill>
                  <a:srgbClr val="889AC4"/>
                </a:solidFill>
              </a:defRPr>
            </a:lvl3pPr>
            <a:lvl4pPr lvl="3" algn="ctr" rtl="0">
              <a:spcBef>
                <a:spcPts val="500"/>
              </a:spcBef>
              <a:spcAft>
                <a:spcPts val="0"/>
              </a:spcAft>
              <a:buSzPts val="1100"/>
              <a:buNone/>
              <a:defRPr>
                <a:solidFill>
                  <a:srgbClr val="889AC4"/>
                </a:solidFill>
              </a:defRPr>
            </a:lvl4pPr>
            <a:lvl5pPr lvl="4" algn="ctr" rtl="0">
              <a:spcBef>
                <a:spcPts val="500"/>
              </a:spcBef>
              <a:spcAft>
                <a:spcPts val="0"/>
              </a:spcAft>
              <a:buSzPts val="1500"/>
              <a:buNone/>
              <a:defRPr>
                <a:solidFill>
                  <a:srgbClr val="889AC4"/>
                </a:solidFill>
              </a:defRPr>
            </a:lvl5pPr>
            <a:lvl6pPr lvl="5" algn="ctr" rtl="0">
              <a:spcBef>
                <a:spcPts val="500"/>
              </a:spcBef>
              <a:spcAft>
                <a:spcPts val="0"/>
              </a:spcAft>
              <a:buClr>
                <a:srgbClr val="889AC4"/>
              </a:buClr>
              <a:buSzPts val="1500"/>
              <a:buNone/>
              <a:defRPr>
                <a:solidFill>
                  <a:srgbClr val="889AC4"/>
                </a:solidFill>
              </a:defRPr>
            </a:lvl6pPr>
            <a:lvl7pPr lvl="6" algn="ctr" rtl="0">
              <a:spcBef>
                <a:spcPts val="300"/>
              </a:spcBef>
              <a:spcAft>
                <a:spcPts val="0"/>
              </a:spcAft>
              <a:buClr>
                <a:srgbClr val="889AC4"/>
              </a:buClr>
              <a:buSzPts val="1500"/>
              <a:buNone/>
              <a:defRPr>
                <a:solidFill>
                  <a:srgbClr val="889AC4"/>
                </a:solidFill>
              </a:defRPr>
            </a:lvl7pPr>
            <a:lvl8pPr lvl="7" algn="ctr" rtl="0">
              <a:spcBef>
                <a:spcPts val="300"/>
              </a:spcBef>
              <a:spcAft>
                <a:spcPts val="0"/>
              </a:spcAft>
              <a:buClr>
                <a:srgbClr val="889AC4"/>
              </a:buClr>
              <a:buSzPts val="1500"/>
              <a:buNone/>
              <a:defRPr>
                <a:solidFill>
                  <a:srgbClr val="889AC4"/>
                </a:solidFill>
              </a:defRPr>
            </a:lvl8pPr>
            <a:lvl9pPr lvl="8" algn="ctr" rtl="0">
              <a:spcBef>
                <a:spcPts val="300"/>
              </a:spcBef>
              <a:spcAft>
                <a:spcPts val="0"/>
              </a:spcAft>
              <a:buClr>
                <a:srgbClr val="889AC4"/>
              </a:buClr>
              <a:buSzPts val="1500"/>
              <a:buNone/>
              <a:defRPr>
                <a:solidFill>
                  <a:srgbClr val="889AC4"/>
                </a:solidFill>
              </a:defRPr>
            </a:lvl9pPr>
          </a:lstStyle>
          <a:p>
            <a:endParaRPr/>
          </a:p>
        </p:txBody>
      </p:sp>
      <p:sp>
        <p:nvSpPr>
          <p:cNvPr id="152" name="Google Shape;152;p24"/>
          <p:cNvSpPr txBox="1">
            <a:spLocks noGrp="1"/>
          </p:cNvSpPr>
          <p:nvPr>
            <p:ph type="body" idx="2"/>
          </p:nvPr>
        </p:nvSpPr>
        <p:spPr>
          <a:xfrm>
            <a:off x="433656" y="3625445"/>
            <a:ext cx="3040800" cy="213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Font typeface="Salesforce Sans"/>
              <a:buNone/>
              <a:defRPr sz="14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200"/>
              <a:buFont typeface="Arial"/>
              <a:buNone/>
              <a:defRPr sz="1100">
                <a:solidFill>
                  <a:schemeClr val="lt2"/>
                </a:solidFill>
                <a:latin typeface="Salesforce Sans"/>
                <a:ea typeface="Salesforce Sans"/>
                <a:cs typeface="Salesforce Sans"/>
                <a:sym typeface="Salesforce Sans"/>
              </a:defRPr>
            </a:lvl2pPr>
            <a:lvl3pPr marL="1371600" marR="0" lvl="2" indent="-228600" algn="l" rtl="0">
              <a:lnSpc>
                <a:spcPct val="95000"/>
              </a:lnSpc>
              <a:spcBef>
                <a:spcPts val="200"/>
              </a:spcBef>
              <a:spcAft>
                <a:spcPts val="0"/>
              </a:spcAft>
              <a:buClr>
                <a:srgbClr val="BFBFBF"/>
              </a:buClr>
              <a:buSzPts val="1100"/>
              <a:buFont typeface="Arial"/>
              <a:buNone/>
              <a:defRPr sz="1100">
                <a:solidFill>
                  <a:schemeClr val="lt2"/>
                </a:solidFill>
                <a:latin typeface="Salesforce Sans"/>
                <a:ea typeface="Salesforce Sans"/>
                <a:cs typeface="Salesforce Sans"/>
                <a:sym typeface="Salesforce Sans"/>
              </a:defRPr>
            </a:lvl3pPr>
            <a:lvl4pPr marL="1828800" lvl="3" indent="-273050" algn="l" rtl="0">
              <a:spcBef>
                <a:spcPts val="0"/>
              </a:spcBef>
              <a:spcAft>
                <a:spcPts val="0"/>
              </a:spcAft>
              <a:buSzPts val="700"/>
              <a:buChar char="•"/>
              <a:defRPr sz="700">
                <a:solidFill>
                  <a:schemeClr val="lt1"/>
                </a:solidFill>
                <a:latin typeface="Salesforce Sans"/>
                <a:ea typeface="Salesforce Sans"/>
                <a:cs typeface="Salesforce Sans"/>
                <a:sym typeface="Salesforce Sans"/>
              </a:defRPr>
            </a:lvl4pPr>
            <a:lvl5pPr marL="2286000" lvl="4" indent="-228600" algn="l" rtl="0">
              <a:spcBef>
                <a:spcPts val="200"/>
              </a:spcBef>
              <a:spcAft>
                <a:spcPts val="0"/>
              </a:spcAft>
              <a:buSzPts val="1100"/>
              <a:buNone/>
              <a:defRPr sz="700">
                <a:solidFill>
                  <a:schemeClr val="lt1"/>
                </a:solidFill>
                <a:latin typeface="Salesforce Sans"/>
                <a:ea typeface="Salesforce Sans"/>
                <a:cs typeface="Salesforce Sans"/>
                <a:sym typeface="Salesforce Sans"/>
              </a:defRPr>
            </a:lvl5pPr>
            <a:lvl6pPr marL="2743200" lvl="5" indent="-317500" algn="l" rtl="0">
              <a:spcBef>
                <a:spcPts val="3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53" name="Google Shape;153;p24"/>
          <p:cNvSpPr txBox="1">
            <a:spLocks noGrp="1"/>
          </p:cNvSpPr>
          <p:nvPr>
            <p:ph type="body" idx="3"/>
          </p:nvPr>
        </p:nvSpPr>
        <p:spPr>
          <a:xfrm>
            <a:off x="433655" y="3396050"/>
            <a:ext cx="3040800" cy="2115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None/>
              <a:defRPr sz="1400" b="1">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54" name="Google Shape;154;p24"/>
          <p:cNvPicPr preferRelativeResize="0"/>
          <p:nvPr/>
        </p:nvPicPr>
        <p:blipFill>
          <a:blip r:embed="rId2">
            <a:alphaModFix/>
          </a:blip>
          <a:stretch>
            <a:fillRect/>
          </a:stretch>
        </p:blipFill>
        <p:spPr>
          <a:xfrm>
            <a:off x="400735" y="659568"/>
            <a:ext cx="1592589" cy="213750"/>
          </a:xfrm>
          <a:prstGeom prst="rect">
            <a:avLst/>
          </a:prstGeom>
          <a:noFill/>
          <a:ln>
            <a:noFill/>
          </a:ln>
        </p:spPr>
      </p:pic>
      <p:sp>
        <p:nvSpPr>
          <p:cNvPr id="155" name="Google Shape;155;p24"/>
          <p:cNvSpPr/>
          <p:nvPr/>
        </p:nvSpPr>
        <p:spPr>
          <a:xfrm rot="-5400000">
            <a:off x="8024856" y="1647050"/>
            <a:ext cx="1129055" cy="1129055"/>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90D0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56" name="Google Shape;156;p24"/>
          <p:cNvSpPr/>
          <p:nvPr/>
        </p:nvSpPr>
        <p:spPr>
          <a:xfrm rot="10800000">
            <a:off x="8026910" y="2775714"/>
            <a:ext cx="1129055" cy="1129055"/>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3964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EEBDC6"/>
              </a:solidFill>
              <a:latin typeface="Calibri"/>
              <a:ea typeface="Calibri"/>
              <a:cs typeface="Calibri"/>
              <a:sym typeface="Calibri"/>
            </a:endParaRPr>
          </a:p>
        </p:txBody>
      </p:sp>
      <p:sp>
        <p:nvSpPr>
          <p:cNvPr id="157" name="Google Shape;157;p24"/>
          <p:cNvSpPr/>
          <p:nvPr/>
        </p:nvSpPr>
        <p:spPr>
          <a:xfrm>
            <a:off x="5769140" y="514013"/>
            <a:ext cx="1129055" cy="1129055"/>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F9E3B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9E3B6"/>
              </a:solidFill>
              <a:latin typeface="Calibri"/>
              <a:ea typeface="Calibri"/>
              <a:cs typeface="Calibri"/>
              <a:sym typeface="Calibri"/>
            </a:endParaRPr>
          </a:p>
        </p:txBody>
      </p:sp>
      <p:pic>
        <p:nvPicPr>
          <p:cNvPr id="158" name="Google Shape;158;p24"/>
          <p:cNvPicPr preferRelativeResize="0"/>
          <p:nvPr/>
        </p:nvPicPr>
        <p:blipFill>
          <a:blip r:embed="rId3">
            <a:alphaModFix amt="83000"/>
          </a:blip>
          <a:stretch>
            <a:fillRect/>
          </a:stretch>
        </p:blipFill>
        <p:spPr>
          <a:xfrm>
            <a:off x="5969599" y="4232154"/>
            <a:ext cx="2073113" cy="510510"/>
          </a:xfrm>
          <a:prstGeom prst="rect">
            <a:avLst/>
          </a:prstGeom>
          <a:noFill/>
          <a:ln>
            <a:noFill/>
          </a:ln>
        </p:spPr>
      </p:pic>
      <p:pic>
        <p:nvPicPr>
          <p:cNvPr id="159" name="Google Shape;159;p24" descr="6.png"/>
          <p:cNvPicPr preferRelativeResize="0"/>
          <p:nvPr/>
        </p:nvPicPr>
        <p:blipFill rotWithShape="1">
          <a:blip r:embed="rId4">
            <a:alphaModFix/>
          </a:blip>
          <a:srcRect r="51772"/>
          <a:stretch/>
        </p:blipFill>
        <p:spPr>
          <a:xfrm flipH="1">
            <a:off x="7642278" y="3340916"/>
            <a:ext cx="1057252" cy="561715"/>
          </a:xfrm>
          <a:prstGeom prst="rect">
            <a:avLst/>
          </a:prstGeom>
          <a:noFill/>
          <a:ln>
            <a:noFill/>
          </a:ln>
        </p:spPr>
      </p:pic>
      <p:sp>
        <p:nvSpPr>
          <p:cNvPr id="160" name="Google Shape;160;p24"/>
          <p:cNvSpPr/>
          <p:nvPr/>
        </p:nvSpPr>
        <p:spPr>
          <a:xfrm>
            <a:off x="4640202" y="1645301"/>
            <a:ext cx="1129055" cy="1129055"/>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E3A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61" name="Google Shape;161;p24"/>
          <p:cNvSpPr/>
          <p:nvPr/>
        </p:nvSpPr>
        <p:spPr>
          <a:xfrm>
            <a:off x="6898080" y="1645301"/>
            <a:ext cx="1129055" cy="1129055"/>
          </a:xfrm>
          <a:custGeom>
            <a:avLst/>
            <a:gdLst/>
            <a:ahLst/>
            <a:cxnLst/>
            <a:rect l="l" t="t" r="r" b="b"/>
            <a:pathLst>
              <a:path w="3136265" h="3136265" extrusionOk="0">
                <a:moveTo>
                  <a:pt x="179764" y="0"/>
                </a:moveTo>
                <a:lnTo>
                  <a:pt x="0" y="0"/>
                </a:lnTo>
                <a:lnTo>
                  <a:pt x="0" y="3136030"/>
                </a:lnTo>
                <a:lnTo>
                  <a:pt x="3136030" y="3136030"/>
                </a:lnTo>
                <a:lnTo>
                  <a:pt x="3136030" y="2956266"/>
                </a:lnTo>
                <a:lnTo>
                  <a:pt x="3132911" y="2907640"/>
                </a:lnTo>
                <a:lnTo>
                  <a:pt x="3129057" y="2859218"/>
                </a:lnTo>
                <a:lnTo>
                  <a:pt x="3124474" y="2811005"/>
                </a:lnTo>
                <a:lnTo>
                  <a:pt x="3119167" y="2763007"/>
                </a:lnTo>
                <a:lnTo>
                  <a:pt x="3113142" y="2715228"/>
                </a:lnTo>
                <a:lnTo>
                  <a:pt x="3106405" y="2667676"/>
                </a:lnTo>
                <a:lnTo>
                  <a:pt x="3098960" y="2620355"/>
                </a:lnTo>
                <a:lnTo>
                  <a:pt x="3090814" y="2573270"/>
                </a:lnTo>
                <a:lnTo>
                  <a:pt x="3081972" y="2526428"/>
                </a:lnTo>
                <a:lnTo>
                  <a:pt x="3072440" y="2479834"/>
                </a:lnTo>
                <a:lnTo>
                  <a:pt x="3062223" y="2433492"/>
                </a:lnTo>
                <a:lnTo>
                  <a:pt x="3051326" y="2387410"/>
                </a:lnTo>
                <a:lnTo>
                  <a:pt x="3039755" y="2341592"/>
                </a:lnTo>
                <a:lnTo>
                  <a:pt x="3027516" y="2296045"/>
                </a:lnTo>
                <a:lnTo>
                  <a:pt x="3014615" y="2250772"/>
                </a:lnTo>
                <a:lnTo>
                  <a:pt x="3001056" y="2205781"/>
                </a:lnTo>
                <a:lnTo>
                  <a:pt x="2986845" y="2161076"/>
                </a:lnTo>
                <a:lnTo>
                  <a:pt x="2971988" y="2116664"/>
                </a:lnTo>
                <a:lnTo>
                  <a:pt x="2956490" y="2072548"/>
                </a:lnTo>
                <a:lnTo>
                  <a:pt x="2940358" y="2028737"/>
                </a:lnTo>
                <a:lnTo>
                  <a:pt x="2923595" y="1985233"/>
                </a:lnTo>
                <a:lnTo>
                  <a:pt x="2906209" y="1942044"/>
                </a:lnTo>
                <a:lnTo>
                  <a:pt x="2888204" y="1899175"/>
                </a:lnTo>
                <a:lnTo>
                  <a:pt x="2869586" y="1856631"/>
                </a:lnTo>
                <a:lnTo>
                  <a:pt x="2850361" y="1814418"/>
                </a:lnTo>
                <a:lnTo>
                  <a:pt x="2830533" y="1772541"/>
                </a:lnTo>
                <a:lnTo>
                  <a:pt x="2810110" y="1731006"/>
                </a:lnTo>
                <a:lnTo>
                  <a:pt x="2789095" y="1689818"/>
                </a:lnTo>
                <a:lnTo>
                  <a:pt x="2767495" y="1648984"/>
                </a:lnTo>
                <a:lnTo>
                  <a:pt x="2745316" y="1608508"/>
                </a:lnTo>
                <a:lnTo>
                  <a:pt x="2722562" y="1568396"/>
                </a:lnTo>
                <a:lnTo>
                  <a:pt x="2699239" y="1528653"/>
                </a:lnTo>
                <a:lnTo>
                  <a:pt x="2675353" y="1489286"/>
                </a:lnTo>
                <a:lnTo>
                  <a:pt x="2650909" y="1450299"/>
                </a:lnTo>
                <a:lnTo>
                  <a:pt x="2625914" y="1411698"/>
                </a:lnTo>
                <a:lnTo>
                  <a:pt x="2600371" y="1373489"/>
                </a:lnTo>
                <a:lnTo>
                  <a:pt x="2574288" y="1335677"/>
                </a:lnTo>
                <a:lnTo>
                  <a:pt x="2547669" y="1298268"/>
                </a:lnTo>
                <a:lnTo>
                  <a:pt x="2520520" y="1261267"/>
                </a:lnTo>
                <a:lnTo>
                  <a:pt x="2492847" y="1224680"/>
                </a:lnTo>
                <a:lnTo>
                  <a:pt x="2464654" y="1188512"/>
                </a:lnTo>
                <a:lnTo>
                  <a:pt x="2435949" y="1152769"/>
                </a:lnTo>
                <a:lnTo>
                  <a:pt x="2406735" y="1117457"/>
                </a:lnTo>
                <a:lnTo>
                  <a:pt x="2377019" y="1082581"/>
                </a:lnTo>
                <a:lnTo>
                  <a:pt x="2346806" y="1048146"/>
                </a:lnTo>
                <a:lnTo>
                  <a:pt x="2316102" y="1014158"/>
                </a:lnTo>
                <a:lnTo>
                  <a:pt x="2284913" y="980622"/>
                </a:lnTo>
                <a:lnTo>
                  <a:pt x="2253243" y="947545"/>
                </a:lnTo>
                <a:lnTo>
                  <a:pt x="2221098" y="914931"/>
                </a:lnTo>
                <a:lnTo>
                  <a:pt x="2188484" y="882786"/>
                </a:lnTo>
                <a:lnTo>
                  <a:pt x="2155407" y="851116"/>
                </a:lnTo>
                <a:lnTo>
                  <a:pt x="2121872" y="819927"/>
                </a:lnTo>
                <a:lnTo>
                  <a:pt x="2087884" y="789223"/>
                </a:lnTo>
                <a:lnTo>
                  <a:pt x="2053449" y="759010"/>
                </a:lnTo>
                <a:lnTo>
                  <a:pt x="2018572" y="729294"/>
                </a:lnTo>
                <a:lnTo>
                  <a:pt x="1983260" y="700080"/>
                </a:lnTo>
                <a:lnTo>
                  <a:pt x="1947517" y="671375"/>
                </a:lnTo>
                <a:lnTo>
                  <a:pt x="1911349" y="643182"/>
                </a:lnTo>
                <a:lnTo>
                  <a:pt x="1874762" y="615509"/>
                </a:lnTo>
                <a:lnTo>
                  <a:pt x="1837761" y="588360"/>
                </a:lnTo>
                <a:lnTo>
                  <a:pt x="1800352" y="561741"/>
                </a:lnTo>
                <a:lnTo>
                  <a:pt x="1762540" y="535658"/>
                </a:lnTo>
                <a:lnTo>
                  <a:pt x="1724331" y="510115"/>
                </a:lnTo>
                <a:lnTo>
                  <a:pt x="1685731" y="485120"/>
                </a:lnTo>
                <a:lnTo>
                  <a:pt x="1646744" y="460676"/>
                </a:lnTo>
                <a:lnTo>
                  <a:pt x="1607376" y="436790"/>
                </a:lnTo>
                <a:lnTo>
                  <a:pt x="1567634" y="413468"/>
                </a:lnTo>
                <a:lnTo>
                  <a:pt x="1527521" y="390714"/>
                </a:lnTo>
                <a:lnTo>
                  <a:pt x="1487045" y="368534"/>
                </a:lnTo>
                <a:lnTo>
                  <a:pt x="1446211" y="346934"/>
                </a:lnTo>
                <a:lnTo>
                  <a:pt x="1405023" y="325919"/>
                </a:lnTo>
                <a:lnTo>
                  <a:pt x="1363488" y="305496"/>
                </a:lnTo>
                <a:lnTo>
                  <a:pt x="1321611" y="285668"/>
                </a:lnTo>
                <a:lnTo>
                  <a:pt x="1279398" y="266443"/>
                </a:lnTo>
                <a:lnTo>
                  <a:pt x="1236854" y="247825"/>
                </a:lnTo>
                <a:lnTo>
                  <a:pt x="1193985" y="229820"/>
                </a:lnTo>
                <a:lnTo>
                  <a:pt x="1150796" y="212434"/>
                </a:lnTo>
                <a:lnTo>
                  <a:pt x="1107293" y="195672"/>
                </a:lnTo>
                <a:lnTo>
                  <a:pt x="1063481" y="179539"/>
                </a:lnTo>
                <a:lnTo>
                  <a:pt x="1019366" y="164041"/>
                </a:lnTo>
                <a:lnTo>
                  <a:pt x="974953" y="149184"/>
                </a:lnTo>
                <a:lnTo>
                  <a:pt x="930248" y="134974"/>
                </a:lnTo>
                <a:lnTo>
                  <a:pt x="885257" y="121415"/>
                </a:lnTo>
                <a:lnTo>
                  <a:pt x="839984" y="108513"/>
                </a:lnTo>
                <a:lnTo>
                  <a:pt x="794437" y="96274"/>
                </a:lnTo>
                <a:lnTo>
                  <a:pt x="748619" y="84703"/>
                </a:lnTo>
                <a:lnTo>
                  <a:pt x="702537" y="73806"/>
                </a:lnTo>
                <a:lnTo>
                  <a:pt x="656196" y="63589"/>
                </a:lnTo>
                <a:lnTo>
                  <a:pt x="609601" y="54057"/>
                </a:lnTo>
                <a:lnTo>
                  <a:pt x="562759" y="45215"/>
                </a:lnTo>
                <a:lnTo>
                  <a:pt x="515674" y="37069"/>
                </a:lnTo>
                <a:lnTo>
                  <a:pt x="468353" y="29624"/>
                </a:lnTo>
                <a:lnTo>
                  <a:pt x="420801" y="22887"/>
                </a:lnTo>
                <a:lnTo>
                  <a:pt x="373023" y="16862"/>
                </a:lnTo>
                <a:lnTo>
                  <a:pt x="325024" y="11555"/>
                </a:lnTo>
                <a:lnTo>
                  <a:pt x="276811" y="6972"/>
                </a:lnTo>
                <a:lnTo>
                  <a:pt x="228389" y="3119"/>
                </a:lnTo>
                <a:lnTo>
                  <a:pt x="179764" y="0"/>
                </a:lnTo>
                <a:close/>
              </a:path>
            </a:pathLst>
          </a:custGeom>
          <a:solidFill>
            <a:srgbClr val="90D0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62" name="Google Shape;162;p24"/>
          <p:cNvSpPr/>
          <p:nvPr/>
        </p:nvSpPr>
        <p:spPr>
          <a:xfrm>
            <a:off x="5769144" y="2773965"/>
            <a:ext cx="1129055" cy="1129055"/>
          </a:xfrm>
          <a:custGeom>
            <a:avLst/>
            <a:gdLst/>
            <a:ahLst/>
            <a:cxnLst/>
            <a:rect l="l" t="t" r="r" b="b"/>
            <a:pathLst>
              <a:path w="3136265" h="3136265" extrusionOk="0">
                <a:moveTo>
                  <a:pt x="3136030" y="0"/>
                </a:moveTo>
                <a:lnTo>
                  <a:pt x="0" y="0"/>
                </a:lnTo>
                <a:lnTo>
                  <a:pt x="0" y="179764"/>
                </a:lnTo>
                <a:lnTo>
                  <a:pt x="3119" y="228389"/>
                </a:lnTo>
                <a:lnTo>
                  <a:pt x="6972" y="276811"/>
                </a:lnTo>
                <a:lnTo>
                  <a:pt x="11555" y="325024"/>
                </a:lnTo>
                <a:lnTo>
                  <a:pt x="16862" y="373023"/>
                </a:lnTo>
                <a:lnTo>
                  <a:pt x="22887" y="420801"/>
                </a:lnTo>
                <a:lnTo>
                  <a:pt x="29624" y="468353"/>
                </a:lnTo>
                <a:lnTo>
                  <a:pt x="37069" y="515674"/>
                </a:lnTo>
                <a:lnTo>
                  <a:pt x="45215" y="562759"/>
                </a:lnTo>
                <a:lnTo>
                  <a:pt x="54057" y="609601"/>
                </a:lnTo>
                <a:lnTo>
                  <a:pt x="63589" y="656196"/>
                </a:lnTo>
                <a:lnTo>
                  <a:pt x="73806" y="702537"/>
                </a:lnTo>
                <a:lnTo>
                  <a:pt x="84703" y="748619"/>
                </a:lnTo>
                <a:lnTo>
                  <a:pt x="96274" y="794437"/>
                </a:lnTo>
                <a:lnTo>
                  <a:pt x="108513" y="839984"/>
                </a:lnTo>
                <a:lnTo>
                  <a:pt x="121415" y="885257"/>
                </a:lnTo>
                <a:lnTo>
                  <a:pt x="134974" y="930248"/>
                </a:lnTo>
                <a:lnTo>
                  <a:pt x="149184" y="974953"/>
                </a:lnTo>
                <a:lnTo>
                  <a:pt x="164041" y="1019366"/>
                </a:lnTo>
                <a:lnTo>
                  <a:pt x="179539" y="1063481"/>
                </a:lnTo>
                <a:lnTo>
                  <a:pt x="195672" y="1107293"/>
                </a:lnTo>
                <a:lnTo>
                  <a:pt x="212434" y="1150796"/>
                </a:lnTo>
                <a:lnTo>
                  <a:pt x="229820" y="1193985"/>
                </a:lnTo>
                <a:lnTo>
                  <a:pt x="247825" y="1236854"/>
                </a:lnTo>
                <a:lnTo>
                  <a:pt x="266443" y="1279398"/>
                </a:lnTo>
                <a:lnTo>
                  <a:pt x="285668" y="1321611"/>
                </a:lnTo>
                <a:lnTo>
                  <a:pt x="305496" y="1363488"/>
                </a:lnTo>
                <a:lnTo>
                  <a:pt x="325919" y="1405023"/>
                </a:lnTo>
                <a:lnTo>
                  <a:pt x="346934" y="1446211"/>
                </a:lnTo>
                <a:lnTo>
                  <a:pt x="368534" y="1487045"/>
                </a:lnTo>
                <a:lnTo>
                  <a:pt x="390714" y="1527521"/>
                </a:lnTo>
                <a:lnTo>
                  <a:pt x="413468" y="1567634"/>
                </a:lnTo>
                <a:lnTo>
                  <a:pt x="436790" y="1607376"/>
                </a:lnTo>
                <a:lnTo>
                  <a:pt x="460676" y="1646744"/>
                </a:lnTo>
                <a:lnTo>
                  <a:pt x="485120" y="1685731"/>
                </a:lnTo>
                <a:lnTo>
                  <a:pt x="510115" y="1724331"/>
                </a:lnTo>
                <a:lnTo>
                  <a:pt x="535658" y="1762540"/>
                </a:lnTo>
                <a:lnTo>
                  <a:pt x="561741" y="1800352"/>
                </a:lnTo>
                <a:lnTo>
                  <a:pt x="588360" y="1837761"/>
                </a:lnTo>
                <a:lnTo>
                  <a:pt x="615509" y="1874762"/>
                </a:lnTo>
                <a:lnTo>
                  <a:pt x="643182" y="1911349"/>
                </a:lnTo>
                <a:lnTo>
                  <a:pt x="671375" y="1947517"/>
                </a:lnTo>
                <a:lnTo>
                  <a:pt x="700080" y="1983260"/>
                </a:lnTo>
                <a:lnTo>
                  <a:pt x="729294" y="2018572"/>
                </a:lnTo>
                <a:lnTo>
                  <a:pt x="759010" y="2053449"/>
                </a:lnTo>
                <a:lnTo>
                  <a:pt x="789223" y="2087884"/>
                </a:lnTo>
                <a:lnTo>
                  <a:pt x="819927" y="2121872"/>
                </a:lnTo>
                <a:lnTo>
                  <a:pt x="851116" y="2155407"/>
                </a:lnTo>
                <a:lnTo>
                  <a:pt x="882786" y="2188484"/>
                </a:lnTo>
                <a:lnTo>
                  <a:pt x="914931" y="2221098"/>
                </a:lnTo>
                <a:lnTo>
                  <a:pt x="947545" y="2253243"/>
                </a:lnTo>
                <a:lnTo>
                  <a:pt x="980622" y="2284913"/>
                </a:lnTo>
                <a:lnTo>
                  <a:pt x="1014158" y="2316102"/>
                </a:lnTo>
                <a:lnTo>
                  <a:pt x="1048146" y="2346806"/>
                </a:lnTo>
                <a:lnTo>
                  <a:pt x="1082581" y="2377019"/>
                </a:lnTo>
                <a:lnTo>
                  <a:pt x="1117457" y="2406735"/>
                </a:lnTo>
                <a:lnTo>
                  <a:pt x="1152769" y="2435949"/>
                </a:lnTo>
                <a:lnTo>
                  <a:pt x="1188512" y="2464654"/>
                </a:lnTo>
                <a:lnTo>
                  <a:pt x="1224680" y="2492847"/>
                </a:lnTo>
                <a:lnTo>
                  <a:pt x="1261267" y="2520520"/>
                </a:lnTo>
                <a:lnTo>
                  <a:pt x="1298268" y="2547669"/>
                </a:lnTo>
                <a:lnTo>
                  <a:pt x="1335677" y="2574288"/>
                </a:lnTo>
                <a:lnTo>
                  <a:pt x="1373489" y="2600371"/>
                </a:lnTo>
                <a:lnTo>
                  <a:pt x="1411698" y="2625914"/>
                </a:lnTo>
                <a:lnTo>
                  <a:pt x="1450299" y="2650909"/>
                </a:lnTo>
                <a:lnTo>
                  <a:pt x="1489286" y="2675353"/>
                </a:lnTo>
                <a:lnTo>
                  <a:pt x="1528653" y="2699239"/>
                </a:lnTo>
                <a:lnTo>
                  <a:pt x="1568396" y="2722562"/>
                </a:lnTo>
                <a:lnTo>
                  <a:pt x="1608508" y="2745316"/>
                </a:lnTo>
                <a:lnTo>
                  <a:pt x="1648984" y="2767495"/>
                </a:lnTo>
                <a:lnTo>
                  <a:pt x="1689818" y="2789095"/>
                </a:lnTo>
                <a:lnTo>
                  <a:pt x="1731006" y="2810110"/>
                </a:lnTo>
                <a:lnTo>
                  <a:pt x="1772541" y="2830533"/>
                </a:lnTo>
                <a:lnTo>
                  <a:pt x="1814418" y="2850361"/>
                </a:lnTo>
                <a:lnTo>
                  <a:pt x="1856631" y="2869586"/>
                </a:lnTo>
                <a:lnTo>
                  <a:pt x="1899175" y="2888204"/>
                </a:lnTo>
                <a:lnTo>
                  <a:pt x="1942044" y="2906209"/>
                </a:lnTo>
                <a:lnTo>
                  <a:pt x="1985233" y="2923595"/>
                </a:lnTo>
                <a:lnTo>
                  <a:pt x="2028737" y="2940358"/>
                </a:lnTo>
                <a:lnTo>
                  <a:pt x="2072548" y="2956490"/>
                </a:lnTo>
                <a:lnTo>
                  <a:pt x="2116664" y="2971988"/>
                </a:lnTo>
                <a:lnTo>
                  <a:pt x="2161076" y="2986845"/>
                </a:lnTo>
                <a:lnTo>
                  <a:pt x="2205781" y="3001056"/>
                </a:lnTo>
                <a:lnTo>
                  <a:pt x="2250772" y="3014615"/>
                </a:lnTo>
                <a:lnTo>
                  <a:pt x="2296045" y="3027516"/>
                </a:lnTo>
                <a:lnTo>
                  <a:pt x="2341592" y="3039755"/>
                </a:lnTo>
                <a:lnTo>
                  <a:pt x="2387410" y="3051326"/>
                </a:lnTo>
                <a:lnTo>
                  <a:pt x="2433492" y="3062223"/>
                </a:lnTo>
                <a:lnTo>
                  <a:pt x="2479834" y="3072440"/>
                </a:lnTo>
                <a:lnTo>
                  <a:pt x="2526428" y="3081972"/>
                </a:lnTo>
                <a:lnTo>
                  <a:pt x="2573270" y="3090814"/>
                </a:lnTo>
                <a:lnTo>
                  <a:pt x="2620355" y="3098960"/>
                </a:lnTo>
                <a:lnTo>
                  <a:pt x="2667676" y="3106405"/>
                </a:lnTo>
                <a:lnTo>
                  <a:pt x="2715228" y="3113142"/>
                </a:lnTo>
                <a:lnTo>
                  <a:pt x="2763007" y="3119167"/>
                </a:lnTo>
                <a:lnTo>
                  <a:pt x="2811005" y="3124474"/>
                </a:lnTo>
                <a:lnTo>
                  <a:pt x="2859218" y="3129057"/>
                </a:lnTo>
                <a:lnTo>
                  <a:pt x="2907640" y="3132911"/>
                </a:lnTo>
                <a:lnTo>
                  <a:pt x="2956266" y="3136030"/>
                </a:lnTo>
                <a:lnTo>
                  <a:pt x="3136030" y="3136030"/>
                </a:lnTo>
                <a:lnTo>
                  <a:pt x="3136030" y="0"/>
                </a:lnTo>
                <a:close/>
              </a:path>
            </a:pathLst>
          </a:custGeom>
          <a:solidFill>
            <a:srgbClr val="C2C7E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pic>
        <p:nvPicPr>
          <p:cNvPr id="163" name="Google Shape;163;p24"/>
          <p:cNvPicPr preferRelativeResize="0"/>
          <p:nvPr/>
        </p:nvPicPr>
        <p:blipFill>
          <a:blip r:embed="rId5">
            <a:alphaModFix/>
          </a:blip>
          <a:stretch>
            <a:fillRect/>
          </a:stretch>
        </p:blipFill>
        <p:spPr>
          <a:xfrm>
            <a:off x="5251847" y="1324346"/>
            <a:ext cx="3315171" cy="3505188"/>
          </a:xfrm>
          <a:prstGeom prst="rect">
            <a:avLst/>
          </a:prstGeom>
          <a:noFill/>
          <a:ln>
            <a:noFill/>
          </a:ln>
        </p:spPr>
      </p:pic>
      <p:pic>
        <p:nvPicPr>
          <p:cNvPr id="164" name="Google Shape;164;p24"/>
          <p:cNvPicPr preferRelativeResize="0"/>
          <p:nvPr/>
        </p:nvPicPr>
        <p:blipFill rotWithShape="1">
          <a:blip r:embed="rId6">
            <a:alphaModFix/>
          </a:blip>
          <a:srcRect b="19021"/>
          <a:stretch/>
        </p:blipFill>
        <p:spPr>
          <a:xfrm>
            <a:off x="4811873" y="1938692"/>
            <a:ext cx="1226022" cy="83742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N1 - Thank You - A 1 1">
  <p:cSld name="Thank You - A_1_1">
    <p:bg>
      <p:bgPr>
        <a:solidFill>
          <a:srgbClr val="C2C7E8"/>
        </a:solidFill>
        <a:effectLst/>
      </p:bgPr>
    </p:bg>
    <p:spTree>
      <p:nvGrpSpPr>
        <p:cNvPr id="1" name="Shape 1310"/>
        <p:cNvGrpSpPr/>
        <p:nvPr/>
      </p:nvGrpSpPr>
      <p:grpSpPr>
        <a:xfrm>
          <a:off x="0" y="0"/>
          <a:ext cx="0" cy="0"/>
          <a:chOff x="0" y="0"/>
          <a:chExt cx="0" cy="0"/>
        </a:xfrm>
      </p:grpSpPr>
      <p:sp>
        <p:nvSpPr>
          <p:cNvPr id="1311" name="Google Shape;1311;p114" descr="Google Shape;72;p4"/>
          <p:cNvSpPr/>
          <p:nvPr/>
        </p:nvSpPr>
        <p:spPr>
          <a:xfrm>
            <a:off x="7148951" y="3079912"/>
            <a:ext cx="1014639" cy="401086"/>
          </a:xfrm>
          <a:prstGeom prst="rect">
            <a:avLst/>
          </a:prstGeom>
          <a:noFill/>
          <a:ln>
            <a:noFill/>
          </a:ln>
        </p:spPr>
      </p:sp>
      <p:pic>
        <p:nvPicPr>
          <p:cNvPr id="1312" name="Google Shape;1312;p114"/>
          <p:cNvPicPr preferRelativeResize="0"/>
          <p:nvPr/>
        </p:nvPicPr>
        <p:blipFill rotWithShape="1">
          <a:blip r:embed="rId2">
            <a:alphaModFix amt="34000"/>
          </a:blip>
          <a:srcRect t="20609" r="65562"/>
          <a:stretch/>
        </p:blipFill>
        <p:spPr>
          <a:xfrm flipH="1">
            <a:off x="-2" y="0"/>
            <a:ext cx="3263764" cy="2508562"/>
          </a:xfrm>
          <a:prstGeom prst="rect">
            <a:avLst/>
          </a:prstGeom>
          <a:noFill/>
          <a:ln>
            <a:noFill/>
          </a:ln>
        </p:spPr>
      </p:pic>
      <p:pic>
        <p:nvPicPr>
          <p:cNvPr id="1313" name="Google Shape;1313;p114"/>
          <p:cNvPicPr preferRelativeResize="0"/>
          <p:nvPr/>
        </p:nvPicPr>
        <p:blipFill rotWithShape="1">
          <a:blip r:embed="rId2">
            <a:alphaModFix amt="54000"/>
          </a:blip>
          <a:srcRect l="21507" t="20609"/>
          <a:stretch/>
        </p:blipFill>
        <p:spPr>
          <a:xfrm rot="-2" flipH="1">
            <a:off x="1719453" y="3"/>
            <a:ext cx="7437169" cy="2508558"/>
          </a:xfrm>
          <a:prstGeom prst="rect">
            <a:avLst/>
          </a:prstGeom>
          <a:noFill/>
          <a:ln>
            <a:noFill/>
          </a:ln>
        </p:spPr>
      </p:pic>
      <p:pic>
        <p:nvPicPr>
          <p:cNvPr id="1314" name="Google Shape;1314;p114"/>
          <p:cNvPicPr preferRelativeResize="0"/>
          <p:nvPr/>
        </p:nvPicPr>
        <p:blipFill rotWithShape="1">
          <a:blip r:embed="rId3">
            <a:alphaModFix/>
          </a:blip>
          <a:srcRect r="1951" b="9739"/>
          <a:stretch/>
        </p:blipFill>
        <p:spPr>
          <a:xfrm>
            <a:off x="4945573" y="2979605"/>
            <a:ext cx="4196714" cy="2163894"/>
          </a:xfrm>
          <a:prstGeom prst="rect">
            <a:avLst/>
          </a:prstGeom>
          <a:noFill/>
          <a:ln>
            <a:noFill/>
          </a:ln>
        </p:spPr>
      </p:pic>
      <p:pic>
        <p:nvPicPr>
          <p:cNvPr id="1315" name="Google Shape;1315;p114" descr="Google Shape;888;p63"/>
          <p:cNvPicPr preferRelativeResize="0"/>
          <p:nvPr/>
        </p:nvPicPr>
        <p:blipFill rotWithShape="1">
          <a:blip r:embed="rId4">
            <a:alphaModFix/>
          </a:blip>
          <a:srcRect l="-3562" b="16611"/>
          <a:stretch/>
        </p:blipFill>
        <p:spPr>
          <a:xfrm>
            <a:off x="7716011" y="2901822"/>
            <a:ext cx="1277778" cy="2053822"/>
          </a:xfrm>
          <a:prstGeom prst="rect">
            <a:avLst/>
          </a:prstGeom>
          <a:noFill/>
          <a:ln>
            <a:noFill/>
          </a:ln>
        </p:spPr>
      </p:pic>
      <p:pic>
        <p:nvPicPr>
          <p:cNvPr id="1316" name="Google Shape;1316;p114" descr="Google Shape;894;p63"/>
          <p:cNvPicPr preferRelativeResize="0"/>
          <p:nvPr/>
        </p:nvPicPr>
        <p:blipFill rotWithShape="1">
          <a:blip r:embed="rId5">
            <a:alphaModFix/>
          </a:blip>
          <a:srcRect t="588" r="30415" b="7516"/>
          <a:stretch/>
        </p:blipFill>
        <p:spPr>
          <a:xfrm>
            <a:off x="8278387" y="2593200"/>
            <a:ext cx="863907" cy="2398348"/>
          </a:xfrm>
          <a:prstGeom prst="rect">
            <a:avLst/>
          </a:prstGeom>
          <a:noFill/>
          <a:ln>
            <a:noFill/>
          </a:ln>
        </p:spPr>
      </p:pic>
      <p:sp>
        <p:nvSpPr>
          <p:cNvPr id="1317" name="Google Shape;1317;p114" descr="Google Shape;72;p4"/>
          <p:cNvSpPr/>
          <p:nvPr/>
        </p:nvSpPr>
        <p:spPr>
          <a:xfrm flipH="1">
            <a:off x="74552" y="2817365"/>
            <a:ext cx="1485169" cy="587137"/>
          </a:xfrm>
          <a:prstGeom prst="rect">
            <a:avLst/>
          </a:prstGeom>
          <a:noFill/>
          <a:ln>
            <a:noFill/>
          </a:ln>
        </p:spPr>
      </p:sp>
      <p:pic>
        <p:nvPicPr>
          <p:cNvPr id="1318" name="Google Shape;1318;p114" descr="Google Shape;888;p63"/>
          <p:cNvPicPr preferRelativeResize="0"/>
          <p:nvPr/>
        </p:nvPicPr>
        <p:blipFill rotWithShape="1">
          <a:blip r:embed="rId4">
            <a:alphaModFix/>
          </a:blip>
          <a:srcRect l="41393" b="16611"/>
          <a:stretch/>
        </p:blipFill>
        <p:spPr>
          <a:xfrm>
            <a:off x="0" y="2261691"/>
            <a:ext cx="1014641" cy="2881809"/>
          </a:xfrm>
          <a:prstGeom prst="rect">
            <a:avLst/>
          </a:prstGeom>
          <a:noFill/>
          <a:ln>
            <a:noFill/>
          </a:ln>
        </p:spPr>
      </p:pic>
      <p:pic>
        <p:nvPicPr>
          <p:cNvPr id="1319" name="Google Shape;1319;p114" descr="Google Shape;893;p63"/>
          <p:cNvPicPr preferRelativeResize="0"/>
          <p:nvPr/>
        </p:nvPicPr>
        <p:blipFill rotWithShape="1">
          <a:blip r:embed="rId6">
            <a:alphaModFix/>
          </a:blip>
          <a:srcRect/>
          <a:stretch/>
        </p:blipFill>
        <p:spPr>
          <a:xfrm>
            <a:off x="756733" y="3285505"/>
            <a:ext cx="795708" cy="1673037"/>
          </a:xfrm>
          <a:prstGeom prst="rect">
            <a:avLst/>
          </a:prstGeom>
          <a:noFill/>
          <a:ln>
            <a:noFill/>
          </a:ln>
        </p:spPr>
      </p:pic>
      <p:pic>
        <p:nvPicPr>
          <p:cNvPr id="1320" name="Google Shape;1320;p114" descr="Google Shape;895;p63"/>
          <p:cNvPicPr preferRelativeResize="0"/>
          <p:nvPr/>
        </p:nvPicPr>
        <p:blipFill rotWithShape="1">
          <a:blip r:embed="rId5">
            <a:alphaModFix/>
          </a:blip>
          <a:srcRect/>
          <a:stretch/>
        </p:blipFill>
        <p:spPr>
          <a:xfrm>
            <a:off x="303209" y="3010518"/>
            <a:ext cx="960862" cy="2020296"/>
          </a:xfrm>
          <a:prstGeom prst="rect">
            <a:avLst/>
          </a:prstGeom>
          <a:noFill/>
          <a:ln>
            <a:noFill/>
          </a:ln>
        </p:spPr>
      </p:pic>
      <p:pic>
        <p:nvPicPr>
          <p:cNvPr id="1321" name="Google Shape;1321;p114" descr="Image"/>
          <p:cNvPicPr preferRelativeResize="0"/>
          <p:nvPr/>
        </p:nvPicPr>
        <p:blipFill rotWithShape="1">
          <a:blip r:embed="rId7">
            <a:alphaModFix/>
          </a:blip>
          <a:srcRect/>
          <a:stretch/>
        </p:blipFill>
        <p:spPr>
          <a:xfrm>
            <a:off x="8580000" y="4143856"/>
            <a:ext cx="488798" cy="360168"/>
          </a:xfrm>
          <a:prstGeom prst="rect">
            <a:avLst/>
          </a:prstGeom>
          <a:noFill/>
          <a:ln>
            <a:noFill/>
          </a:ln>
        </p:spPr>
      </p:pic>
      <p:pic>
        <p:nvPicPr>
          <p:cNvPr id="1322" name="Google Shape;1322;p114" descr="Google Shape;1517;p170"/>
          <p:cNvPicPr preferRelativeResize="0"/>
          <p:nvPr/>
        </p:nvPicPr>
        <p:blipFill rotWithShape="1">
          <a:blip r:embed="rId8">
            <a:alphaModFix/>
          </a:blip>
          <a:srcRect r="17280"/>
          <a:stretch/>
        </p:blipFill>
        <p:spPr>
          <a:xfrm flipH="1">
            <a:off x="-1" y="4576275"/>
            <a:ext cx="720752" cy="587138"/>
          </a:xfrm>
          <a:prstGeom prst="rect">
            <a:avLst/>
          </a:prstGeom>
          <a:noFill/>
          <a:ln>
            <a:noFill/>
          </a:ln>
        </p:spPr>
      </p:pic>
      <p:sp>
        <p:nvSpPr>
          <p:cNvPr id="1323" name="Google Shape;1323;p114"/>
          <p:cNvSpPr/>
          <p:nvPr/>
        </p:nvSpPr>
        <p:spPr>
          <a:xfrm>
            <a:off x="113222" y="3790526"/>
            <a:ext cx="1034100" cy="1033800"/>
          </a:xfrm>
          <a:prstGeom prst="pie">
            <a:avLst>
              <a:gd name="adj1" fmla="val 5411272"/>
              <a:gd name="adj2" fmla="val 10781300"/>
            </a:avLst>
          </a:prstGeom>
          <a:solidFill>
            <a:srgbClr val="F9E3B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324" name="Google Shape;1324;p114"/>
          <p:cNvSpPr/>
          <p:nvPr/>
        </p:nvSpPr>
        <p:spPr>
          <a:xfrm rot="-5400000">
            <a:off x="627673" y="3790564"/>
            <a:ext cx="1033800" cy="1034100"/>
          </a:xfrm>
          <a:prstGeom prst="pie">
            <a:avLst>
              <a:gd name="adj1" fmla="val 5411272"/>
              <a:gd name="adj2" fmla="val 10781300"/>
            </a:avLst>
          </a:prstGeom>
          <a:solidFill>
            <a:srgbClr val="0B827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325" name="Google Shape;1325;p114"/>
          <p:cNvSpPr/>
          <p:nvPr/>
        </p:nvSpPr>
        <p:spPr>
          <a:xfrm rot="5400000">
            <a:off x="627813" y="3790376"/>
            <a:ext cx="1033800" cy="10341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326" name="Google Shape;1326;p114"/>
          <p:cNvSpPr/>
          <p:nvPr/>
        </p:nvSpPr>
        <p:spPr>
          <a:xfrm>
            <a:off x="1661763" y="3261551"/>
            <a:ext cx="1034100" cy="1033800"/>
          </a:xfrm>
          <a:prstGeom prst="pie">
            <a:avLst>
              <a:gd name="adj1" fmla="val 5411272"/>
              <a:gd name="adj2" fmla="val 10781300"/>
            </a:avLst>
          </a:prstGeom>
          <a:solidFill>
            <a:srgbClr val="FEFEF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327" name="Google Shape;1327;p114" descr="Google Shape;894;p63"/>
          <p:cNvPicPr preferRelativeResize="0"/>
          <p:nvPr/>
        </p:nvPicPr>
        <p:blipFill rotWithShape="1">
          <a:blip r:embed="rId5">
            <a:alphaModFix/>
          </a:blip>
          <a:srcRect t="588" r="12671" b="7516"/>
          <a:stretch/>
        </p:blipFill>
        <p:spPr>
          <a:xfrm>
            <a:off x="1322314" y="3711723"/>
            <a:ext cx="622943" cy="1378025"/>
          </a:xfrm>
          <a:prstGeom prst="rect">
            <a:avLst/>
          </a:prstGeom>
          <a:noFill/>
          <a:ln>
            <a:noFill/>
          </a:ln>
        </p:spPr>
      </p:pic>
      <p:pic>
        <p:nvPicPr>
          <p:cNvPr id="1328" name="Google Shape;1328;p114" descr="6.png"/>
          <p:cNvPicPr preferRelativeResize="0"/>
          <p:nvPr/>
        </p:nvPicPr>
        <p:blipFill rotWithShape="1">
          <a:blip r:embed="rId9">
            <a:alphaModFix/>
          </a:blip>
          <a:srcRect/>
          <a:stretch/>
        </p:blipFill>
        <p:spPr>
          <a:xfrm>
            <a:off x="-3320" y="4583638"/>
            <a:ext cx="2304810" cy="590738"/>
          </a:xfrm>
          <a:prstGeom prst="rect">
            <a:avLst/>
          </a:prstGeom>
          <a:noFill/>
          <a:ln>
            <a:noFill/>
          </a:ln>
        </p:spPr>
      </p:pic>
      <p:sp>
        <p:nvSpPr>
          <p:cNvPr id="1329" name="Google Shape;1329;p114"/>
          <p:cNvSpPr/>
          <p:nvPr/>
        </p:nvSpPr>
        <p:spPr>
          <a:xfrm>
            <a:off x="7213127" y="3819176"/>
            <a:ext cx="1034100" cy="1033800"/>
          </a:xfrm>
          <a:prstGeom prst="pie">
            <a:avLst>
              <a:gd name="adj1" fmla="val 5411272"/>
              <a:gd name="adj2" fmla="val 10781300"/>
            </a:avLst>
          </a:prstGeom>
          <a:solidFill>
            <a:srgbClr val="EEBDC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330" name="Google Shape;1330;p114"/>
          <p:cNvSpPr/>
          <p:nvPr/>
        </p:nvSpPr>
        <p:spPr>
          <a:xfrm rot="5400000">
            <a:off x="7727718" y="3819026"/>
            <a:ext cx="1033800" cy="1034100"/>
          </a:xfrm>
          <a:prstGeom prst="pie">
            <a:avLst>
              <a:gd name="adj1" fmla="val 5411272"/>
              <a:gd name="adj2" fmla="val 10781300"/>
            </a:avLst>
          </a:prstGeom>
          <a:solidFill>
            <a:srgbClr val="0B827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331" name="Google Shape;1331;p114" descr="Google Shape;670;p91"/>
          <p:cNvSpPr/>
          <p:nvPr/>
        </p:nvSpPr>
        <p:spPr>
          <a:xfrm flipH="1">
            <a:off x="7149469" y="4343700"/>
            <a:ext cx="1992824" cy="799799"/>
          </a:xfrm>
          <a:prstGeom prst="rect">
            <a:avLst/>
          </a:prstGeom>
          <a:noFill/>
          <a:ln>
            <a:noFill/>
          </a:ln>
        </p:spPr>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N1 - Thank You - A 1 1 1">
  <p:cSld name="Thank You - A_1_1_1">
    <p:bg>
      <p:bgPr>
        <a:solidFill>
          <a:srgbClr val="F9E3B6"/>
        </a:solidFill>
        <a:effectLst/>
      </p:bgPr>
    </p:bg>
    <p:spTree>
      <p:nvGrpSpPr>
        <p:cNvPr id="1" name="Shape 1332"/>
        <p:cNvGrpSpPr/>
        <p:nvPr/>
      </p:nvGrpSpPr>
      <p:grpSpPr>
        <a:xfrm>
          <a:off x="0" y="0"/>
          <a:ext cx="0" cy="0"/>
          <a:chOff x="0" y="0"/>
          <a:chExt cx="0" cy="0"/>
        </a:xfrm>
      </p:grpSpPr>
      <p:sp>
        <p:nvSpPr>
          <p:cNvPr id="1333" name="Google Shape;1333;p115" descr="Google Shape;72;p4"/>
          <p:cNvSpPr/>
          <p:nvPr/>
        </p:nvSpPr>
        <p:spPr>
          <a:xfrm>
            <a:off x="7148951" y="3079912"/>
            <a:ext cx="1014639" cy="401086"/>
          </a:xfrm>
          <a:prstGeom prst="rect">
            <a:avLst/>
          </a:prstGeom>
          <a:noFill/>
          <a:ln>
            <a:noFill/>
          </a:ln>
        </p:spPr>
      </p:sp>
      <p:pic>
        <p:nvPicPr>
          <p:cNvPr id="1334" name="Google Shape;1334;p115"/>
          <p:cNvPicPr preferRelativeResize="0"/>
          <p:nvPr/>
        </p:nvPicPr>
        <p:blipFill rotWithShape="1">
          <a:blip r:embed="rId2">
            <a:alphaModFix amt="34000"/>
          </a:blip>
          <a:srcRect t="20609" r="65562"/>
          <a:stretch/>
        </p:blipFill>
        <p:spPr>
          <a:xfrm flipH="1">
            <a:off x="-2" y="0"/>
            <a:ext cx="3263764" cy="2508562"/>
          </a:xfrm>
          <a:prstGeom prst="rect">
            <a:avLst/>
          </a:prstGeom>
          <a:noFill/>
          <a:ln>
            <a:noFill/>
          </a:ln>
        </p:spPr>
      </p:pic>
      <p:pic>
        <p:nvPicPr>
          <p:cNvPr id="1335" name="Google Shape;1335;p115"/>
          <p:cNvPicPr preferRelativeResize="0"/>
          <p:nvPr/>
        </p:nvPicPr>
        <p:blipFill rotWithShape="1">
          <a:blip r:embed="rId2">
            <a:alphaModFix amt="54000"/>
          </a:blip>
          <a:srcRect l="21507" t="20609"/>
          <a:stretch/>
        </p:blipFill>
        <p:spPr>
          <a:xfrm rot="-2" flipH="1">
            <a:off x="1719453" y="3"/>
            <a:ext cx="7437169" cy="2508558"/>
          </a:xfrm>
          <a:prstGeom prst="rect">
            <a:avLst/>
          </a:prstGeom>
          <a:noFill/>
          <a:ln>
            <a:noFill/>
          </a:ln>
        </p:spPr>
      </p:pic>
      <p:pic>
        <p:nvPicPr>
          <p:cNvPr id="1336" name="Google Shape;1336;p115"/>
          <p:cNvPicPr preferRelativeResize="0"/>
          <p:nvPr/>
        </p:nvPicPr>
        <p:blipFill rotWithShape="1">
          <a:blip r:embed="rId3">
            <a:alphaModFix/>
          </a:blip>
          <a:srcRect r="1951" b="9739"/>
          <a:stretch/>
        </p:blipFill>
        <p:spPr>
          <a:xfrm>
            <a:off x="4945573" y="2979605"/>
            <a:ext cx="4196714" cy="2163894"/>
          </a:xfrm>
          <a:prstGeom prst="rect">
            <a:avLst/>
          </a:prstGeom>
          <a:noFill/>
          <a:ln>
            <a:noFill/>
          </a:ln>
        </p:spPr>
      </p:pic>
      <p:pic>
        <p:nvPicPr>
          <p:cNvPr id="1337" name="Google Shape;1337;p115" descr="Google Shape;888;p63"/>
          <p:cNvPicPr preferRelativeResize="0"/>
          <p:nvPr/>
        </p:nvPicPr>
        <p:blipFill rotWithShape="1">
          <a:blip r:embed="rId4">
            <a:alphaModFix/>
          </a:blip>
          <a:srcRect l="-3562" b="16611"/>
          <a:stretch/>
        </p:blipFill>
        <p:spPr>
          <a:xfrm>
            <a:off x="7716011" y="2901822"/>
            <a:ext cx="1277778" cy="2053822"/>
          </a:xfrm>
          <a:prstGeom prst="rect">
            <a:avLst/>
          </a:prstGeom>
          <a:noFill/>
          <a:ln>
            <a:noFill/>
          </a:ln>
        </p:spPr>
      </p:pic>
      <p:pic>
        <p:nvPicPr>
          <p:cNvPr id="1338" name="Google Shape;1338;p115" descr="Google Shape;894;p63"/>
          <p:cNvPicPr preferRelativeResize="0"/>
          <p:nvPr/>
        </p:nvPicPr>
        <p:blipFill rotWithShape="1">
          <a:blip r:embed="rId5">
            <a:alphaModFix/>
          </a:blip>
          <a:srcRect t="588" r="30415" b="7516"/>
          <a:stretch/>
        </p:blipFill>
        <p:spPr>
          <a:xfrm>
            <a:off x="8278387" y="2593200"/>
            <a:ext cx="863907" cy="2398348"/>
          </a:xfrm>
          <a:prstGeom prst="rect">
            <a:avLst/>
          </a:prstGeom>
          <a:noFill/>
          <a:ln>
            <a:noFill/>
          </a:ln>
        </p:spPr>
      </p:pic>
      <p:sp>
        <p:nvSpPr>
          <p:cNvPr id="1339" name="Google Shape;1339;p115" descr="Google Shape;72;p4"/>
          <p:cNvSpPr/>
          <p:nvPr/>
        </p:nvSpPr>
        <p:spPr>
          <a:xfrm flipH="1">
            <a:off x="74552" y="2817365"/>
            <a:ext cx="1485169" cy="587137"/>
          </a:xfrm>
          <a:prstGeom prst="rect">
            <a:avLst/>
          </a:prstGeom>
          <a:noFill/>
          <a:ln>
            <a:noFill/>
          </a:ln>
        </p:spPr>
      </p:sp>
      <p:pic>
        <p:nvPicPr>
          <p:cNvPr id="1340" name="Google Shape;1340;p115" descr="Google Shape;888;p63"/>
          <p:cNvPicPr preferRelativeResize="0"/>
          <p:nvPr/>
        </p:nvPicPr>
        <p:blipFill rotWithShape="1">
          <a:blip r:embed="rId4">
            <a:alphaModFix/>
          </a:blip>
          <a:srcRect l="41393" b="16611"/>
          <a:stretch/>
        </p:blipFill>
        <p:spPr>
          <a:xfrm>
            <a:off x="0" y="2261691"/>
            <a:ext cx="1014641" cy="2881809"/>
          </a:xfrm>
          <a:prstGeom prst="rect">
            <a:avLst/>
          </a:prstGeom>
          <a:noFill/>
          <a:ln>
            <a:noFill/>
          </a:ln>
        </p:spPr>
      </p:pic>
      <p:pic>
        <p:nvPicPr>
          <p:cNvPr id="1341" name="Google Shape;1341;p115" descr="Google Shape;893;p63"/>
          <p:cNvPicPr preferRelativeResize="0"/>
          <p:nvPr/>
        </p:nvPicPr>
        <p:blipFill rotWithShape="1">
          <a:blip r:embed="rId6">
            <a:alphaModFix/>
          </a:blip>
          <a:srcRect/>
          <a:stretch/>
        </p:blipFill>
        <p:spPr>
          <a:xfrm>
            <a:off x="756733" y="3285505"/>
            <a:ext cx="795708" cy="1673037"/>
          </a:xfrm>
          <a:prstGeom prst="rect">
            <a:avLst/>
          </a:prstGeom>
          <a:noFill/>
          <a:ln>
            <a:noFill/>
          </a:ln>
        </p:spPr>
      </p:pic>
      <p:pic>
        <p:nvPicPr>
          <p:cNvPr id="1342" name="Google Shape;1342;p115" descr="Google Shape;895;p63"/>
          <p:cNvPicPr preferRelativeResize="0"/>
          <p:nvPr/>
        </p:nvPicPr>
        <p:blipFill rotWithShape="1">
          <a:blip r:embed="rId5">
            <a:alphaModFix/>
          </a:blip>
          <a:srcRect/>
          <a:stretch/>
        </p:blipFill>
        <p:spPr>
          <a:xfrm>
            <a:off x="303209" y="3010518"/>
            <a:ext cx="960862" cy="2020296"/>
          </a:xfrm>
          <a:prstGeom prst="rect">
            <a:avLst/>
          </a:prstGeom>
          <a:noFill/>
          <a:ln>
            <a:noFill/>
          </a:ln>
        </p:spPr>
      </p:pic>
      <p:pic>
        <p:nvPicPr>
          <p:cNvPr id="1343" name="Google Shape;1343;p115" descr="Image"/>
          <p:cNvPicPr preferRelativeResize="0"/>
          <p:nvPr/>
        </p:nvPicPr>
        <p:blipFill rotWithShape="1">
          <a:blip r:embed="rId7">
            <a:alphaModFix/>
          </a:blip>
          <a:srcRect/>
          <a:stretch/>
        </p:blipFill>
        <p:spPr>
          <a:xfrm>
            <a:off x="8580000" y="4143856"/>
            <a:ext cx="488798" cy="360168"/>
          </a:xfrm>
          <a:prstGeom prst="rect">
            <a:avLst/>
          </a:prstGeom>
          <a:noFill/>
          <a:ln>
            <a:noFill/>
          </a:ln>
        </p:spPr>
      </p:pic>
      <p:pic>
        <p:nvPicPr>
          <p:cNvPr id="1344" name="Google Shape;1344;p115" descr="Google Shape;1517;p170"/>
          <p:cNvPicPr preferRelativeResize="0"/>
          <p:nvPr/>
        </p:nvPicPr>
        <p:blipFill rotWithShape="1">
          <a:blip r:embed="rId8">
            <a:alphaModFix/>
          </a:blip>
          <a:srcRect r="17280"/>
          <a:stretch/>
        </p:blipFill>
        <p:spPr>
          <a:xfrm flipH="1">
            <a:off x="-1" y="4576275"/>
            <a:ext cx="720752" cy="587138"/>
          </a:xfrm>
          <a:prstGeom prst="rect">
            <a:avLst/>
          </a:prstGeom>
          <a:noFill/>
          <a:ln>
            <a:noFill/>
          </a:ln>
        </p:spPr>
      </p:pic>
      <p:sp>
        <p:nvSpPr>
          <p:cNvPr id="1345" name="Google Shape;1345;p115"/>
          <p:cNvSpPr/>
          <p:nvPr/>
        </p:nvSpPr>
        <p:spPr>
          <a:xfrm>
            <a:off x="113222" y="3790526"/>
            <a:ext cx="1034100" cy="1033800"/>
          </a:xfrm>
          <a:prstGeom prst="pie">
            <a:avLst>
              <a:gd name="adj1" fmla="val 5411272"/>
              <a:gd name="adj2" fmla="val 10781300"/>
            </a:avLst>
          </a:prstGeom>
          <a:solidFill>
            <a:srgbClr val="F9E3B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346" name="Google Shape;1346;p115"/>
          <p:cNvSpPr/>
          <p:nvPr/>
        </p:nvSpPr>
        <p:spPr>
          <a:xfrm rot="-5400000">
            <a:off x="627673" y="3790564"/>
            <a:ext cx="1033800" cy="1034100"/>
          </a:xfrm>
          <a:prstGeom prst="pie">
            <a:avLst>
              <a:gd name="adj1" fmla="val 5411272"/>
              <a:gd name="adj2" fmla="val 10781300"/>
            </a:avLst>
          </a:prstGeom>
          <a:solidFill>
            <a:srgbClr val="0B827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347" name="Google Shape;1347;p115"/>
          <p:cNvSpPr/>
          <p:nvPr/>
        </p:nvSpPr>
        <p:spPr>
          <a:xfrm rot="5400000">
            <a:off x="627813" y="3790376"/>
            <a:ext cx="1033800" cy="10341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348" name="Google Shape;1348;p115"/>
          <p:cNvSpPr/>
          <p:nvPr/>
        </p:nvSpPr>
        <p:spPr>
          <a:xfrm>
            <a:off x="1661763" y="3261551"/>
            <a:ext cx="1034100" cy="1033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349" name="Google Shape;1349;p115" descr="Google Shape;894;p63"/>
          <p:cNvPicPr preferRelativeResize="0"/>
          <p:nvPr/>
        </p:nvPicPr>
        <p:blipFill rotWithShape="1">
          <a:blip r:embed="rId5">
            <a:alphaModFix/>
          </a:blip>
          <a:srcRect t="588" r="12671" b="7516"/>
          <a:stretch/>
        </p:blipFill>
        <p:spPr>
          <a:xfrm>
            <a:off x="1322314" y="3711723"/>
            <a:ext cx="622943" cy="1378025"/>
          </a:xfrm>
          <a:prstGeom prst="rect">
            <a:avLst/>
          </a:prstGeom>
          <a:noFill/>
          <a:ln>
            <a:noFill/>
          </a:ln>
        </p:spPr>
      </p:pic>
      <p:pic>
        <p:nvPicPr>
          <p:cNvPr id="1350" name="Google Shape;1350;p115" descr="6.png"/>
          <p:cNvPicPr preferRelativeResize="0"/>
          <p:nvPr/>
        </p:nvPicPr>
        <p:blipFill rotWithShape="1">
          <a:blip r:embed="rId9">
            <a:alphaModFix/>
          </a:blip>
          <a:srcRect/>
          <a:stretch/>
        </p:blipFill>
        <p:spPr>
          <a:xfrm>
            <a:off x="-3320" y="4583638"/>
            <a:ext cx="2304810" cy="590738"/>
          </a:xfrm>
          <a:prstGeom prst="rect">
            <a:avLst/>
          </a:prstGeom>
          <a:noFill/>
          <a:ln>
            <a:noFill/>
          </a:ln>
        </p:spPr>
      </p:pic>
      <p:sp>
        <p:nvSpPr>
          <p:cNvPr id="1351" name="Google Shape;1351;p115"/>
          <p:cNvSpPr/>
          <p:nvPr/>
        </p:nvSpPr>
        <p:spPr>
          <a:xfrm>
            <a:off x="7213127" y="3819176"/>
            <a:ext cx="1034100" cy="1033800"/>
          </a:xfrm>
          <a:prstGeom prst="pie">
            <a:avLst>
              <a:gd name="adj1" fmla="val 5411272"/>
              <a:gd name="adj2" fmla="val 10781300"/>
            </a:avLst>
          </a:prstGeom>
          <a:solidFill>
            <a:srgbClr val="EEBDC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352" name="Google Shape;1352;p115"/>
          <p:cNvSpPr/>
          <p:nvPr/>
        </p:nvSpPr>
        <p:spPr>
          <a:xfrm rot="5400000">
            <a:off x="7727718" y="3819026"/>
            <a:ext cx="1033800" cy="1034100"/>
          </a:xfrm>
          <a:prstGeom prst="pie">
            <a:avLst>
              <a:gd name="adj1" fmla="val 5411272"/>
              <a:gd name="adj2" fmla="val 10781300"/>
            </a:avLst>
          </a:prstGeom>
          <a:solidFill>
            <a:srgbClr val="0B827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353" name="Google Shape;1353;p115" descr="Google Shape;670;p91"/>
          <p:cNvSpPr/>
          <p:nvPr/>
        </p:nvSpPr>
        <p:spPr>
          <a:xfrm flipH="1">
            <a:off x="7149469" y="4343700"/>
            <a:ext cx="1992824" cy="799799"/>
          </a:xfrm>
          <a:prstGeom prst="rect">
            <a:avLst/>
          </a:prstGeom>
          <a:noFill/>
          <a:ln>
            <a:noFill/>
          </a:ln>
        </p:spPr>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O1 - Guide Placement - 1">
  <p:cSld name="Guide Placement - 1">
    <p:spTree>
      <p:nvGrpSpPr>
        <p:cNvPr id="1" name="Shape 1354"/>
        <p:cNvGrpSpPr/>
        <p:nvPr/>
      </p:nvGrpSpPr>
      <p:grpSpPr>
        <a:xfrm>
          <a:off x="0" y="0"/>
          <a:ext cx="0" cy="0"/>
          <a:chOff x="0" y="0"/>
          <a:chExt cx="0" cy="0"/>
        </a:xfrm>
      </p:grpSpPr>
      <p:sp>
        <p:nvSpPr>
          <p:cNvPr id="1355" name="Google Shape;1355;p116"/>
          <p:cNvSpPr txBox="1"/>
          <p:nvPr/>
        </p:nvSpPr>
        <p:spPr>
          <a:xfrm>
            <a:off x="5336914" y="1992350"/>
            <a:ext cx="1590600" cy="241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a:solidFill>
                  <a:schemeClr val="accent2"/>
                </a:solidFill>
                <a:latin typeface="Salesforce Sans"/>
                <a:ea typeface="Salesforce Sans"/>
                <a:cs typeface="Salesforce Sans"/>
                <a:sym typeface="Salesforce Sans"/>
              </a:rPr>
              <a:t>First level text is set at twenty-point Salesforce Sans and does not have a bullet</a:t>
            </a:r>
            <a:endParaRPr sz="1100"/>
          </a:p>
          <a:p>
            <a:pPr marL="139700" marR="0" lvl="1" indent="-139700" algn="l" rtl="0">
              <a:spcBef>
                <a:spcPts val="200"/>
              </a:spcBef>
              <a:spcAft>
                <a:spcPts val="0"/>
              </a:spcAft>
              <a:buClr>
                <a:schemeClr val="accent2"/>
              </a:buClr>
              <a:buSzPts val="1400"/>
              <a:buFont typeface="Arial"/>
              <a:buChar char="•"/>
            </a:pPr>
            <a:r>
              <a:rPr lang="en" sz="1400" b="0" i="0" u="none" strike="noStrike" cap="none">
                <a:solidFill>
                  <a:schemeClr val="accent2"/>
                </a:solidFill>
                <a:latin typeface="Salesforce Sans"/>
                <a:ea typeface="Salesforce Sans"/>
                <a:cs typeface="Salesforce Sans"/>
                <a:sym typeface="Salesforce Sans"/>
              </a:rPr>
              <a:t>Second level is eighteen-point Salesforce Sans</a:t>
            </a:r>
            <a:endParaRPr sz="1100"/>
          </a:p>
          <a:p>
            <a:pPr marL="0" marR="0" lvl="0" indent="0" algn="l" rtl="0">
              <a:spcBef>
                <a:spcPts val="700"/>
              </a:spcBef>
              <a:spcAft>
                <a:spcPts val="0"/>
              </a:spcAft>
              <a:buNone/>
            </a:pPr>
            <a:endParaRPr sz="1500">
              <a:solidFill>
                <a:schemeClr val="accent2"/>
              </a:solidFill>
              <a:latin typeface="Salesforce Sans"/>
              <a:ea typeface="Salesforce Sans"/>
              <a:cs typeface="Salesforce Sans"/>
              <a:sym typeface="Salesforce Sans"/>
            </a:endParaRPr>
          </a:p>
        </p:txBody>
      </p:sp>
      <p:sp>
        <p:nvSpPr>
          <p:cNvPr id="1356" name="Google Shape;1356;p116"/>
          <p:cNvSpPr/>
          <p:nvPr/>
        </p:nvSpPr>
        <p:spPr>
          <a:xfrm>
            <a:off x="402105" y="1345069"/>
            <a:ext cx="3271800" cy="3481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b="1">
                <a:solidFill>
                  <a:schemeClr val="accent2"/>
                </a:solidFill>
                <a:latin typeface="Salesforce Sans"/>
                <a:ea typeface="Salesforce Sans"/>
                <a:cs typeface="Salesforce Sans"/>
                <a:sym typeface="Salesforce Sans"/>
              </a:rPr>
              <a:t>What are Drawing Guides?  </a:t>
            </a:r>
            <a:endParaRPr sz="1100"/>
          </a:p>
          <a:p>
            <a:pPr marL="0" marR="0" lvl="0" indent="0" algn="l" rtl="0">
              <a:spcBef>
                <a:spcPts val="600"/>
              </a:spcBef>
              <a:spcAft>
                <a:spcPts val="0"/>
              </a:spcAft>
              <a:buNone/>
            </a:pPr>
            <a:r>
              <a:rPr lang="en" sz="1000">
                <a:solidFill>
                  <a:schemeClr val="accent2"/>
                </a:solidFill>
                <a:latin typeface="Salesforce Sans"/>
                <a:ea typeface="Salesforce Sans"/>
                <a:cs typeface="Salesforce Sans"/>
                <a:sym typeface="Salesforce Sans"/>
              </a:rPr>
              <a:t>Lines that that appear on all pages in the same spot, yet don’t show up when you print or view deck in show mode.  </a:t>
            </a:r>
            <a:br>
              <a:rPr lang="en" sz="1000">
                <a:solidFill>
                  <a:schemeClr val="accent2"/>
                </a:solidFill>
                <a:latin typeface="Salesforce Sans"/>
                <a:ea typeface="Salesforce Sans"/>
                <a:cs typeface="Salesforce Sans"/>
                <a:sym typeface="Salesforce Sans"/>
              </a:rPr>
            </a:br>
            <a:endParaRPr sz="1000">
              <a:solidFill>
                <a:schemeClr val="accent2"/>
              </a:solidFill>
              <a:latin typeface="Salesforce Sans"/>
              <a:ea typeface="Salesforce Sans"/>
              <a:cs typeface="Salesforce Sans"/>
              <a:sym typeface="Salesforce Sans"/>
            </a:endParaRPr>
          </a:p>
          <a:p>
            <a:pPr marL="0" marR="0" lvl="0" indent="0" algn="l" rtl="0">
              <a:spcBef>
                <a:spcPts val="600"/>
              </a:spcBef>
              <a:spcAft>
                <a:spcPts val="0"/>
              </a:spcAft>
              <a:buNone/>
            </a:pPr>
            <a:r>
              <a:rPr lang="en" sz="1000">
                <a:solidFill>
                  <a:schemeClr val="accent2"/>
                </a:solidFill>
                <a:latin typeface="Salesforce Sans"/>
                <a:ea typeface="Salesforce Sans"/>
                <a:cs typeface="Salesforce Sans"/>
                <a:sym typeface="Salesforce Sans"/>
              </a:rPr>
              <a:t>Think of them as internal margins for the proper alignment and consistent placement of content. Object will snap to them and they are also perfect for cropping an image to. </a:t>
            </a:r>
            <a:endParaRPr sz="1100"/>
          </a:p>
          <a:p>
            <a:pPr marL="0" marR="0" lvl="0" indent="0" algn="l" rtl="0">
              <a:spcBef>
                <a:spcPts val="600"/>
              </a:spcBef>
              <a:spcAft>
                <a:spcPts val="0"/>
              </a:spcAft>
              <a:buNone/>
            </a:pPr>
            <a:r>
              <a:rPr lang="en" sz="1000">
                <a:solidFill>
                  <a:schemeClr val="accent2"/>
                </a:solidFill>
                <a:latin typeface="Salesforce Sans"/>
                <a:ea typeface="Salesforce Sans"/>
                <a:cs typeface="Salesforce Sans"/>
                <a:sym typeface="Salesforce Sans"/>
              </a:rPr>
              <a:t>This template has pre-made guides that delineate where your workspace is.  </a:t>
            </a:r>
            <a:br>
              <a:rPr lang="en" sz="1000" b="1">
                <a:solidFill>
                  <a:schemeClr val="accent2"/>
                </a:solidFill>
                <a:latin typeface="Salesforce Sans"/>
                <a:ea typeface="Salesforce Sans"/>
                <a:cs typeface="Salesforce Sans"/>
                <a:sym typeface="Salesforce Sans"/>
              </a:rPr>
            </a:br>
            <a:br>
              <a:rPr lang="en" sz="1000" b="1">
                <a:solidFill>
                  <a:schemeClr val="accent2"/>
                </a:solidFill>
                <a:latin typeface="Salesforce Sans"/>
                <a:ea typeface="Salesforce Sans"/>
                <a:cs typeface="Salesforce Sans"/>
                <a:sym typeface="Salesforce Sans"/>
              </a:rPr>
            </a:br>
            <a:r>
              <a:rPr lang="en" sz="1000" b="1">
                <a:solidFill>
                  <a:schemeClr val="accent2"/>
                </a:solidFill>
                <a:latin typeface="Salesforce Sans"/>
                <a:ea typeface="Salesforce Sans"/>
                <a:cs typeface="Salesforce Sans"/>
                <a:sym typeface="Salesforce Sans"/>
              </a:rPr>
              <a:t>How to Turn Guides On and Off</a:t>
            </a:r>
            <a:endParaRPr sz="1100"/>
          </a:p>
          <a:p>
            <a:pPr marL="0" marR="0" lvl="0" indent="0" algn="l" rtl="0">
              <a:spcBef>
                <a:spcPts val="600"/>
              </a:spcBef>
              <a:spcAft>
                <a:spcPts val="0"/>
              </a:spcAft>
              <a:buNone/>
            </a:pPr>
            <a:r>
              <a:rPr lang="en" sz="1000" b="1">
                <a:solidFill>
                  <a:schemeClr val="accent2"/>
                </a:solidFill>
                <a:latin typeface="Salesforce Sans"/>
                <a:ea typeface="Salesforce Sans"/>
                <a:cs typeface="Salesforce Sans"/>
                <a:sym typeface="Salesforce Sans"/>
              </a:rPr>
              <a:t>Windows: </a:t>
            </a:r>
            <a:r>
              <a:rPr lang="en" sz="1000">
                <a:solidFill>
                  <a:schemeClr val="accent2"/>
                </a:solidFill>
                <a:latin typeface="Salesforce Sans"/>
                <a:ea typeface="Salesforce Sans"/>
                <a:cs typeface="Salesforce Sans"/>
                <a:sym typeface="Salesforce Sans"/>
              </a:rPr>
              <a:t>ALT + F9 or Right click in blue area off workspace &gt;Grids and Guides&gt;Display Drawing Guides on Screen</a:t>
            </a:r>
            <a:endParaRPr sz="1100"/>
          </a:p>
          <a:p>
            <a:pPr marL="0" marR="0" lvl="0" indent="0" algn="l" rtl="0">
              <a:spcBef>
                <a:spcPts val="600"/>
              </a:spcBef>
              <a:spcAft>
                <a:spcPts val="0"/>
              </a:spcAft>
              <a:buNone/>
            </a:pPr>
            <a:r>
              <a:rPr lang="en" sz="1000" b="1">
                <a:solidFill>
                  <a:schemeClr val="accent2"/>
                </a:solidFill>
                <a:latin typeface="Salesforce Sans"/>
                <a:ea typeface="Salesforce Sans"/>
                <a:cs typeface="Salesforce Sans"/>
                <a:sym typeface="Salesforce Sans"/>
              </a:rPr>
              <a:t>Mac 2011: </a:t>
            </a:r>
            <a:r>
              <a:rPr lang="en" sz="1000">
                <a:solidFill>
                  <a:schemeClr val="accent2"/>
                </a:solidFill>
                <a:latin typeface="Salesforce Sans"/>
                <a:ea typeface="Salesforce Sans"/>
                <a:cs typeface="Salesforce Sans"/>
                <a:sym typeface="Salesforce Sans"/>
              </a:rPr>
              <a:t>Control + Option + Command + G or </a:t>
            </a:r>
            <a:br>
              <a:rPr lang="en" sz="1000">
                <a:solidFill>
                  <a:schemeClr val="accent2"/>
                </a:solidFill>
                <a:latin typeface="Salesforce Sans"/>
                <a:ea typeface="Salesforce Sans"/>
                <a:cs typeface="Salesforce Sans"/>
                <a:sym typeface="Salesforce Sans"/>
              </a:rPr>
            </a:br>
            <a:r>
              <a:rPr lang="en" sz="1000">
                <a:solidFill>
                  <a:schemeClr val="accent2"/>
                </a:solidFill>
                <a:latin typeface="Salesforce Sans"/>
                <a:ea typeface="Salesforce Sans"/>
                <a:cs typeface="Salesforce Sans"/>
                <a:sym typeface="Salesforce Sans"/>
              </a:rPr>
              <a:t>View&gt;Guides&gt;Static Guides</a:t>
            </a:r>
            <a:endParaRPr sz="1100"/>
          </a:p>
          <a:p>
            <a:pPr marL="0" marR="0" lvl="0" indent="0" algn="l" rtl="0">
              <a:spcBef>
                <a:spcPts val="600"/>
              </a:spcBef>
              <a:spcAft>
                <a:spcPts val="0"/>
              </a:spcAft>
              <a:buNone/>
            </a:pPr>
            <a:r>
              <a:rPr lang="en" sz="1000" b="1">
                <a:solidFill>
                  <a:schemeClr val="accent2"/>
                </a:solidFill>
                <a:latin typeface="Salesforce Sans"/>
                <a:ea typeface="Salesforce Sans"/>
                <a:cs typeface="Salesforce Sans"/>
                <a:sym typeface="Salesforce Sans"/>
              </a:rPr>
              <a:t>MAC 2008:   </a:t>
            </a:r>
            <a:r>
              <a:rPr lang="en" sz="1000">
                <a:solidFill>
                  <a:schemeClr val="accent2"/>
                </a:solidFill>
                <a:latin typeface="Salesforce Sans"/>
                <a:ea typeface="Salesforce Sans"/>
                <a:cs typeface="Salesforce Sans"/>
                <a:sym typeface="Salesforce Sans"/>
              </a:rPr>
              <a:t>Command + G or View&gt;Guides&gt;Static Guides</a:t>
            </a:r>
            <a:endParaRPr sz="1000">
              <a:solidFill>
                <a:schemeClr val="accent2"/>
              </a:solidFill>
              <a:latin typeface="Salesforce Sans"/>
              <a:ea typeface="Salesforce Sans"/>
              <a:cs typeface="Salesforce Sans"/>
              <a:sym typeface="Salesforce Sans"/>
            </a:endParaRPr>
          </a:p>
          <a:p>
            <a:pPr marL="0" marR="0" lvl="0" indent="0" algn="l" rtl="0">
              <a:spcBef>
                <a:spcPts val="600"/>
              </a:spcBef>
              <a:spcAft>
                <a:spcPts val="0"/>
              </a:spcAft>
              <a:buNone/>
            </a:pPr>
            <a:endParaRPr sz="1000">
              <a:solidFill>
                <a:schemeClr val="accent2"/>
              </a:solidFill>
              <a:latin typeface="Salesforce Sans"/>
              <a:ea typeface="Salesforce Sans"/>
              <a:cs typeface="Salesforce Sans"/>
              <a:sym typeface="Salesforce Sans"/>
            </a:endParaRPr>
          </a:p>
        </p:txBody>
      </p:sp>
      <p:sp>
        <p:nvSpPr>
          <p:cNvPr id="1357" name="Google Shape;1357;p116"/>
          <p:cNvSpPr/>
          <p:nvPr/>
        </p:nvSpPr>
        <p:spPr>
          <a:xfrm rot="8100000" flipH="1">
            <a:off x="7120711" y="1384623"/>
            <a:ext cx="105217" cy="107763"/>
          </a:xfrm>
          <a:prstGeom prst="rightArrow">
            <a:avLst>
              <a:gd name="adj1" fmla="val 50000"/>
              <a:gd name="adj2" fmla="val 50000"/>
            </a:avLst>
          </a:prstGeom>
          <a:solidFill>
            <a:schemeClr val="accent4"/>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700">
              <a:solidFill>
                <a:schemeClr val="accent2"/>
              </a:solidFill>
              <a:latin typeface="Salesforce Sans"/>
              <a:ea typeface="Salesforce Sans"/>
              <a:cs typeface="Salesforce Sans"/>
              <a:sym typeface="Salesforce Sans"/>
            </a:endParaRPr>
          </a:p>
        </p:txBody>
      </p:sp>
      <p:sp>
        <p:nvSpPr>
          <p:cNvPr id="1358" name="Google Shape;1358;p116"/>
          <p:cNvSpPr/>
          <p:nvPr/>
        </p:nvSpPr>
        <p:spPr>
          <a:xfrm rot="8100000" flipH="1">
            <a:off x="5173193" y="2079945"/>
            <a:ext cx="105217" cy="107763"/>
          </a:xfrm>
          <a:prstGeom prst="rightArrow">
            <a:avLst>
              <a:gd name="adj1" fmla="val 50000"/>
              <a:gd name="adj2" fmla="val 50000"/>
            </a:avLst>
          </a:prstGeom>
          <a:solidFill>
            <a:schemeClr val="accent4"/>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700">
              <a:solidFill>
                <a:schemeClr val="accent2"/>
              </a:solidFill>
              <a:latin typeface="Salesforce Sans"/>
              <a:ea typeface="Salesforce Sans"/>
              <a:cs typeface="Salesforce Sans"/>
              <a:sym typeface="Salesforce Sans"/>
            </a:endParaRPr>
          </a:p>
        </p:txBody>
      </p:sp>
      <p:sp>
        <p:nvSpPr>
          <p:cNvPr id="1359" name="Google Shape;1359;p116"/>
          <p:cNvSpPr/>
          <p:nvPr/>
        </p:nvSpPr>
        <p:spPr>
          <a:xfrm>
            <a:off x="5592682" y="1341380"/>
            <a:ext cx="1713900" cy="392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b="1">
                <a:solidFill>
                  <a:schemeClr val="dk1"/>
                </a:solidFill>
                <a:latin typeface="Salesforce Sans"/>
                <a:ea typeface="Salesforce Sans"/>
                <a:cs typeface="Salesforce Sans"/>
                <a:sym typeface="Salesforce Sans"/>
              </a:rPr>
              <a:t>Guide for Body Text on Slides with Full Content</a:t>
            </a:r>
            <a:endParaRPr sz="1000">
              <a:solidFill>
                <a:schemeClr val="dk1"/>
              </a:solidFill>
              <a:latin typeface="Salesforce Sans"/>
              <a:ea typeface="Salesforce Sans"/>
              <a:cs typeface="Salesforce Sans"/>
              <a:sym typeface="Salesforce Sans"/>
            </a:endParaRPr>
          </a:p>
        </p:txBody>
      </p:sp>
      <p:grpSp>
        <p:nvGrpSpPr>
          <p:cNvPr id="1360" name="Google Shape;1360;p116"/>
          <p:cNvGrpSpPr/>
          <p:nvPr/>
        </p:nvGrpSpPr>
        <p:grpSpPr>
          <a:xfrm>
            <a:off x="0" y="-1191"/>
            <a:ext cx="9143964" cy="5144691"/>
            <a:chOff x="0" y="-1588"/>
            <a:chExt cx="12188702" cy="6859588"/>
          </a:xfrm>
        </p:grpSpPr>
        <p:grpSp>
          <p:nvGrpSpPr>
            <p:cNvPr id="1361" name="Google Shape;1361;p116"/>
            <p:cNvGrpSpPr/>
            <p:nvPr/>
          </p:nvGrpSpPr>
          <p:grpSpPr>
            <a:xfrm>
              <a:off x="1" y="1824646"/>
              <a:ext cx="12188700" cy="928193"/>
              <a:chOff x="2" y="1824646"/>
              <a:chExt cx="12188700" cy="928193"/>
            </a:xfrm>
          </p:grpSpPr>
          <p:cxnSp>
            <p:nvCxnSpPr>
              <p:cNvPr id="1362" name="Google Shape;1362;p116"/>
              <p:cNvCxnSpPr/>
              <p:nvPr/>
            </p:nvCxnSpPr>
            <p:spPr>
              <a:xfrm rot="10800000">
                <a:off x="6094352" y="-4269704"/>
                <a:ext cx="0" cy="12188700"/>
              </a:xfrm>
              <a:prstGeom prst="straightConnector1">
                <a:avLst/>
              </a:prstGeom>
              <a:noFill/>
              <a:ln w="19050" cap="flat" cmpd="sng">
                <a:solidFill>
                  <a:schemeClr val="accent3"/>
                </a:solidFill>
                <a:prstDash val="solid"/>
                <a:round/>
                <a:headEnd type="none" w="sm" len="sm"/>
                <a:tailEnd type="none" w="sm" len="sm"/>
              </a:ln>
            </p:spPr>
          </p:cxnSp>
          <p:cxnSp>
            <p:nvCxnSpPr>
              <p:cNvPr id="1363" name="Google Shape;1363;p116"/>
              <p:cNvCxnSpPr/>
              <p:nvPr/>
            </p:nvCxnSpPr>
            <p:spPr>
              <a:xfrm rot="10800000">
                <a:off x="6094352" y="-3341512"/>
                <a:ext cx="0" cy="12188700"/>
              </a:xfrm>
              <a:prstGeom prst="straightConnector1">
                <a:avLst/>
              </a:prstGeom>
              <a:noFill/>
              <a:ln w="19050" cap="flat" cmpd="sng">
                <a:solidFill>
                  <a:schemeClr val="accent3"/>
                </a:solidFill>
                <a:prstDash val="solid"/>
                <a:round/>
                <a:headEnd type="none" w="sm" len="sm"/>
                <a:tailEnd type="none" w="sm" len="sm"/>
              </a:ln>
            </p:spPr>
          </p:cxnSp>
        </p:grpSp>
        <p:grpSp>
          <p:nvGrpSpPr>
            <p:cNvPr id="1364" name="Google Shape;1364;p116"/>
            <p:cNvGrpSpPr/>
            <p:nvPr/>
          </p:nvGrpSpPr>
          <p:grpSpPr>
            <a:xfrm>
              <a:off x="-1" y="-1588"/>
              <a:ext cx="12188701" cy="6859588"/>
              <a:chOff x="1" y="-1588"/>
              <a:chExt cx="12188701" cy="6859588"/>
            </a:xfrm>
          </p:grpSpPr>
          <p:cxnSp>
            <p:nvCxnSpPr>
              <p:cNvPr id="1365" name="Google Shape;1365;p116"/>
              <p:cNvCxnSpPr/>
              <p:nvPr/>
            </p:nvCxnSpPr>
            <p:spPr>
              <a:xfrm rot="10800000">
                <a:off x="6094351" y="-5574527"/>
                <a:ext cx="0" cy="12188700"/>
              </a:xfrm>
              <a:prstGeom prst="straightConnector1">
                <a:avLst/>
              </a:prstGeom>
              <a:noFill/>
              <a:ln w="19050" cap="flat" cmpd="sng">
                <a:solidFill>
                  <a:schemeClr val="accent3"/>
                </a:solidFill>
                <a:prstDash val="solid"/>
                <a:round/>
                <a:headEnd type="none" w="sm" len="sm"/>
                <a:tailEnd type="none" w="sm" len="sm"/>
              </a:ln>
            </p:spPr>
          </p:cxnSp>
          <p:cxnSp>
            <p:nvCxnSpPr>
              <p:cNvPr id="1366" name="Google Shape;1366;p116"/>
              <p:cNvCxnSpPr/>
              <p:nvPr/>
            </p:nvCxnSpPr>
            <p:spPr>
              <a:xfrm>
                <a:off x="581026" y="0"/>
                <a:ext cx="0" cy="6858000"/>
              </a:xfrm>
              <a:prstGeom prst="straightConnector1">
                <a:avLst/>
              </a:prstGeom>
              <a:noFill/>
              <a:ln w="19050" cap="flat" cmpd="sng">
                <a:solidFill>
                  <a:schemeClr val="accent3"/>
                </a:solidFill>
                <a:prstDash val="solid"/>
                <a:round/>
                <a:headEnd type="none" w="sm" len="sm"/>
                <a:tailEnd type="none" w="sm" len="sm"/>
              </a:ln>
            </p:spPr>
          </p:cxnSp>
          <p:cxnSp>
            <p:nvCxnSpPr>
              <p:cNvPr id="1367" name="Google Shape;1367;p116"/>
              <p:cNvCxnSpPr/>
              <p:nvPr/>
            </p:nvCxnSpPr>
            <p:spPr>
              <a:xfrm>
                <a:off x="11618914" y="-1588"/>
                <a:ext cx="0" cy="6858000"/>
              </a:xfrm>
              <a:prstGeom prst="straightConnector1">
                <a:avLst/>
              </a:prstGeom>
              <a:noFill/>
              <a:ln w="19050" cap="flat" cmpd="sng">
                <a:solidFill>
                  <a:schemeClr val="accent3"/>
                </a:solidFill>
                <a:prstDash val="solid"/>
                <a:round/>
                <a:headEnd type="none" w="sm" len="sm"/>
                <a:tailEnd type="none" w="sm" len="sm"/>
              </a:ln>
            </p:spPr>
          </p:cxnSp>
          <p:cxnSp>
            <p:nvCxnSpPr>
              <p:cNvPr id="1368" name="Google Shape;1368;p116"/>
              <p:cNvCxnSpPr/>
              <p:nvPr/>
            </p:nvCxnSpPr>
            <p:spPr>
              <a:xfrm rot="10800000">
                <a:off x="6094352" y="244968"/>
                <a:ext cx="0" cy="12188700"/>
              </a:xfrm>
              <a:prstGeom prst="straightConnector1">
                <a:avLst/>
              </a:prstGeom>
              <a:noFill/>
              <a:ln w="9525" cap="flat" cmpd="sng">
                <a:solidFill>
                  <a:schemeClr val="accent3"/>
                </a:solidFill>
                <a:prstDash val="solid"/>
                <a:round/>
                <a:headEnd type="none" w="sm" len="sm"/>
                <a:tailEnd type="none" w="sm" len="sm"/>
              </a:ln>
            </p:spPr>
          </p:cxnSp>
        </p:grpSp>
      </p:grpSp>
      <p:sp>
        <p:nvSpPr>
          <p:cNvPr id="1369" name="Google Shape;1369;p116"/>
          <p:cNvSpPr/>
          <p:nvPr/>
        </p:nvSpPr>
        <p:spPr>
          <a:xfrm>
            <a:off x="416386" y="389544"/>
            <a:ext cx="5610300" cy="43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b="1">
                <a:solidFill>
                  <a:schemeClr val="accent1"/>
                </a:solidFill>
                <a:latin typeface="Salesforce Sans"/>
                <a:ea typeface="Salesforce Sans"/>
                <a:cs typeface="Salesforce Sans"/>
                <a:sym typeface="Salesforce Sans"/>
              </a:rPr>
              <a:t>Built-in Drawing Guide Placement</a:t>
            </a:r>
            <a:endParaRPr sz="1100"/>
          </a:p>
        </p:txBody>
      </p:sp>
      <p:sp>
        <p:nvSpPr>
          <p:cNvPr id="1370" name="Google Shape;1370;p116"/>
          <p:cNvSpPr/>
          <p:nvPr/>
        </p:nvSpPr>
        <p:spPr>
          <a:xfrm>
            <a:off x="3687411" y="2069462"/>
            <a:ext cx="1710900" cy="392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b="1">
                <a:solidFill>
                  <a:schemeClr val="dk1"/>
                </a:solidFill>
                <a:latin typeface="Salesforce Sans"/>
                <a:ea typeface="Salesforce Sans"/>
                <a:cs typeface="Salesforce Sans"/>
                <a:sym typeface="Salesforce Sans"/>
              </a:rPr>
              <a:t>Guide for Body Text on Slides with Split Content</a:t>
            </a:r>
            <a:endParaRPr sz="1000">
              <a:solidFill>
                <a:schemeClr val="dk1"/>
              </a:solidFill>
              <a:latin typeface="Salesforce Sans"/>
              <a:ea typeface="Salesforce Sans"/>
              <a:cs typeface="Salesforce Sans"/>
              <a:sym typeface="Salesforce Sans"/>
            </a:endParaRPr>
          </a:p>
        </p:txBody>
      </p:sp>
      <p:sp>
        <p:nvSpPr>
          <p:cNvPr id="1371" name="Google Shape;1371;p116"/>
          <p:cNvSpPr txBox="1"/>
          <p:nvPr/>
        </p:nvSpPr>
        <p:spPr>
          <a:xfrm>
            <a:off x="7302811" y="1294766"/>
            <a:ext cx="1449900" cy="2852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a:solidFill>
                  <a:schemeClr val="accent2"/>
                </a:solidFill>
                <a:latin typeface="Salesforce Sans"/>
                <a:ea typeface="Salesforce Sans"/>
                <a:cs typeface="Salesforce Sans"/>
                <a:sym typeface="Salesforce Sans"/>
              </a:rPr>
              <a:t>First level text is set at twenty-point Salesforce Sans and does not have a bullet</a:t>
            </a:r>
            <a:endParaRPr sz="1100"/>
          </a:p>
          <a:p>
            <a:pPr marL="139700" marR="0" lvl="1" indent="-139700" algn="l" rtl="0">
              <a:spcBef>
                <a:spcPts val="200"/>
              </a:spcBef>
              <a:spcAft>
                <a:spcPts val="0"/>
              </a:spcAft>
              <a:buClr>
                <a:schemeClr val="accent2"/>
              </a:buClr>
              <a:buSzPts val="1400"/>
              <a:buFont typeface="Arial"/>
              <a:buChar char="•"/>
            </a:pPr>
            <a:r>
              <a:rPr lang="en" sz="1400" b="0" i="0" u="none" strike="noStrike" cap="none">
                <a:solidFill>
                  <a:schemeClr val="accent2"/>
                </a:solidFill>
                <a:latin typeface="Salesforce Sans"/>
                <a:ea typeface="Salesforce Sans"/>
                <a:cs typeface="Salesforce Sans"/>
                <a:sym typeface="Salesforce Sans"/>
              </a:rPr>
              <a:t>Second level is eighteen-point Salesforce Sans</a:t>
            </a:r>
            <a:endParaRPr sz="1100"/>
          </a:p>
          <a:p>
            <a:pPr marL="0" marR="0" lvl="0" indent="0" algn="l" rtl="0">
              <a:spcBef>
                <a:spcPts val="700"/>
              </a:spcBef>
              <a:spcAft>
                <a:spcPts val="0"/>
              </a:spcAft>
              <a:buNone/>
            </a:pPr>
            <a:endParaRPr sz="1500">
              <a:solidFill>
                <a:schemeClr val="accent2"/>
              </a:solidFill>
              <a:latin typeface="Salesforce Sans"/>
              <a:ea typeface="Salesforce Sans"/>
              <a:cs typeface="Salesforce Sans"/>
              <a:sym typeface="Salesforce Sans"/>
            </a:endParaRPr>
          </a:p>
        </p:txBody>
      </p:sp>
      <p:cxnSp>
        <p:nvCxnSpPr>
          <p:cNvPr id="1372" name="Google Shape;1372;p116"/>
          <p:cNvCxnSpPr/>
          <p:nvPr/>
        </p:nvCxnSpPr>
        <p:spPr>
          <a:xfrm rot="10800000">
            <a:off x="4572001" y="-3463451"/>
            <a:ext cx="0" cy="9144000"/>
          </a:xfrm>
          <a:prstGeom prst="straightConnector1">
            <a:avLst/>
          </a:prstGeom>
          <a:noFill/>
          <a:ln w="19050" cap="flat" cmpd="sng">
            <a:solidFill>
              <a:srgbClr val="8A033E"/>
            </a:solidFill>
            <a:prstDash val="solid"/>
            <a:round/>
            <a:headEnd type="none" w="sm" len="sm"/>
            <a:tailEnd type="none" w="sm" len="sm"/>
          </a:ln>
        </p:spPr>
      </p:cxnSp>
      <p:sp>
        <p:nvSpPr>
          <p:cNvPr id="1373" name="Google Shape;1373;p116"/>
          <p:cNvSpPr/>
          <p:nvPr/>
        </p:nvSpPr>
        <p:spPr>
          <a:xfrm>
            <a:off x="6489299" y="642473"/>
            <a:ext cx="2187300" cy="392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b="1">
                <a:solidFill>
                  <a:srgbClr val="0B5CAB"/>
                </a:solidFill>
                <a:latin typeface="Salesforce Sans"/>
                <a:ea typeface="Salesforce Sans"/>
                <a:cs typeface="Salesforce Sans"/>
                <a:sym typeface="Salesforce Sans"/>
              </a:rPr>
              <a:t>Guide for Body Text on Slides with Full Content and No Subtitle</a:t>
            </a:r>
            <a:endParaRPr sz="1000">
              <a:solidFill>
                <a:srgbClr val="0B5CAB"/>
              </a:solidFill>
              <a:latin typeface="Salesforce Sans"/>
              <a:ea typeface="Salesforce Sans"/>
              <a:cs typeface="Salesforce Sans"/>
              <a:sym typeface="Salesforce Sans"/>
            </a:endParaRPr>
          </a:p>
        </p:txBody>
      </p:sp>
      <p:sp>
        <p:nvSpPr>
          <p:cNvPr id="1374" name="Google Shape;1374;p116"/>
          <p:cNvSpPr/>
          <p:nvPr/>
        </p:nvSpPr>
        <p:spPr>
          <a:xfrm rot="2700000">
            <a:off x="8548586" y="986732"/>
            <a:ext cx="105217" cy="107763"/>
          </a:xfrm>
          <a:prstGeom prst="rightArrow">
            <a:avLst>
              <a:gd name="adj1" fmla="val 50000"/>
              <a:gd name="adj2" fmla="val 50000"/>
            </a:avLst>
          </a:prstGeom>
          <a:solidFill>
            <a:srgbClr val="481A54"/>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700">
              <a:solidFill>
                <a:srgbClr val="59575C"/>
              </a:solidFill>
              <a:latin typeface="Salesforce Sans"/>
              <a:ea typeface="Salesforce Sans"/>
              <a:cs typeface="Salesforce Sans"/>
              <a:sym typeface="Salesforce San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1 - Basic">
  <p:cSld name="Basic">
    <p:spTree>
      <p:nvGrpSpPr>
        <p:cNvPr id="1" name="Shape 1380"/>
        <p:cNvGrpSpPr/>
        <p:nvPr/>
      </p:nvGrpSpPr>
      <p:grpSpPr>
        <a:xfrm>
          <a:off x="0" y="0"/>
          <a:ext cx="0" cy="0"/>
          <a:chOff x="0" y="0"/>
          <a:chExt cx="0" cy="0"/>
        </a:xfrm>
      </p:grpSpPr>
      <p:sp>
        <p:nvSpPr>
          <p:cNvPr id="1381" name="Google Shape;1381;p118"/>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FE9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382" name="Google Shape;1382;p118"/>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383" name="Google Shape;1383;p118"/>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84" name="Google Shape;1384;p118"/>
          <p:cNvSpPr txBox="1">
            <a:spLocks noGrp="1"/>
          </p:cNvSpPr>
          <p:nvPr>
            <p:ph type="body" idx="2"/>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4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385" name="Google Shape;1385;p118"/>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386" name="Google Shape;1386;p118"/>
          <p:cNvPicPr preferRelativeResize="0"/>
          <p:nvPr/>
        </p:nvPicPr>
        <p:blipFill>
          <a:blip r:embed="rId2">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1 - Basic 3">
  <p:cSld name="Basic_3">
    <p:spTree>
      <p:nvGrpSpPr>
        <p:cNvPr id="1" name="Shape 1387"/>
        <p:cNvGrpSpPr/>
        <p:nvPr/>
      </p:nvGrpSpPr>
      <p:grpSpPr>
        <a:xfrm>
          <a:off x="0" y="0"/>
          <a:ext cx="0" cy="0"/>
          <a:chOff x="0" y="0"/>
          <a:chExt cx="0" cy="0"/>
        </a:xfrm>
      </p:grpSpPr>
      <p:sp>
        <p:nvSpPr>
          <p:cNvPr id="1388" name="Google Shape;1388;p119"/>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F9E3B6"/>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389" name="Google Shape;1389;p119"/>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390" name="Google Shape;1390;p119"/>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91" name="Google Shape;1391;p119"/>
          <p:cNvSpPr txBox="1">
            <a:spLocks noGrp="1"/>
          </p:cNvSpPr>
          <p:nvPr>
            <p:ph type="body" idx="2"/>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4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392" name="Google Shape;1392;p119"/>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393" name="Google Shape;1393;p119"/>
          <p:cNvPicPr preferRelativeResize="0"/>
          <p:nvPr/>
        </p:nvPicPr>
        <p:blipFill>
          <a:blip r:embed="rId2">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1 - Basic 3 1">
  <p:cSld name="Basic_3_1">
    <p:spTree>
      <p:nvGrpSpPr>
        <p:cNvPr id="1" name="Shape 1394"/>
        <p:cNvGrpSpPr/>
        <p:nvPr/>
      </p:nvGrpSpPr>
      <p:grpSpPr>
        <a:xfrm>
          <a:off x="0" y="0"/>
          <a:ext cx="0" cy="0"/>
          <a:chOff x="0" y="0"/>
          <a:chExt cx="0" cy="0"/>
        </a:xfrm>
      </p:grpSpPr>
      <p:sp>
        <p:nvSpPr>
          <p:cNvPr id="1395" name="Google Shape;1395;p120"/>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2C7E8"/>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396" name="Google Shape;1396;p120"/>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397" name="Google Shape;1397;p120"/>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98" name="Google Shape;1398;p120"/>
          <p:cNvSpPr txBox="1">
            <a:spLocks noGrp="1"/>
          </p:cNvSpPr>
          <p:nvPr>
            <p:ph type="body" idx="2"/>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4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399" name="Google Shape;1399;p120"/>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400" name="Google Shape;1400;p120"/>
          <p:cNvPicPr preferRelativeResize="0"/>
          <p:nvPr/>
        </p:nvPicPr>
        <p:blipFill>
          <a:blip r:embed="rId2">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1 - Basic 2">
  <p:cSld name="Basic_2">
    <p:spTree>
      <p:nvGrpSpPr>
        <p:cNvPr id="1" name="Shape 1401"/>
        <p:cNvGrpSpPr/>
        <p:nvPr/>
      </p:nvGrpSpPr>
      <p:grpSpPr>
        <a:xfrm>
          <a:off x="0" y="0"/>
          <a:ext cx="0" cy="0"/>
          <a:chOff x="0" y="0"/>
          <a:chExt cx="0" cy="0"/>
        </a:xfrm>
      </p:grpSpPr>
      <p:sp>
        <p:nvSpPr>
          <p:cNvPr id="1402" name="Google Shape;1402;p121"/>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FE9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403" name="Google Shape;1403;p121"/>
          <p:cNvSpPr/>
          <p:nvPr/>
        </p:nvSpPr>
        <p:spPr>
          <a:xfrm rot="-5400000" flipH="1">
            <a:off x="8287121" y="4362820"/>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404" name="Google Shape;1404;p121"/>
          <p:cNvSpPr/>
          <p:nvPr/>
        </p:nvSpPr>
        <p:spPr>
          <a:xfrm rot="5400000" flipH="1">
            <a:off x="8287000" y="4362820"/>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405" name="Google Shape;1405;p121"/>
          <p:cNvSpPr/>
          <p:nvPr/>
        </p:nvSpPr>
        <p:spPr>
          <a:xfrm rot="10800000" flipH="1">
            <a:off x="7917655" y="4362970"/>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406" name="Google Shape;1406;p121" descr="Footer 1.png"/>
          <p:cNvPicPr preferRelativeResize="0"/>
          <p:nvPr/>
        </p:nvPicPr>
        <p:blipFill rotWithShape="1">
          <a:blip r:embed="rId2">
            <a:alphaModFix/>
          </a:blip>
          <a:srcRect t="50908" r="26019"/>
          <a:stretch/>
        </p:blipFill>
        <p:spPr>
          <a:xfrm>
            <a:off x="8232175" y="4710828"/>
            <a:ext cx="911825" cy="432672"/>
          </a:xfrm>
          <a:prstGeom prst="rect">
            <a:avLst/>
          </a:prstGeom>
          <a:noFill/>
          <a:ln>
            <a:noFill/>
          </a:ln>
        </p:spPr>
      </p:pic>
      <p:sp>
        <p:nvSpPr>
          <p:cNvPr id="1407" name="Google Shape;1407;p121"/>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408" name="Google Shape;1408;p121"/>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09" name="Google Shape;1409;p121"/>
          <p:cNvSpPr txBox="1">
            <a:spLocks noGrp="1"/>
          </p:cNvSpPr>
          <p:nvPr>
            <p:ph type="body" idx="2"/>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2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solidFill>
                  <a:schemeClr val="accent2"/>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410" name="Google Shape;1410;p121"/>
          <p:cNvPicPr preferRelativeResize="0"/>
          <p:nvPr/>
        </p:nvPicPr>
        <p:blipFill>
          <a:blip r:embed="rId3">
            <a:alphaModFix/>
          </a:blip>
          <a:stretch>
            <a:fillRect/>
          </a:stretch>
        </p:blipFill>
        <p:spPr>
          <a:xfrm>
            <a:off x="8064804" y="498210"/>
            <a:ext cx="752574" cy="101006"/>
          </a:xfrm>
          <a:prstGeom prst="rect">
            <a:avLst/>
          </a:prstGeom>
          <a:noFill/>
          <a:ln>
            <a:noFill/>
          </a:ln>
        </p:spPr>
      </p:pic>
      <p:sp>
        <p:nvSpPr>
          <p:cNvPr id="1411" name="Google Shape;1411;p121"/>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1 - Basic 2 1">
  <p:cSld name="Basic_2_1">
    <p:spTree>
      <p:nvGrpSpPr>
        <p:cNvPr id="1" name="Shape 1412"/>
        <p:cNvGrpSpPr/>
        <p:nvPr/>
      </p:nvGrpSpPr>
      <p:grpSpPr>
        <a:xfrm>
          <a:off x="0" y="0"/>
          <a:ext cx="0" cy="0"/>
          <a:chOff x="0" y="0"/>
          <a:chExt cx="0" cy="0"/>
        </a:xfrm>
      </p:grpSpPr>
      <p:sp>
        <p:nvSpPr>
          <p:cNvPr id="1413" name="Google Shape;1413;p122"/>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F9E3B6"/>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414" name="Google Shape;1414;p122"/>
          <p:cNvSpPr/>
          <p:nvPr/>
        </p:nvSpPr>
        <p:spPr>
          <a:xfrm rot="-5400000" flipH="1">
            <a:off x="8287121" y="4362820"/>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415" name="Google Shape;1415;p122"/>
          <p:cNvSpPr/>
          <p:nvPr/>
        </p:nvSpPr>
        <p:spPr>
          <a:xfrm rot="5400000" flipH="1">
            <a:off x="8287000" y="4362820"/>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416" name="Google Shape;1416;p122"/>
          <p:cNvSpPr/>
          <p:nvPr/>
        </p:nvSpPr>
        <p:spPr>
          <a:xfrm rot="10800000" flipH="1">
            <a:off x="7917655" y="4362970"/>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417" name="Google Shape;1417;p122" descr="Footer 1.png"/>
          <p:cNvPicPr preferRelativeResize="0"/>
          <p:nvPr/>
        </p:nvPicPr>
        <p:blipFill rotWithShape="1">
          <a:blip r:embed="rId2">
            <a:alphaModFix/>
          </a:blip>
          <a:srcRect t="50908" r="26019"/>
          <a:stretch/>
        </p:blipFill>
        <p:spPr>
          <a:xfrm>
            <a:off x="8232175" y="4710828"/>
            <a:ext cx="911825" cy="432672"/>
          </a:xfrm>
          <a:prstGeom prst="rect">
            <a:avLst/>
          </a:prstGeom>
          <a:noFill/>
          <a:ln>
            <a:noFill/>
          </a:ln>
        </p:spPr>
      </p:pic>
      <p:sp>
        <p:nvSpPr>
          <p:cNvPr id="1418" name="Google Shape;1418;p122"/>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419" name="Google Shape;1419;p122"/>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20" name="Google Shape;1420;p122"/>
          <p:cNvSpPr txBox="1">
            <a:spLocks noGrp="1"/>
          </p:cNvSpPr>
          <p:nvPr>
            <p:ph type="body" idx="2"/>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2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solidFill>
                  <a:schemeClr val="accent2"/>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421" name="Google Shape;1421;p122"/>
          <p:cNvPicPr preferRelativeResize="0"/>
          <p:nvPr/>
        </p:nvPicPr>
        <p:blipFill>
          <a:blip r:embed="rId3">
            <a:alphaModFix/>
          </a:blip>
          <a:stretch>
            <a:fillRect/>
          </a:stretch>
        </p:blipFill>
        <p:spPr>
          <a:xfrm>
            <a:off x="8064804" y="498210"/>
            <a:ext cx="752574" cy="101006"/>
          </a:xfrm>
          <a:prstGeom prst="rect">
            <a:avLst/>
          </a:prstGeom>
          <a:noFill/>
          <a:ln>
            <a:noFill/>
          </a:ln>
        </p:spPr>
      </p:pic>
      <p:sp>
        <p:nvSpPr>
          <p:cNvPr id="1422" name="Google Shape;1422;p122"/>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1 - Basic 2 1 1">
  <p:cSld name="Basic_2_1_1">
    <p:spTree>
      <p:nvGrpSpPr>
        <p:cNvPr id="1" name="Shape 1423"/>
        <p:cNvGrpSpPr/>
        <p:nvPr/>
      </p:nvGrpSpPr>
      <p:grpSpPr>
        <a:xfrm>
          <a:off x="0" y="0"/>
          <a:ext cx="0" cy="0"/>
          <a:chOff x="0" y="0"/>
          <a:chExt cx="0" cy="0"/>
        </a:xfrm>
      </p:grpSpPr>
      <p:sp>
        <p:nvSpPr>
          <p:cNvPr id="1424" name="Google Shape;1424;p123"/>
          <p:cNvSpPr/>
          <p:nvPr/>
        </p:nvSpPr>
        <p:spPr>
          <a:xfrm>
            <a:off x="-149" y="4673780"/>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2C7E8"/>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425" name="Google Shape;1425;p123"/>
          <p:cNvSpPr/>
          <p:nvPr/>
        </p:nvSpPr>
        <p:spPr>
          <a:xfrm rot="-5400000" flipH="1">
            <a:off x="8287121" y="4362820"/>
            <a:ext cx="742500" cy="742800"/>
          </a:xfrm>
          <a:prstGeom prst="pie">
            <a:avLst>
              <a:gd name="adj1" fmla="val 5411272"/>
              <a:gd name="adj2" fmla="val 10781300"/>
            </a:avLst>
          </a:prstGeom>
          <a:solidFill>
            <a:srgbClr val="F9E3B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426" name="Google Shape;1426;p123"/>
          <p:cNvSpPr/>
          <p:nvPr/>
        </p:nvSpPr>
        <p:spPr>
          <a:xfrm rot="5400000" flipH="1">
            <a:off x="8287000" y="4362820"/>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427" name="Google Shape;1427;p123"/>
          <p:cNvSpPr/>
          <p:nvPr/>
        </p:nvSpPr>
        <p:spPr>
          <a:xfrm rot="10800000" flipH="1">
            <a:off x="7917655" y="4362970"/>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428" name="Google Shape;1428;p123" descr="Footer 1.png"/>
          <p:cNvPicPr preferRelativeResize="0"/>
          <p:nvPr/>
        </p:nvPicPr>
        <p:blipFill rotWithShape="1">
          <a:blip r:embed="rId2">
            <a:alphaModFix/>
          </a:blip>
          <a:srcRect t="50908" r="26019"/>
          <a:stretch/>
        </p:blipFill>
        <p:spPr>
          <a:xfrm>
            <a:off x="8232175" y="4710828"/>
            <a:ext cx="911825" cy="432672"/>
          </a:xfrm>
          <a:prstGeom prst="rect">
            <a:avLst/>
          </a:prstGeom>
          <a:noFill/>
          <a:ln>
            <a:noFill/>
          </a:ln>
        </p:spPr>
      </p:pic>
      <p:sp>
        <p:nvSpPr>
          <p:cNvPr id="1429" name="Google Shape;1429;p123"/>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430" name="Google Shape;1430;p123"/>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31" name="Google Shape;1431;p123"/>
          <p:cNvSpPr txBox="1">
            <a:spLocks noGrp="1"/>
          </p:cNvSpPr>
          <p:nvPr>
            <p:ph type="body" idx="2"/>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2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solidFill>
                  <a:schemeClr val="accent2"/>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432" name="Google Shape;1432;p123"/>
          <p:cNvPicPr preferRelativeResize="0"/>
          <p:nvPr/>
        </p:nvPicPr>
        <p:blipFill>
          <a:blip r:embed="rId3">
            <a:alphaModFix/>
          </a:blip>
          <a:stretch>
            <a:fillRect/>
          </a:stretch>
        </p:blipFill>
        <p:spPr>
          <a:xfrm>
            <a:off x="8064804" y="498210"/>
            <a:ext cx="752574" cy="101006"/>
          </a:xfrm>
          <a:prstGeom prst="rect">
            <a:avLst/>
          </a:prstGeom>
          <a:noFill/>
          <a:ln>
            <a:noFill/>
          </a:ln>
        </p:spPr>
      </p:pic>
      <p:sp>
        <p:nvSpPr>
          <p:cNvPr id="1433" name="Google Shape;1433;p123"/>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1 - Basic 1">
  <p:cSld name="Basic_1">
    <p:spTree>
      <p:nvGrpSpPr>
        <p:cNvPr id="1" name="Shape 1434"/>
        <p:cNvGrpSpPr/>
        <p:nvPr/>
      </p:nvGrpSpPr>
      <p:grpSpPr>
        <a:xfrm>
          <a:off x="0" y="0"/>
          <a:ext cx="0" cy="0"/>
          <a:chOff x="0" y="0"/>
          <a:chExt cx="0" cy="0"/>
        </a:xfrm>
      </p:grpSpPr>
      <p:sp>
        <p:nvSpPr>
          <p:cNvPr id="1435" name="Google Shape;1435;p124"/>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2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436" name="Google Shape;1436;p124"/>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437" name="Google Shape;1437;p124"/>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38" name="Google Shape;1438;p124"/>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439" name="Google Shape;1439;p124"/>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1440" name="Google Shape;1440;p124"/>
          <p:cNvSpPr/>
          <p:nvPr/>
        </p:nvSpPr>
        <p:spPr>
          <a:xfrm>
            <a:off x="7518507" y="3518441"/>
            <a:ext cx="1625508" cy="1625076"/>
          </a:xfrm>
          <a:custGeom>
            <a:avLst/>
            <a:gdLst/>
            <a:ahLst/>
            <a:cxnLst/>
            <a:rect l="l" t="t" r="r" b="b"/>
            <a:pathLst>
              <a:path w="21600" h="21600" extrusionOk="0">
                <a:moveTo>
                  <a:pt x="21600" y="0"/>
                </a:moveTo>
                <a:cubicBezTo>
                  <a:pt x="21600" y="5528"/>
                  <a:pt x="19491" y="11056"/>
                  <a:pt x="15274" y="15274"/>
                </a:cubicBezTo>
                <a:cubicBezTo>
                  <a:pt x="11056" y="19491"/>
                  <a:pt x="5528" y="21600"/>
                  <a:pt x="0" y="21600"/>
                </a:cubicBezTo>
                <a:lnTo>
                  <a:pt x="21600" y="21600"/>
                </a:lnTo>
                <a:lnTo>
                  <a:pt x="21600" y="0"/>
                </a:lnTo>
                <a:close/>
              </a:path>
            </a:pathLst>
          </a:custGeom>
          <a:solidFill>
            <a:srgbClr val="CFE9FE"/>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pic>
        <p:nvPicPr>
          <p:cNvPr id="1441" name="Google Shape;1441;p124"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2 - Title Slide_ B">
  <p:cSld name="Title Slide_ B">
    <p:bg>
      <p:bgPr>
        <a:solidFill>
          <a:schemeClr val="lt1"/>
        </a:solidFill>
        <a:effectLst/>
      </p:bgPr>
    </p:bg>
    <p:spTree>
      <p:nvGrpSpPr>
        <p:cNvPr id="1" name="Shape 165"/>
        <p:cNvGrpSpPr/>
        <p:nvPr/>
      </p:nvGrpSpPr>
      <p:grpSpPr>
        <a:xfrm>
          <a:off x="0" y="0"/>
          <a:ext cx="0" cy="0"/>
          <a:chOff x="0" y="0"/>
          <a:chExt cx="0" cy="0"/>
        </a:xfrm>
      </p:grpSpPr>
      <p:sp>
        <p:nvSpPr>
          <p:cNvPr id="166" name="Google Shape;166;p25"/>
          <p:cNvSpPr txBox="1">
            <a:spLocks noGrp="1"/>
          </p:cNvSpPr>
          <p:nvPr>
            <p:ph type="ctrTitle"/>
          </p:nvPr>
        </p:nvSpPr>
        <p:spPr>
          <a:xfrm>
            <a:off x="425570" y="1617949"/>
            <a:ext cx="3048900" cy="9738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100"/>
              <a:buNone/>
              <a:defRPr sz="26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7" name="Google Shape;167;p25"/>
          <p:cNvSpPr txBox="1">
            <a:spLocks noGrp="1"/>
          </p:cNvSpPr>
          <p:nvPr>
            <p:ph type="subTitle" idx="1"/>
          </p:nvPr>
        </p:nvSpPr>
        <p:spPr>
          <a:xfrm>
            <a:off x="433656" y="2618368"/>
            <a:ext cx="3040800" cy="3579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lvl="1" algn="ctr" rtl="0">
              <a:spcBef>
                <a:spcPts val="200"/>
              </a:spcBef>
              <a:spcAft>
                <a:spcPts val="0"/>
              </a:spcAft>
              <a:buSzPts val="1400"/>
              <a:buNone/>
              <a:defRPr>
                <a:solidFill>
                  <a:srgbClr val="889AC4"/>
                </a:solidFill>
              </a:defRPr>
            </a:lvl2pPr>
            <a:lvl3pPr lvl="2" algn="ctr" rtl="0">
              <a:spcBef>
                <a:spcPts val="500"/>
              </a:spcBef>
              <a:spcAft>
                <a:spcPts val="0"/>
              </a:spcAft>
              <a:buSzPts val="1200"/>
              <a:buNone/>
              <a:defRPr>
                <a:solidFill>
                  <a:srgbClr val="889AC4"/>
                </a:solidFill>
              </a:defRPr>
            </a:lvl3pPr>
            <a:lvl4pPr lvl="3" algn="ctr" rtl="0">
              <a:spcBef>
                <a:spcPts val="500"/>
              </a:spcBef>
              <a:spcAft>
                <a:spcPts val="0"/>
              </a:spcAft>
              <a:buSzPts val="1100"/>
              <a:buNone/>
              <a:defRPr>
                <a:solidFill>
                  <a:srgbClr val="889AC4"/>
                </a:solidFill>
              </a:defRPr>
            </a:lvl4pPr>
            <a:lvl5pPr lvl="4" algn="ctr" rtl="0">
              <a:spcBef>
                <a:spcPts val="500"/>
              </a:spcBef>
              <a:spcAft>
                <a:spcPts val="0"/>
              </a:spcAft>
              <a:buSzPts val="1500"/>
              <a:buNone/>
              <a:defRPr>
                <a:solidFill>
                  <a:srgbClr val="889AC4"/>
                </a:solidFill>
              </a:defRPr>
            </a:lvl5pPr>
            <a:lvl6pPr lvl="5" algn="ctr" rtl="0">
              <a:spcBef>
                <a:spcPts val="500"/>
              </a:spcBef>
              <a:spcAft>
                <a:spcPts val="0"/>
              </a:spcAft>
              <a:buClr>
                <a:srgbClr val="889AC4"/>
              </a:buClr>
              <a:buSzPts val="1500"/>
              <a:buNone/>
              <a:defRPr>
                <a:solidFill>
                  <a:srgbClr val="889AC4"/>
                </a:solidFill>
              </a:defRPr>
            </a:lvl6pPr>
            <a:lvl7pPr lvl="6" algn="ctr" rtl="0">
              <a:spcBef>
                <a:spcPts val="300"/>
              </a:spcBef>
              <a:spcAft>
                <a:spcPts val="0"/>
              </a:spcAft>
              <a:buClr>
                <a:srgbClr val="889AC4"/>
              </a:buClr>
              <a:buSzPts val="1500"/>
              <a:buNone/>
              <a:defRPr>
                <a:solidFill>
                  <a:srgbClr val="889AC4"/>
                </a:solidFill>
              </a:defRPr>
            </a:lvl7pPr>
            <a:lvl8pPr lvl="7" algn="ctr" rtl="0">
              <a:spcBef>
                <a:spcPts val="300"/>
              </a:spcBef>
              <a:spcAft>
                <a:spcPts val="0"/>
              </a:spcAft>
              <a:buClr>
                <a:srgbClr val="889AC4"/>
              </a:buClr>
              <a:buSzPts val="1500"/>
              <a:buNone/>
              <a:defRPr>
                <a:solidFill>
                  <a:srgbClr val="889AC4"/>
                </a:solidFill>
              </a:defRPr>
            </a:lvl8pPr>
            <a:lvl9pPr lvl="8" algn="ctr" rtl="0">
              <a:spcBef>
                <a:spcPts val="300"/>
              </a:spcBef>
              <a:spcAft>
                <a:spcPts val="0"/>
              </a:spcAft>
              <a:buClr>
                <a:srgbClr val="889AC4"/>
              </a:buClr>
              <a:buSzPts val="1500"/>
              <a:buNone/>
              <a:defRPr>
                <a:solidFill>
                  <a:srgbClr val="889AC4"/>
                </a:solidFill>
              </a:defRPr>
            </a:lvl9pPr>
          </a:lstStyle>
          <a:p>
            <a:endParaRPr/>
          </a:p>
        </p:txBody>
      </p:sp>
      <p:sp>
        <p:nvSpPr>
          <p:cNvPr id="168" name="Google Shape;168;p25"/>
          <p:cNvSpPr txBox="1">
            <a:spLocks noGrp="1"/>
          </p:cNvSpPr>
          <p:nvPr>
            <p:ph type="body" idx="2"/>
          </p:nvPr>
        </p:nvSpPr>
        <p:spPr>
          <a:xfrm>
            <a:off x="433656" y="3625445"/>
            <a:ext cx="3040800" cy="213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Font typeface="Salesforce Sans"/>
              <a:buNone/>
              <a:defRPr sz="14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200"/>
              <a:buFont typeface="Arial"/>
              <a:buNone/>
              <a:defRPr sz="1100">
                <a:solidFill>
                  <a:schemeClr val="lt2"/>
                </a:solidFill>
                <a:latin typeface="Salesforce Sans"/>
                <a:ea typeface="Salesforce Sans"/>
                <a:cs typeface="Salesforce Sans"/>
                <a:sym typeface="Salesforce Sans"/>
              </a:defRPr>
            </a:lvl2pPr>
            <a:lvl3pPr marL="1371600" marR="0" lvl="2" indent="-228600" algn="l" rtl="0">
              <a:lnSpc>
                <a:spcPct val="95000"/>
              </a:lnSpc>
              <a:spcBef>
                <a:spcPts val="200"/>
              </a:spcBef>
              <a:spcAft>
                <a:spcPts val="0"/>
              </a:spcAft>
              <a:buClr>
                <a:srgbClr val="BFBFBF"/>
              </a:buClr>
              <a:buSzPts val="1100"/>
              <a:buFont typeface="Arial"/>
              <a:buNone/>
              <a:defRPr sz="1100">
                <a:solidFill>
                  <a:schemeClr val="lt2"/>
                </a:solidFill>
                <a:latin typeface="Salesforce Sans"/>
                <a:ea typeface="Salesforce Sans"/>
                <a:cs typeface="Salesforce Sans"/>
                <a:sym typeface="Salesforce Sans"/>
              </a:defRPr>
            </a:lvl3pPr>
            <a:lvl4pPr marL="1828800" lvl="3" indent="-273050" algn="l" rtl="0">
              <a:spcBef>
                <a:spcPts val="0"/>
              </a:spcBef>
              <a:spcAft>
                <a:spcPts val="0"/>
              </a:spcAft>
              <a:buSzPts val="700"/>
              <a:buChar char="•"/>
              <a:defRPr sz="700">
                <a:solidFill>
                  <a:schemeClr val="lt1"/>
                </a:solidFill>
                <a:latin typeface="Salesforce Sans"/>
                <a:ea typeface="Salesforce Sans"/>
                <a:cs typeface="Salesforce Sans"/>
                <a:sym typeface="Salesforce Sans"/>
              </a:defRPr>
            </a:lvl4pPr>
            <a:lvl5pPr marL="2286000" lvl="4" indent="-228600" algn="l" rtl="0">
              <a:spcBef>
                <a:spcPts val="200"/>
              </a:spcBef>
              <a:spcAft>
                <a:spcPts val="0"/>
              </a:spcAft>
              <a:buSzPts val="1100"/>
              <a:buNone/>
              <a:defRPr sz="700">
                <a:solidFill>
                  <a:schemeClr val="lt1"/>
                </a:solidFill>
                <a:latin typeface="Salesforce Sans"/>
                <a:ea typeface="Salesforce Sans"/>
                <a:cs typeface="Salesforce Sans"/>
                <a:sym typeface="Salesforce Sans"/>
              </a:defRPr>
            </a:lvl5pPr>
            <a:lvl6pPr marL="2743200" lvl="5" indent="-317500" algn="l" rtl="0">
              <a:spcBef>
                <a:spcPts val="3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9" name="Google Shape;169;p25"/>
          <p:cNvSpPr txBox="1">
            <a:spLocks noGrp="1"/>
          </p:cNvSpPr>
          <p:nvPr>
            <p:ph type="body" idx="3"/>
          </p:nvPr>
        </p:nvSpPr>
        <p:spPr>
          <a:xfrm>
            <a:off x="433655" y="3396050"/>
            <a:ext cx="3040800" cy="2115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None/>
              <a:defRPr sz="1400" b="1">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70" name="Google Shape;170;p25"/>
          <p:cNvPicPr preferRelativeResize="0"/>
          <p:nvPr/>
        </p:nvPicPr>
        <p:blipFill>
          <a:blip r:embed="rId2">
            <a:alphaModFix/>
          </a:blip>
          <a:stretch>
            <a:fillRect/>
          </a:stretch>
        </p:blipFill>
        <p:spPr>
          <a:xfrm>
            <a:off x="400735" y="659568"/>
            <a:ext cx="1592589" cy="213750"/>
          </a:xfrm>
          <a:prstGeom prst="rect">
            <a:avLst/>
          </a:prstGeom>
          <a:noFill/>
          <a:ln>
            <a:noFill/>
          </a:ln>
        </p:spPr>
      </p:pic>
      <p:sp>
        <p:nvSpPr>
          <p:cNvPr id="171" name="Google Shape;171;p25"/>
          <p:cNvSpPr/>
          <p:nvPr/>
        </p:nvSpPr>
        <p:spPr>
          <a:xfrm>
            <a:off x="8161711" y="1650144"/>
            <a:ext cx="980083" cy="98008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E49B3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72" name="Google Shape;172;p25"/>
          <p:cNvSpPr/>
          <p:nvPr/>
        </p:nvSpPr>
        <p:spPr>
          <a:xfrm rot="5400000">
            <a:off x="7181640" y="2632194"/>
            <a:ext cx="980083" cy="98008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90D0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73" name="Google Shape;173;p25"/>
          <p:cNvSpPr/>
          <p:nvPr/>
        </p:nvSpPr>
        <p:spPr>
          <a:xfrm rot="10800000">
            <a:off x="6199353" y="1652105"/>
            <a:ext cx="980083" cy="98008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EEBDC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74" name="Google Shape;174;p25"/>
          <p:cNvSpPr/>
          <p:nvPr/>
        </p:nvSpPr>
        <p:spPr>
          <a:xfrm rot="5400000">
            <a:off x="5217066" y="1650144"/>
            <a:ext cx="980083" cy="98008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F9E3B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75" name="Google Shape;175;p25"/>
          <p:cNvSpPr/>
          <p:nvPr/>
        </p:nvSpPr>
        <p:spPr>
          <a:xfrm rot="5400000">
            <a:off x="5217066" y="2632194"/>
            <a:ext cx="980083" cy="98008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3964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pic>
        <p:nvPicPr>
          <p:cNvPr id="176" name="Google Shape;176;p25"/>
          <p:cNvPicPr preferRelativeResize="0"/>
          <p:nvPr/>
        </p:nvPicPr>
        <p:blipFill>
          <a:blip r:embed="rId3">
            <a:alphaModFix amt="83000"/>
          </a:blip>
          <a:stretch>
            <a:fillRect/>
          </a:stretch>
        </p:blipFill>
        <p:spPr>
          <a:xfrm>
            <a:off x="6083929" y="4103426"/>
            <a:ext cx="2073113" cy="510510"/>
          </a:xfrm>
          <a:prstGeom prst="rect">
            <a:avLst/>
          </a:prstGeom>
          <a:noFill/>
          <a:ln>
            <a:noFill/>
          </a:ln>
        </p:spPr>
      </p:pic>
      <p:pic>
        <p:nvPicPr>
          <p:cNvPr id="177" name="Google Shape;177;p25"/>
          <p:cNvPicPr preferRelativeResize="0"/>
          <p:nvPr/>
        </p:nvPicPr>
        <p:blipFill>
          <a:blip r:embed="rId4">
            <a:alphaModFix/>
          </a:blip>
          <a:stretch>
            <a:fillRect/>
          </a:stretch>
        </p:blipFill>
        <p:spPr>
          <a:xfrm rot="-813792">
            <a:off x="7799754" y="472406"/>
            <a:ext cx="982052" cy="1020464"/>
          </a:xfrm>
          <a:prstGeom prst="rect">
            <a:avLst/>
          </a:prstGeom>
          <a:noFill/>
          <a:ln>
            <a:noFill/>
          </a:ln>
        </p:spPr>
      </p:pic>
      <p:pic>
        <p:nvPicPr>
          <p:cNvPr id="178" name="Google Shape;178;p25"/>
          <p:cNvPicPr preferRelativeResize="0"/>
          <p:nvPr/>
        </p:nvPicPr>
        <p:blipFill rotWithShape="1">
          <a:blip r:embed="rId5">
            <a:alphaModFix/>
          </a:blip>
          <a:srcRect b="19021"/>
          <a:stretch/>
        </p:blipFill>
        <p:spPr>
          <a:xfrm>
            <a:off x="5648090" y="1709345"/>
            <a:ext cx="1351103" cy="922856"/>
          </a:xfrm>
          <a:prstGeom prst="rect">
            <a:avLst/>
          </a:prstGeom>
          <a:noFill/>
          <a:ln>
            <a:noFill/>
          </a:ln>
        </p:spPr>
      </p:pic>
      <p:sp>
        <p:nvSpPr>
          <p:cNvPr id="179" name="Google Shape;179;p25"/>
          <p:cNvSpPr/>
          <p:nvPr/>
        </p:nvSpPr>
        <p:spPr>
          <a:xfrm rot="5400000">
            <a:off x="7181640" y="668113"/>
            <a:ext cx="980083" cy="98008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F5F1F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pic>
        <p:nvPicPr>
          <p:cNvPr id="180" name="Google Shape;180;p25" descr="APPY_Tshirt_FrontWalkLeft_SFS20_sRGB.png"/>
          <p:cNvPicPr preferRelativeResize="0"/>
          <p:nvPr/>
        </p:nvPicPr>
        <p:blipFill rotWithShape="1">
          <a:blip r:embed="rId6">
            <a:alphaModFix/>
          </a:blip>
          <a:srcRect/>
          <a:stretch/>
        </p:blipFill>
        <p:spPr>
          <a:xfrm>
            <a:off x="6118087" y="1617956"/>
            <a:ext cx="2173977" cy="273198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1 - Basic 1 1">
  <p:cSld name="Basic_1_1">
    <p:spTree>
      <p:nvGrpSpPr>
        <p:cNvPr id="1" name="Shape 1442"/>
        <p:cNvGrpSpPr/>
        <p:nvPr/>
      </p:nvGrpSpPr>
      <p:grpSpPr>
        <a:xfrm>
          <a:off x="0" y="0"/>
          <a:ext cx="0" cy="0"/>
          <a:chOff x="0" y="0"/>
          <a:chExt cx="0" cy="0"/>
        </a:xfrm>
      </p:grpSpPr>
      <p:sp>
        <p:nvSpPr>
          <p:cNvPr id="1443" name="Google Shape;1443;p125"/>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2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444" name="Google Shape;1444;p125"/>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445" name="Google Shape;1445;p125"/>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46" name="Google Shape;1446;p125"/>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447" name="Google Shape;1447;p125"/>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1448" name="Google Shape;1448;p125"/>
          <p:cNvSpPr/>
          <p:nvPr/>
        </p:nvSpPr>
        <p:spPr>
          <a:xfrm>
            <a:off x="7518507" y="3518441"/>
            <a:ext cx="1625508" cy="1625076"/>
          </a:xfrm>
          <a:custGeom>
            <a:avLst/>
            <a:gdLst/>
            <a:ahLst/>
            <a:cxnLst/>
            <a:rect l="l" t="t" r="r" b="b"/>
            <a:pathLst>
              <a:path w="21600" h="21600" extrusionOk="0">
                <a:moveTo>
                  <a:pt x="21600" y="0"/>
                </a:moveTo>
                <a:cubicBezTo>
                  <a:pt x="21600" y="5528"/>
                  <a:pt x="19491" y="11056"/>
                  <a:pt x="15274" y="15274"/>
                </a:cubicBezTo>
                <a:cubicBezTo>
                  <a:pt x="11056" y="19491"/>
                  <a:pt x="5528" y="21600"/>
                  <a:pt x="0" y="21600"/>
                </a:cubicBezTo>
                <a:lnTo>
                  <a:pt x="21600" y="21600"/>
                </a:lnTo>
                <a:lnTo>
                  <a:pt x="21600" y="0"/>
                </a:lnTo>
                <a:close/>
              </a:path>
            </a:pathLst>
          </a:custGeom>
          <a:solidFill>
            <a:srgbClr val="F9E3B6"/>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pic>
        <p:nvPicPr>
          <p:cNvPr id="1449" name="Google Shape;1449;p125"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1 - Basic 1 1 1">
  <p:cSld name="Basic_1_1_1">
    <p:spTree>
      <p:nvGrpSpPr>
        <p:cNvPr id="1" name="Shape 1450"/>
        <p:cNvGrpSpPr/>
        <p:nvPr/>
      </p:nvGrpSpPr>
      <p:grpSpPr>
        <a:xfrm>
          <a:off x="0" y="0"/>
          <a:ext cx="0" cy="0"/>
          <a:chOff x="0" y="0"/>
          <a:chExt cx="0" cy="0"/>
        </a:xfrm>
      </p:grpSpPr>
      <p:sp>
        <p:nvSpPr>
          <p:cNvPr id="1451" name="Google Shape;1451;p126"/>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2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452" name="Google Shape;1452;p126"/>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453" name="Google Shape;1453;p126"/>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54" name="Google Shape;1454;p126"/>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455" name="Google Shape;1455;p126"/>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1456" name="Google Shape;1456;p126"/>
          <p:cNvSpPr/>
          <p:nvPr/>
        </p:nvSpPr>
        <p:spPr>
          <a:xfrm>
            <a:off x="7518507" y="3518441"/>
            <a:ext cx="1625508" cy="1625076"/>
          </a:xfrm>
          <a:custGeom>
            <a:avLst/>
            <a:gdLst/>
            <a:ahLst/>
            <a:cxnLst/>
            <a:rect l="l" t="t" r="r" b="b"/>
            <a:pathLst>
              <a:path w="21600" h="21600" extrusionOk="0">
                <a:moveTo>
                  <a:pt x="21600" y="0"/>
                </a:moveTo>
                <a:cubicBezTo>
                  <a:pt x="21600" y="5528"/>
                  <a:pt x="19491" y="11056"/>
                  <a:pt x="15274" y="15274"/>
                </a:cubicBezTo>
                <a:cubicBezTo>
                  <a:pt x="11056" y="19491"/>
                  <a:pt x="5528" y="21600"/>
                  <a:pt x="0" y="21600"/>
                </a:cubicBezTo>
                <a:lnTo>
                  <a:pt x="21600" y="21600"/>
                </a:lnTo>
                <a:lnTo>
                  <a:pt x="21600" y="0"/>
                </a:lnTo>
                <a:close/>
              </a:path>
            </a:pathLst>
          </a:custGeom>
          <a:solidFill>
            <a:srgbClr val="C2C7E8"/>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pic>
        <p:nvPicPr>
          <p:cNvPr id="1457" name="Google Shape;1457;p126"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A1 - Title Slide_ A 1">
  <p:cSld name="Title Slide_ A_1">
    <p:bg>
      <p:bgPr>
        <a:solidFill>
          <a:schemeClr val="lt1"/>
        </a:solidFill>
        <a:effectLst/>
      </p:bgPr>
    </p:bg>
    <p:spTree>
      <p:nvGrpSpPr>
        <p:cNvPr id="1" name="Shape 1458"/>
        <p:cNvGrpSpPr/>
        <p:nvPr/>
      </p:nvGrpSpPr>
      <p:grpSpPr>
        <a:xfrm>
          <a:off x="0" y="0"/>
          <a:ext cx="0" cy="0"/>
          <a:chOff x="0" y="0"/>
          <a:chExt cx="0" cy="0"/>
        </a:xfrm>
      </p:grpSpPr>
      <p:sp>
        <p:nvSpPr>
          <p:cNvPr id="1459" name="Google Shape;1459;p127"/>
          <p:cNvSpPr txBox="1">
            <a:spLocks noGrp="1"/>
          </p:cNvSpPr>
          <p:nvPr>
            <p:ph type="ctrTitle"/>
          </p:nvPr>
        </p:nvSpPr>
        <p:spPr>
          <a:xfrm>
            <a:off x="425570" y="1617949"/>
            <a:ext cx="3048900" cy="9738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100"/>
              <a:buNone/>
              <a:defRPr sz="26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60" name="Google Shape;1460;p127"/>
          <p:cNvSpPr txBox="1">
            <a:spLocks noGrp="1"/>
          </p:cNvSpPr>
          <p:nvPr>
            <p:ph type="subTitle" idx="1"/>
          </p:nvPr>
        </p:nvSpPr>
        <p:spPr>
          <a:xfrm>
            <a:off x="433656" y="2618368"/>
            <a:ext cx="3040800" cy="3579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lvl="1" algn="ctr" rtl="0">
              <a:spcBef>
                <a:spcPts val="200"/>
              </a:spcBef>
              <a:spcAft>
                <a:spcPts val="0"/>
              </a:spcAft>
              <a:buSzPts val="1400"/>
              <a:buNone/>
              <a:defRPr>
                <a:solidFill>
                  <a:srgbClr val="889AC4"/>
                </a:solidFill>
              </a:defRPr>
            </a:lvl2pPr>
            <a:lvl3pPr lvl="2" algn="ctr" rtl="0">
              <a:spcBef>
                <a:spcPts val="500"/>
              </a:spcBef>
              <a:spcAft>
                <a:spcPts val="0"/>
              </a:spcAft>
              <a:buSzPts val="1200"/>
              <a:buNone/>
              <a:defRPr>
                <a:solidFill>
                  <a:srgbClr val="889AC4"/>
                </a:solidFill>
              </a:defRPr>
            </a:lvl3pPr>
            <a:lvl4pPr lvl="3" algn="ctr" rtl="0">
              <a:spcBef>
                <a:spcPts val="500"/>
              </a:spcBef>
              <a:spcAft>
                <a:spcPts val="0"/>
              </a:spcAft>
              <a:buSzPts val="1100"/>
              <a:buNone/>
              <a:defRPr>
                <a:solidFill>
                  <a:srgbClr val="889AC4"/>
                </a:solidFill>
              </a:defRPr>
            </a:lvl4pPr>
            <a:lvl5pPr lvl="4" algn="ctr" rtl="0">
              <a:spcBef>
                <a:spcPts val="500"/>
              </a:spcBef>
              <a:spcAft>
                <a:spcPts val="0"/>
              </a:spcAft>
              <a:buSzPts val="1500"/>
              <a:buNone/>
              <a:defRPr>
                <a:solidFill>
                  <a:srgbClr val="889AC4"/>
                </a:solidFill>
              </a:defRPr>
            </a:lvl5pPr>
            <a:lvl6pPr lvl="5" algn="ctr" rtl="0">
              <a:spcBef>
                <a:spcPts val="500"/>
              </a:spcBef>
              <a:spcAft>
                <a:spcPts val="0"/>
              </a:spcAft>
              <a:buClr>
                <a:srgbClr val="889AC4"/>
              </a:buClr>
              <a:buSzPts val="1500"/>
              <a:buNone/>
              <a:defRPr>
                <a:solidFill>
                  <a:srgbClr val="889AC4"/>
                </a:solidFill>
              </a:defRPr>
            </a:lvl6pPr>
            <a:lvl7pPr lvl="6" algn="ctr" rtl="0">
              <a:spcBef>
                <a:spcPts val="300"/>
              </a:spcBef>
              <a:spcAft>
                <a:spcPts val="0"/>
              </a:spcAft>
              <a:buClr>
                <a:srgbClr val="889AC4"/>
              </a:buClr>
              <a:buSzPts val="1500"/>
              <a:buNone/>
              <a:defRPr>
                <a:solidFill>
                  <a:srgbClr val="889AC4"/>
                </a:solidFill>
              </a:defRPr>
            </a:lvl7pPr>
            <a:lvl8pPr lvl="7" algn="ctr" rtl="0">
              <a:spcBef>
                <a:spcPts val="300"/>
              </a:spcBef>
              <a:spcAft>
                <a:spcPts val="0"/>
              </a:spcAft>
              <a:buClr>
                <a:srgbClr val="889AC4"/>
              </a:buClr>
              <a:buSzPts val="1500"/>
              <a:buNone/>
              <a:defRPr>
                <a:solidFill>
                  <a:srgbClr val="889AC4"/>
                </a:solidFill>
              </a:defRPr>
            </a:lvl8pPr>
            <a:lvl9pPr lvl="8" algn="ctr" rtl="0">
              <a:spcBef>
                <a:spcPts val="300"/>
              </a:spcBef>
              <a:spcAft>
                <a:spcPts val="0"/>
              </a:spcAft>
              <a:buClr>
                <a:srgbClr val="889AC4"/>
              </a:buClr>
              <a:buSzPts val="1500"/>
              <a:buNone/>
              <a:defRPr>
                <a:solidFill>
                  <a:srgbClr val="889AC4"/>
                </a:solidFill>
              </a:defRPr>
            </a:lvl9pPr>
          </a:lstStyle>
          <a:p>
            <a:endParaRPr/>
          </a:p>
        </p:txBody>
      </p:sp>
      <p:sp>
        <p:nvSpPr>
          <p:cNvPr id="1461" name="Google Shape;1461;p127"/>
          <p:cNvSpPr txBox="1">
            <a:spLocks noGrp="1"/>
          </p:cNvSpPr>
          <p:nvPr>
            <p:ph type="body" idx="2"/>
          </p:nvPr>
        </p:nvSpPr>
        <p:spPr>
          <a:xfrm>
            <a:off x="433656" y="3625445"/>
            <a:ext cx="3040800" cy="213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Font typeface="Salesforce Sans"/>
              <a:buNone/>
              <a:defRPr sz="14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200"/>
              <a:buFont typeface="Arial"/>
              <a:buNone/>
              <a:defRPr sz="1100">
                <a:solidFill>
                  <a:schemeClr val="lt2"/>
                </a:solidFill>
                <a:latin typeface="Salesforce Sans"/>
                <a:ea typeface="Salesforce Sans"/>
                <a:cs typeface="Salesforce Sans"/>
                <a:sym typeface="Salesforce Sans"/>
              </a:defRPr>
            </a:lvl2pPr>
            <a:lvl3pPr marL="1371600" marR="0" lvl="2" indent="-228600" algn="l" rtl="0">
              <a:lnSpc>
                <a:spcPct val="95000"/>
              </a:lnSpc>
              <a:spcBef>
                <a:spcPts val="200"/>
              </a:spcBef>
              <a:spcAft>
                <a:spcPts val="0"/>
              </a:spcAft>
              <a:buClr>
                <a:srgbClr val="BFBFBF"/>
              </a:buClr>
              <a:buSzPts val="1100"/>
              <a:buFont typeface="Arial"/>
              <a:buNone/>
              <a:defRPr sz="1100">
                <a:solidFill>
                  <a:schemeClr val="lt2"/>
                </a:solidFill>
                <a:latin typeface="Salesforce Sans"/>
                <a:ea typeface="Salesforce Sans"/>
                <a:cs typeface="Salesforce Sans"/>
                <a:sym typeface="Salesforce Sans"/>
              </a:defRPr>
            </a:lvl3pPr>
            <a:lvl4pPr marL="1828800" lvl="3" indent="-273050" algn="l" rtl="0">
              <a:spcBef>
                <a:spcPts val="0"/>
              </a:spcBef>
              <a:spcAft>
                <a:spcPts val="0"/>
              </a:spcAft>
              <a:buSzPts val="700"/>
              <a:buChar char="•"/>
              <a:defRPr sz="700">
                <a:solidFill>
                  <a:schemeClr val="lt1"/>
                </a:solidFill>
                <a:latin typeface="Salesforce Sans"/>
                <a:ea typeface="Salesforce Sans"/>
                <a:cs typeface="Salesforce Sans"/>
                <a:sym typeface="Salesforce Sans"/>
              </a:defRPr>
            </a:lvl4pPr>
            <a:lvl5pPr marL="2286000" lvl="4" indent="-228600" algn="l" rtl="0">
              <a:spcBef>
                <a:spcPts val="200"/>
              </a:spcBef>
              <a:spcAft>
                <a:spcPts val="0"/>
              </a:spcAft>
              <a:buSzPts val="1100"/>
              <a:buNone/>
              <a:defRPr sz="700">
                <a:solidFill>
                  <a:schemeClr val="lt1"/>
                </a:solidFill>
                <a:latin typeface="Salesforce Sans"/>
                <a:ea typeface="Salesforce Sans"/>
                <a:cs typeface="Salesforce Sans"/>
                <a:sym typeface="Salesforce Sans"/>
              </a:defRPr>
            </a:lvl5pPr>
            <a:lvl6pPr marL="2743200" lvl="5" indent="-317500" algn="l" rtl="0">
              <a:spcBef>
                <a:spcPts val="3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462" name="Google Shape;1462;p127"/>
          <p:cNvSpPr txBox="1">
            <a:spLocks noGrp="1"/>
          </p:cNvSpPr>
          <p:nvPr>
            <p:ph type="body" idx="3"/>
          </p:nvPr>
        </p:nvSpPr>
        <p:spPr>
          <a:xfrm>
            <a:off x="433655" y="3396050"/>
            <a:ext cx="3040800" cy="2115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None/>
              <a:defRPr sz="1400" b="1">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463" name="Google Shape;1463;p127"/>
          <p:cNvPicPr preferRelativeResize="0"/>
          <p:nvPr/>
        </p:nvPicPr>
        <p:blipFill>
          <a:blip r:embed="rId2">
            <a:alphaModFix/>
          </a:blip>
          <a:stretch>
            <a:fillRect/>
          </a:stretch>
        </p:blipFill>
        <p:spPr>
          <a:xfrm>
            <a:off x="400735" y="659568"/>
            <a:ext cx="1592589" cy="213750"/>
          </a:xfrm>
          <a:prstGeom prst="rect">
            <a:avLst/>
          </a:prstGeom>
          <a:noFill/>
          <a:ln>
            <a:noFill/>
          </a:ln>
        </p:spPr>
      </p:pic>
      <p:sp>
        <p:nvSpPr>
          <p:cNvPr id="1464" name="Google Shape;1464;p127"/>
          <p:cNvSpPr/>
          <p:nvPr/>
        </p:nvSpPr>
        <p:spPr>
          <a:xfrm rot="-5400000">
            <a:off x="8024856" y="1647050"/>
            <a:ext cx="1129055" cy="1129055"/>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90D0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465" name="Google Shape;1465;p127"/>
          <p:cNvSpPr/>
          <p:nvPr/>
        </p:nvSpPr>
        <p:spPr>
          <a:xfrm rot="10800000">
            <a:off x="8026910" y="2775714"/>
            <a:ext cx="1129055" cy="1129055"/>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3964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EEBDC6"/>
              </a:solidFill>
              <a:latin typeface="Calibri"/>
              <a:ea typeface="Calibri"/>
              <a:cs typeface="Calibri"/>
              <a:sym typeface="Calibri"/>
            </a:endParaRPr>
          </a:p>
        </p:txBody>
      </p:sp>
      <p:sp>
        <p:nvSpPr>
          <p:cNvPr id="1466" name="Google Shape;1466;p127"/>
          <p:cNvSpPr/>
          <p:nvPr/>
        </p:nvSpPr>
        <p:spPr>
          <a:xfrm>
            <a:off x="5769140" y="514013"/>
            <a:ext cx="1129055" cy="1129055"/>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F9E3B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9E3B6"/>
              </a:solidFill>
              <a:latin typeface="Calibri"/>
              <a:ea typeface="Calibri"/>
              <a:cs typeface="Calibri"/>
              <a:sym typeface="Calibri"/>
            </a:endParaRPr>
          </a:p>
        </p:txBody>
      </p:sp>
      <p:pic>
        <p:nvPicPr>
          <p:cNvPr id="1467" name="Google Shape;1467;p127"/>
          <p:cNvPicPr preferRelativeResize="0"/>
          <p:nvPr/>
        </p:nvPicPr>
        <p:blipFill>
          <a:blip r:embed="rId3">
            <a:alphaModFix amt="83000"/>
          </a:blip>
          <a:stretch>
            <a:fillRect/>
          </a:stretch>
        </p:blipFill>
        <p:spPr>
          <a:xfrm>
            <a:off x="5969599" y="4232154"/>
            <a:ext cx="2073113" cy="510510"/>
          </a:xfrm>
          <a:prstGeom prst="rect">
            <a:avLst/>
          </a:prstGeom>
          <a:noFill/>
          <a:ln>
            <a:noFill/>
          </a:ln>
        </p:spPr>
      </p:pic>
      <p:pic>
        <p:nvPicPr>
          <p:cNvPr id="1468" name="Google Shape;1468;p127" descr="6.png"/>
          <p:cNvPicPr preferRelativeResize="0"/>
          <p:nvPr/>
        </p:nvPicPr>
        <p:blipFill rotWithShape="1">
          <a:blip r:embed="rId4">
            <a:alphaModFix/>
          </a:blip>
          <a:srcRect r="51772"/>
          <a:stretch/>
        </p:blipFill>
        <p:spPr>
          <a:xfrm flipH="1">
            <a:off x="7642278" y="3340916"/>
            <a:ext cx="1057252" cy="561715"/>
          </a:xfrm>
          <a:prstGeom prst="rect">
            <a:avLst/>
          </a:prstGeom>
          <a:noFill/>
          <a:ln>
            <a:noFill/>
          </a:ln>
        </p:spPr>
      </p:pic>
      <p:sp>
        <p:nvSpPr>
          <p:cNvPr id="1469" name="Google Shape;1469;p127"/>
          <p:cNvSpPr/>
          <p:nvPr/>
        </p:nvSpPr>
        <p:spPr>
          <a:xfrm>
            <a:off x="4640202" y="1645301"/>
            <a:ext cx="1129055" cy="1129055"/>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E3A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470" name="Google Shape;1470;p127"/>
          <p:cNvSpPr/>
          <p:nvPr/>
        </p:nvSpPr>
        <p:spPr>
          <a:xfrm>
            <a:off x="6898080" y="1645301"/>
            <a:ext cx="1129055" cy="1129055"/>
          </a:xfrm>
          <a:custGeom>
            <a:avLst/>
            <a:gdLst/>
            <a:ahLst/>
            <a:cxnLst/>
            <a:rect l="l" t="t" r="r" b="b"/>
            <a:pathLst>
              <a:path w="3136265" h="3136265" extrusionOk="0">
                <a:moveTo>
                  <a:pt x="179764" y="0"/>
                </a:moveTo>
                <a:lnTo>
                  <a:pt x="0" y="0"/>
                </a:lnTo>
                <a:lnTo>
                  <a:pt x="0" y="3136030"/>
                </a:lnTo>
                <a:lnTo>
                  <a:pt x="3136030" y="3136030"/>
                </a:lnTo>
                <a:lnTo>
                  <a:pt x="3136030" y="2956266"/>
                </a:lnTo>
                <a:lnTo>
                  <a:pt x="3132911" y="2907640"/>
                </a:lnTo>
                <a:lnTo>
                  <a:pt x="3129057" y="2859218"/>
                </a:lnTo>
                <a:lnTo>
                  <a:pt x="3124474" y="2811005"/>
                </a:lnTo>
                <a:lnTo>
                  <a:pt x="3119167" y="2763007"/>
                </a:lnTo>
                <a:lnTo>
                  <a:pt x="3113142" y="2715228"/>
                </a:lnTo>
                <a:lnTo>
                  <a:pt x="3106405" y="2667676"/>
                </a:lnTo>
                <a:lnTo>
                  <a:pt x="3098960" y="2620355"/>
                </a:lnTo>
                <a:lnTo>
                  <a:pt x="3090814" y="2573270"/>
                </a:lnTo>
                <a:lnTo>
                  <a:pt x="3081972" y="2526428"/>
                </a:lnTo>
                <a:lnTo>
                  <a:pt x="3072440" y="2479834"/>
                </a:lnTo>
                <a:lnTo>
                  <a:pt x="3062223" y="2433492"/>
                </a:lnTo>
                <a:lnTo>
                  <a:pt x="3051326" y="2387410"/>
                </a:lnTo>
                <a:lnTo>
                  <a:pt x="3039755" y="2341592"/>
                </a:lnTo>
                <a:lnTo>
                  <a:pt x="3027516" y="2296045"/>
                </a:lnTo>
                <a:lnTo>
                  <a:pt x="3014615" y="2250772"/>
                </a:lnTo>
                <a:lnTo>
                  <a:pt x="3001056" y="2205781"/>
                </a:lnTo>
                <a:lnTo>
                  <a:pt x="2986845" y="2161076"/>
                </a:lnTo>
                <a:lnTo>
                  <a:pt x="2971988" y="2116664"/>
                </a:lnTo>
                <a:lnTo>
                  <a:pt x="2956490" y="2072548"/>
                </a:lnTo>
                <a:lnTo>
                  <a:pt x="2940358" y="2028737"/>
                </a:lnTo>
                <a:lnTo>
                  <a:pt x="2923595" y="1985233"/>
                </a:lnTo>
                <a:lnTo>
                  <a:pt x="2906209" y="1942044"/>
                </a:lnTo>
                <a:lnTo>
                  <a:pt x="2888204" y="1899175"/>
                </a:lnTo>
                <a:lnTo>
                  <a:pt x="2869586" y="1856631"/>
                </a:lnTo>
                <a:lnTo>
                  <a:pt x="2850361" y="1814418"/>
                </a:lnTo>
                <a:lnTo>
                  <a:pt x="2830533" y="1772541"/>
                </a:lnTo>
                <a:lnTo>
                  <a:pt x="2810110" y="1731006"/>
                </a:lnTo>
                <a:lnTo>
                  <a:pt x="2789095" y="1689818"/>
                </a:lnTo>
                <a:lnTo>
                  <a:pt x="2767495" y="1648984"/>
                </a:lnTo>
                <a:lnTo>
                  <a:pt x="2745316" y="1608508"/>
                </a:lnTo>
                <a:lnTo>
                  <a:pt x="2722562" y="1568396"/>
                </a:lnTo>
                <a:lnTo>
                  <a:pt x="2699239" y="1528653"/>
                </a:lnTo>
                <a:lnTo>
                  <a:pt x="2675353" y="1489286"/>
                </a:lnTo>
                <a:lnTo>
                  <a:pt x="2650909" y="1450299"/>
                </a:lnTo>
                <a:lnTo>
                  <a:pt x="2625914" y="1411698"/>
                </a:lnTo>
                <a:lnTo>
                  <a:pt x="2600371" y="1373489"/>
                </a:lnTo>
                <a:lnTo>
                  <a:pt x="2574288" y="1335677"/>
                </a:lnTo>
                <a:lnTo>
                  <a:pt x="2547669" y="1298268"/>
                </a:lnTo>
                <a:lnTo>
                  <a:pt x="2520520" y="1261267"/>
                </a:lnTo>
                <a:lnTo>
                  <a:pt x="2492847" y="1224680"/>
                </a:lnTo>
                <a:lnTo>
                  <a:pt x="2464654" y="1188512"/>
                </a:lnTo>
                <a:lnTo>
                  <a:pt x="2435949" y="1152769"/>
                </a:lnTo>
                <a:lnTo>
                  <a:pt x="2406735" y="1117457"/>
                </a:lnTo>
                <a:lnTo>
                  <a:pt x="2377019" y="1082581"/>
                </a:lnTo>
                <a:lnTo>
                  <a:pt x="2346806" y="1048146"/>
                </a:lnTo>
                <a:lnTo>
                  <a:pt x="2316102" y="1014158"/>
                </a:lnTo>
                <a:lnTo>
                  <a:pt x="2284913" y="980622"/>
                </a:lnTo>
                <a:lnTo>
                  <a:pt x="2253243" y="947545"/>
                </a:lnTo>
                <a:lnTo>
                  <a:pt x="2221098" y="914931"/>
                </a:lnTo>
                <a:lnTo>
                  <a:pt x="2188484" y="882786"/>
                </a:lnTo>
                <a:lnTo>
                  <a:pt x="2155407" y="851116"/>
                </a:lnTo>
                <a:lnTo>
                  <a:pt x="2121872" y="819927"/>
                </a:lnTo>
                <a:lnTo>
                  <a:pt x="2087884" y="789223"/>
                </a:lnTo>
                <a:lnTo>
                  <a:pt x="2053449" y="759010"/>
                </a:lnTo>
                <a:lnTo>
                  <a:pt x="2018572" y="729294"/>
                </a:lnTo>
                <a:lnTo>
                  <a:pt x="1983260" y="700080"/>
                </a:lnTo>
                <a:lnTo>
                  <a:pt x="1947517" y="671375"/>
                </a:lnTo>
                <a:lnTo>
                  <a:pt x="1911349" y="643182"/>
                </a:lnTo>
                <a:lnTo>
                  <a:pt x="1874762" y="615509"/>
                </a:lnTo>
                <a:lnTo>
                  <a:pt x="1837761" y="588360"/>
                </a:lnTo>
                <a:lnTo>
                  <a:pt x="1800352" y="561741"/>
                </a:lnTo>
                <a:lnTo>
                  <a:pt x="1762540" y="535658"/>
                </a:lnTo>
                <a:lnTo>
                  <a:pt x="1724331" y="510115"/>
                </a:lnTo>
                <a:lnTo>
                  <a:pt x="1685731" y="485120"/>
                </a:lnTo>
                <a:lnTo>
                  <a:pt x="1646744" y="460676"/>
                </a:lnTo>
                <a:lnTo>
                  <a:pt x="1607376" y="436790"/>
                </a:lnTo>
                <a:lnTo>
                  <a:pt x="1567634" y="413468"/>
                </a:lnTo>
                <a:lnTo>
                  <a:pt x="1527521" y="390714"/>
                </a:lnTo>
                <a:lnTo>
                  <a:pt x="1487045" y="368534"/>
                </a:lnTo>
                <a:lnTo>
                  <a:pt x="1446211" y="346934"/>
                </a:lnTo>
                <a:lnTo>
                  <a:pt x="1405023" y="325919"/>
                </a:lnTo>
                <a:lnTo>
                  <a:pt x="1363488" y="305496"/>
                </a:lnTo>
                <a:lnTo>
                  <a:pt x="1321611" y="285668"/>
                </a:lnTo>
                <a:lnTo>
                  <a:pt x="1279398" y="266443"/>
                </a:lnTo>
                <a:lnTo>
                  <a:pt x="1236854" y="247825"/>
                </a:lnTo>
                <a:lnTo>
                  <a:pt x="1193985" y="229820"/>
                </a:lnTo>
                <a:lnTo>
                  <a:pt x="1150796" y="212434"/>
                </a:lnTo>
                <a:lnTo>
                  <a:pt x="1107293" y="195672"/>
                </a:lnTo>
                <a:lnTo>
                  <a:pt x="1063481" y="179539"/>
                </a:lnTo>
                <a:lnTo>
                  <a:pt x="1019366" y="164041"/>
                </a:lnTo>
                <a:lnTo>
                  <a:pt x="974953" y="149184"/>
                </a:lnTo>
                <a:lnTo>
                  <a:pt x="930248" y="134974"/>
                </a:lnTo>
                <a:lnTo>
                  <a:pt x="885257" y="121415"/>
                </a:lnTo>
                <a:lnTo>
                  <a:pt x="839984" y="108513"/>
                </a:lnTo>
                <a:lnTo>
                  <a:pt x="794437" y="96274"/>
                </a:lnTo>
                <a:lnTo>
                  <a:pt x="748619" y="84703"/>
                </a:lnTo>
                <a:lnTo>
                  <a:pt x="702537" y="73806"/>
                </a:lnTo>
                <a:lnTo>
                  <a:pt x="656196" y="63589"/>
                </a:lnTo>
                <a:lnTo>
                  <a:pt x="609601" y="54057"/>
                </a:lnTo>
                <a:lnTo>
                  <a:pt x="562759" y="45215"/>
                </a:lnTo>
                <a:lnTo>
                  <a:pt x="515674" y="37069"/>
                </a:lnTo>
                <a:lnTo>
                  <a:pt x="468353" y="29624"/>
                </a:lnTo>
                <a:lnTo>
                  <a:pt x="420801" y="22887"/>
                </a:lnTo>
                <a:lnTo>
                  <a:pt x="373023" y="16862"/>
                </a:lnTo>
                <a:lnTo>
                  <a:pt x="325024" y="11555"/>
                </a:lnTo>
                <a:lnTo>
                  <a:pt x="276811" y="6972"/>
                </a:lnTo>
                <a:lnTo>
                  <a:pt x="228389" y="3119"/>
                </a:lnTo>
                <a:lnTo>
                  <a:pt x="179764" y="0"/>
                </a:lnTo>
                <a:close/>
              </a:path>
            </a:pathLst>
          </a:custGeom>
          <a:solidFill>
            <a:srgbClr val="90D0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471" name="Google Shape;1471;p127"/>
          <p:cNvSpPr/>
          <p:nvPr/>
        </p:nvSpPr>
        <p:spPr>
          <a:xfrm>
            <a:off x="5769144" y="2773965"/>
            <a:ext cx="1129055" cy="1129055"/>
          </a:xfrm>
          <a:custGeom>
            <a:avLst/>
            <a:gdLst/>
            <a:ahLst/>
            <a:cxnLst/>
            <a:rect l="l" t="t" r="r" b="b"/>
            <a:pathLst>
              <a:path w="3136265" h="3136265" extrusionOk="0">
                <a:moveTo>
                  <a:pt x="3136030" y="0"/>
                </a:moveTo>
                <a:lnTo>
                  <a:pt x="0" y="0"/>
                </a:lnTo>
                <a:lnTo>
                  <a:pt x="0" y="179764"/>
                </a:lnTo>
                <a:lnTo>
                  <a:pt x="3119" y="228389"/>
                </a:lnTo>
                <a:lnTo>
                  <a:pt x="6972" y="276811"/>
                </a:lnTo>
                <a:lnTo>
                  <a:pt x="11555" y="325024"/>
                </a:lnTo>
                <a:lnTo>
                  <a:pt x="16862" y="373023"/>
                </a:lnTo>
                <a:lnTo>
                  <a:pt x="22887" y="420801"/>
                </a:lnTo>
                <a:lnTo>
                  <a:pt x="29624" y="468353"/>
                </a:lnTo>
                <a:lnTo>
                  <a:pt x="37069" y="515674"/>
                </a:lnTo>
                <a:lnTo>
                  <a:pt x="45215" y="562759"/>
                </a:lnTo>
                <a:lnTo>
                  <a:pt x="54057" y="609601"/>
                </a:lnTo>
                <a:lnTo>
                  <a:pt x="63589" y="656196"/>
                </a:lnTo>
                <a:lnTo>
                  <a:pt x="73806" y="702537"/>
                </a:lnTo>
                <a:lnTo>
                  <a:pt x="84703" y="748619"/>
                </a:lnTo>
                <a:lnTo>
                  <a:pt x="96274" y="794437"/>
                </a:lnTo>
                <a:lnTo>
                  <a:pt x="108513" y="839984"/>
                </a:lnTo>
                <a:lnTo>
                  <a:pt x="121415" y="885257"/>
                </a:lnTo>
                <a:lnTo>
                  <a:pt x="134974" y="930248"/>
                </a:lnTo>
                <a:lnTo>
                  <a:pt x="149184" y="974953"/>
                </a:lnTo>
                <a:lnTo>
                  <a:pt x="164041" y="1019366"/>
                </a:lnTo>
                <a:lnTo>
                  <a:pt x="179539" y="1063481"/>
                </a:lnTo>
                <a:lnTo>
                  <a:pt x="195672" y="1107293"/>
                </a:lnTo>
                <a:lnTo>
                  <a:pt x="212434" y="1150796"/>
                </a:lnTo>
                <a:lnTo>
                  <a:pt x="229820" y="1193985"/>
                </a:lnTo>
                <a:lnTo>
                  <a:pt x="247825" y="1236854"/>
                </a:lnTo>
                <a:lnTo>
                  <a:pt x="266443" y="1279398"/>
                </a:lnTo>
                <a:lnTo>
                  <a:pt x="285668" y="1321611"/>
                </a:lnTo>
                <a:lnTo>
                  <a:pt x="305496" y="1363488"/>
                </a:lnTo>
                <a:lnTo>
                  <a:pt x="325919" y="1405023"/>
                </a:lnTo>
                <a:lnTo>
                  <a:pt x="346934" y="1446211"/>
                </a:lnTo>
                <a:lnTo>
                  <a:pt x="368534" y="1487045"/>
                </a:lnTo>
                <a:lnTo>
                  <a:pt x="390714" y="1527521"/>
                </a:lnTo>
                <a:lnTo>
                  <a:pt x="413468" y="1567634"/>
                </a:lnTo>
                <a:lnTo>
                  <a:pt x="436790" y="1607376"/>
                </a:lnTo>
                <a:lnTo>
                  <a:pt x="460676" y="1646744"/>
                </a:lnTo>
                <a:lnTo>
                  <a:pt x="485120" y="1685731"/>
                </a:lnTo>
                <a:lnTo>
                  <a:pt x="510115" y="1724331"/>
                </a:lnTo>
                <a:lnTo>
                  <a:pt x="535658" y="1762540"/>
                </a:lnTo>
                <a:lnTo>
                  <a:pt x="561741" y="1800352"/>
                </a:lnTo>
                <a:lnTo>
                  <a:pt x="588360" y="1837761"/>
                </a:lnTo>
                <a:lnTo>
                  <a:pt x="615509" y="1874762"/>
                </a:lnTo>
                <a:lnTo>
                  <a:pt x="643182" y="1911349"/>
                </a:lnTo>
                <a:lnTo>
                  <a:pt x="671375" y="1947517"/>
                </a:lnTo>
                <a:lnTo>
                  <a:pt x="700080" y="1983260"/>
                </a:lnTo>
                <a:lnTo>
                  <a:pt x="729294" y="2018572"/>
                </a:lnTo>
                <a:lnTo>
                  <a:pt x="759010" y="2053449"/>
                </a:lnTo>
                <a:lnTo>
                  <a:pt x="789223" y="2087884"/>
                </a:lnTo>
                <a:lnTo>
                  <a:pt x="819927" y="2121872"/>
                </a:lnTo>
                <a:lnTo>
                  <a:pt x="851116" y="2155407"/>
                </a:lnTo>
                <a:lnTo>
                  <a:pt x="882786" y="2188484"/>
                </a:lnTo>
                <a:lnTo>
                  <a:pt x="914931" y="2221098"/>
                </a:lnTo>
                <a:lnTo>
                  <a:pt x="947545" y="2253243"/>
                </a:lnTo>
                <a:lnTo>
                  <a:pt x="980622" y="2284913"/>
                </a:lnTo>
                <a:lnTo>
                  <a:pt x="1014158" y="2316102"/>
                </a:lnTo>
                <a:lnTo>
                  <a:pt x="1048146" y="2346806"/>
                </a:lnTo>
                <a:lnTo>
                  <a:pt x="1082581" y="2377019"/>
                </a:lnTo>
                <a:lnTo>
                  <a:pt x="1117457" y="2406735"/>
                </a:lnTo>
                <a:lnTo>
                  <a:pt x="1152769" y="2435949"/>
                </a:lnTo>
                <a:lnTo>
                  <a:pt x="1188512" y="2464654"/>
                </a:lnTo>
                <a:lnTo>
                  <a:pt x="1224680" y="2492847"/>
                </a:lnTo>
                <a:lnTo>
                  <a:pt x="1261267" y="2520520"/>
                </a:lnTo>
                <a:lnTo>
                  <a:pt x="1298268" y="2547669"/>
                </a:lnTo>
                <a:lnTo>
                  <a:pt x="1335677" y="2574288"/>
                </a:lnTo>
                <a:lnTo>
                  <a:pt x="1373489" y="2600371"/>
                </a:lnTo>
                <a:lnTo>
                  <a:pt x="1411698" y="2625914"/>
                </a:lnTo>
                <a:lnTo>
                  <a:pt x="1450299" y="2650909"/>
                </a:lnTo>
                <a:lnTo>
                  <a:pt x="1489286" y="2675353"/>
                </a:lnTo>
                <a:lnTo>
                  <a:pt x="1528653" y="2699239"/>
                </a:lnTo>
                <a:lnTo>
                  <a:pt x="1568396" y="2722562"/>
                </a:lnTo>
                <a:lnTo>
                  <a:pt x="1608508" y="2745316"/>
                </a:lnTo>
                <a:lnTo>
                  <a:pt x="1648984" y="2767495"/>
                </a:lnTo>
                <a:lnTo>
                  <a:pt x="1689818" y="2789095"/>
                </a:lnTo>
                <a:lnTo>
                  <a:pt x="1731006" y="2810110"/>
                </a:lnTo>
                <a:lnTo>
                  <a:pt x="1772541" y="2830533"/>
                </a:lnTo>
                <a:lnTo>
                  <a:pt x="1814418" y="2850361"/>
                </a:lnTo>
                <a:lnTo>
                  <a:pt x="1856631" y="2869586"/>
                </a:lnTo>
                <a:lnTo>
                  <a:pt x="1899175" y="2888204"/>
                </a:lnTo>
                <a:lnTo>
                  <a:pt x="1942044" y="2906209"/>
                </a:lnTo>
                <a:lnTo>
                  <a:pt x="1985233" y="2923595"/>
                </a:lnTo>
                <a:lnTo>
                  <a:pt x="2028737" y="2940358"/>
                </a:lnTo>
                <a:lnTo>
                  <a:pt x="2072548" y="2956490"/>
                </a:lnTo>
                <a:lnTo>
                  <a:pt x="2116664" y="2971988"/>
                </a:lnTo>
                <a:lnTo>
                  <a:pt x="2161076" y="2986845"/>
                </a:lnTo>
                <a:lnTo>
                  <a:pt x="2205781" y="3001056"/>
                </a:lnTo>
                <a:lnTo>
                  <a:pt x="2250772" y="3014615"/>
                </a:lnTo>
                <a:lnTo>
                  <a:pt x="2296045" y="3027516"/>
                </a:lnTo>
                <a:lnTo>
                  <a:pt x="2341592" y="3039755"/>
                </a:lnTo>
                <a:lnTo>
                  <a:pt x="2387410" y="3051326"/>
                </a:lnTo>
                <a:lnTo>
                  <a:pt x="2433492" y="3062223"/>
                </a:lnTo>
                <a:lnTo>
                  <a:pt x="2479834" y="3072440"/>
                </a:lnTo>
                <a:lnTo>
                  <a:pt x="2526428" y="3081972"/>
                </a:lnTo>
                <a:lnTo>
                  <a:pt x="2573270" y="3090814"/>
                </a:lnTo>
                <a:lnTo>
                  <a:pt x="2620355" y="3098960"/>
                </a:lnTo>
                <a:lnTo>
                  <a:pt x="2667676" y="3106405"/>
                </a:lnTo>
                <a:lnTo>
                  <a:pt x="2715228" y="3113142"/>
                </a:lnTo>
                <a:lnTo>
                  <a:pt x="2763007" y="3119167"/>
                </a:lnTo>
                <a:lnTo>
                  <a:pt x="2811005" y="3124474"/>
                </a:lnTo>
                <a:lnTo>
                  <a:pt x="2859218" y="3129057"/>
                </a:lnTo>
                <a:lnTo>
                  <a:pt x="2907640" y="3132911"/>
                </a:lnTo>
                <a:lnTo>
                  <a:pt x="2956266" y="3136030"/>
                </a:lnTo>
                <a:lnTo>
                  <a:pt x="3136030" y="3136030"/>
                </a:lnTo>
                <a:lnTo>
                  <a:pt x="3136030" y="0"/>
                </a:lnTo>
                <a:close/>
              </a:path>
            </a:pathLst>
          </a:custGeom>
          <a:solidFill>
            <a:srgbClr val="C2C7E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pic>
        <p:nvPicPr>
          <p:cNvPr id="1472" name="Google Shape;1472;p127"/>
          <p:cNvPicPr preferRelativeResize="0"/>
          <p:nvPr/>
        </p:nvPicPr>
        <p:blipFill>
          <a:blip r:embed="rId5">
            <a:alphaModFix/>
          </a:blip>
          <a:stretch>
            <a:fillRect/>
          </a:stretch>
        </p:blipFill>
        <p:spPr>
          <a:xfrm>
            <a:off x="5251847" y="1324346"/>
            <a:ext cx="3315171" cy="3505188"/>
          </a:xfrm>
          <a:prstGeom prst="rect">
            <a:avLst/>
          </a:prstGeom>
          <a:noFill/>
          <a:ln>
            <a:noFill/>
          </a:ln>
        </p:spPr>
      </p:pic>
      <p:pic>
        <p:nvPicPr>
          <p:cNvPr id="1473" name="Google Shape;1473;p127"/>
          <p:cNvPicPr preferRelativeResize="0"/>
          <p:nvPr/>
        </p:nvPicPr>
        <p:blipFill rotWithShape="1">
          <a:blip r:embed="rId6">
            <a:alphaModFix/>
          </a:blip>
          <a:srcRect b="19021"/>
          <a:stretch/>
        </p:blipFill>
        <p:spPr>
          <a:xfrm>
            <a:off x="4811873" y="1938692"/>
            <a:ext cx="1226022" cy="837424"/>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A2 - Title Slide_ B">
  <p:cSld name="Title Slide_ B">
    <p:bg>
      <p:bgPr>
        <a:solidFill>
          <a:schemeClr val="lt1"/>
        </a:solidFill>
        <a:effectLst/>
      </p:bgPr>
    </p:bg>
    <p:spTree>
      <p:nvGrpSpPr>
        <p:cNvPr id="1" name="Shape 1474"/>
        <p:cNvGrpSpPr/>
        <p:nvPr/>
      </p:nvGrpSpPr>
      <p:grpSpPr>
        <a:xfrm>
          <a:off x="0" y="0"/>
          <a:ext cx="0" cy="0"/>
          <a:chOff x="0" y="0"/>
          <a:chExt cx="0" cy="0"/>
        </a:xfrm>
      </p:grpSpPr>
      <p:sp>
        <p:nvSpPr>
          <p:cNvPr id="1475" name="Google Shape;1475;p128"/>
          <p:cNvSpPr txBox="1">
            <a:spLocks noGrp="1"/>
          </p:cNvSpPr>
          <p:nvPr>
            <p:ph type="ctrTitle"/>
          </p:nvPr>
        </p:nvSpPr>
        <p:spPr>
          <a:xfrm>
            <a:off x="425570" y="1617949"/>
            <a:ext cx="3048900" cy="9738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100"/>
              <a:buNone/>
              <a:defRPr sz="26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76" name="Google Shape;1476;p128"/>
          <p:cNvSpPr txBox="1">
            <a:spLocks noGrp="1"/>
          </p:cNvSpPr>
          <p:nvPr>
            <p:ph type="subTitle" idx="1"/>
          </p:nvPr>
        </p:nvSpPr>
        <p:spPr>
          <a:xfrm>
            <a:off x="433656" y="2618368"/>
            <a:ext cx="3040800" cy="3579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lvl="1" algn="ctr" rtl="0">
              <a:spcBef>
                <a:spcPts val="200"/>
              </a:spcBef>
              <a:spcAft>
                <a:spcPts val="0"/>
              </a:spcAft>
              <a:buSzPts val="1400"/>
              <a:buNone/>
              <a:defRPr>
                <a:solidFill>
                  <a:srgbClr val="889AC4"/>
                </a:solidFill>
              </a:defRPr>
            </a:lvl2pPr>
            <a:lvl3pPr lvl="2" algn="ctr" rtl="0">
              <a:spcBef>
                <a:spcPts val="500"/>
              </a:spcBef>
              <a:spcAft>
                <a:spcPts val="0"/>
              </a:spcAft>
              <a:buSzPts val="1200"/>
              <a:buNone/>
              <a:defRPr>
                <a:solidFill>
                  <a:srgbClr val="889AC4"/>
                </a:solidFill>
              </a:defRPr>
            </a:lvl3pPr>
            <a:lvl4pPr lvl="3" algn="ctr" rtl="0">
              <a:spcBef>
                <a:spcPts val="500"/>
              </a:spcBef>
              <a:spcAft>
                <a:spcPts val="0"/>
              </a:spcAft>
              <a:buSzPts val="1100"/>
              <a:buNone/>
              <a:defRPr>
                <a:solidFill>
                  <a:srgbClr val="889AC4"/>
                </a:solidFill>
              </a:defRPr>
            </a:lvl4pPr>
            <a:lvl5pPr lvl="4" algn="ctr" rtl="0">
              <a:spcBef>
                <a:spcPts val="500"/>
              </a:spcBef>
              <a:spcAft>
                <a:spcPts val="0"/>
              </a:spcAft>
              <a:buSzPts val="1500"/>
              <a:buNone/>
              <a:defRPr>
                <a:solidFill>
                  <a:srgbClr val="889AC4"/>
                </a:solidFill>
              </a:defRPr>
            </a:lvl5pPr>
            <a:lvl6pPr lvl="5" algn="ctr" rtl="0">
              <a:spcBef>
                <a:spcPts val="500"/>
              </a:spcBef>
              <a:spcAft>
                <a:spcPts val="0"/>
              </a:spcAft>
              <a:buClr>
                <a:srgbClr val="889AC4"/>
              </a:buClr>
              <a:buSzPts val="1500"/>
              <a:buNone/>
              <a:defRPr>
                <a:solidFill>
                  <a:srgbClr val="889AC4"/>
                </a:solidFill>
              </a:defRPr>
            </a:lvl6pPr>
            <a:lvl7pPr lvl="6" algn="ctr" rtl="0">
              <a:spcBef>
                <a:spcPts val="300"/>
              </a:spcBef>
              <a:spcAft>
                <a:spcPts val="0"/>
              </a:spcAft>
              <a:buClr>
                <a:srgbClr val="889AC4"/>
              </a:buClr>
              <a:buSzPts val="1500"/>
              <a:buNone/>
              <a:defRPr>
                <a:solidFill>
                  <a:srgbClr val="889AC4"/>
                </a:solidFill>
              </a:defRPr>
            </a:lvl7pPr>
            <a:lvl8pPr lvl="7" algn="ctr" rtl="0">
              <a:spcBef>
                <a:spcPts val="300"/>
              </a:spcBef>
              <a:spcAft>
                <a:spcPts val="0"/>
              </a:spcAft>
              <a:buClr>
                <a:srgbClr val="889AC4"/>
              </a:buClr>
              <a:buSzPts val="1500"/>
              <a:buNone/>
              <a:defRPr>
                <a:solidFill>
                  <a:srgbClr val="889AC4"/>
                </a:solidFill>
              </a:defRPr>
            </a:lvl8pPr>
            <a:lvl9pPr lvl="8" algn="ctr" rtl="0">
              <a:spcBef>
                <a:spcPts val="300"/>
              </a:spcBef>
              <a:spcAft>
                <a:spcPts val="0"/>
              </a:spcAft>
              <a:buClr>
                <a:srgbClr val="889AC4"/>
              </a:buClr>
              <a:buSzPts val="1500"/>
              <a:buNone/>
              <a:defRPr>
                <a:solidFill>
                  <a:srgbClr val="889AC4"/>
                </a:solidFill>
              </a:defRPr>
            </a:lvl9pPr>
          </a:lstStyle>
          <a:p>
            <a:endParaRPr/>
          </a:p>
        </p:txBody>
      </p:sp>
      <p:sp>
        <p:nvSpPr>
          <p:cNvPr id="1477" name="Google Shape;1477;p128"/>
          <p:cNvSpPr txBox="1">
            <a:spLocks noGrp="1"/>
          </p:cNvSpPr>
          <p:nvPr>
            <p:ph type="body" idx="2"/>
          </p:nvPr>
        </p:nvSpPr>
        <p:spPr>
          <a:xfrm>
            <a:off x="433656" y="3625445"/>
            <a:ext cx="3040800" cy="213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Font typeface="Salesforce Sans"/>
              <a:buNone/>
              <a:defRPr sz="14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200"/>
              <a:buFont typeface="Arial"/>
              <a:buNone/>
              <a:defRPr sz="1100">
                <a:solidFill>
                  <a:schemeClr val="lt2"/>
                </a:solidFill>
                <a:latin typeface="Salesforce Sans"/>
                <a:ea typeface="Salesforce Sans"/>
                <a:cs typeface="Salesforce Sans"/>
                <a:sym typeface="Salesforce Sans"/>
              </a:defRPr>
            </a:lvl2pPr>
            <a:lvl3pPr marL="1371600" marR="0" lvl="2" indent="-228600" algn="l" rtl="0">
              <a:lnSpc>
                <a:spcPct val="95000"/>
              </a:lnSpc>
              <a:spcBef>
                <a:spcPts val="200"/>
              </a:spcBef>
              <a:spcAft>
                <a:spcPts val="0"/>
              </a:spcAft>
              <a:buClr>
                <a:srgbClr val="BFBFBF"/>
              </a:buClr>
              <a:buSzPts val="1100"/>
              <a:buFont typeface="Arial"/>
              <a:buNone/>
              <a:defRPr sz="1100">
                <a:solidFill>
                  <a:schemeClr val="lt2"/>
                </a:solidFill>
                <a:latin typeface="Salesforce Sans"/>
                <a:ea typeface="Salesforce Sans"/>
                <a:cs typeface="Salesforce Sans"/>
                <a:sym typeface="Salesforce Sans"/>
              </a:defRPr>
            </a:lvl3pPr>
            <a:lvl4pPr marL="1828800" lvl="3" indent="-273050" algn="l" rtl="0">
              <a:spcBef>
                <a:spcPts val="0"/>
              </a:spcBef>
              <a:spcAft>
                <a:spcPts val="0"/>
              </a:spcAft>
              <a:buSzPts val="700"/>
              <a:buChar char="•"/>
              <a:defRPr sz="700">
                <a:solidFill>
                  <a:schemeClr val="lt1"/>
                </a:solidFill>
                <a:latin typeface="Salesforce Sans"/>
                <a:ea typeface="Salesforce Sans"/>
                <a:cs typeface="Salesforce Sans"/>
                <a:sym typeface="Salesforce Sans"/>
              </a:defRPr>
            </a:lvl4pPr>
            <a:lvl5pPr marL="2286000" lvl="4" indent="-228600" algn="l" rtl="0">
              <a:spcBef>
                <a:spcPts val="200"/>
              </a:spcBef>
              <a:spcAft>
                <a:spcPts val="0"/>
              </a:spcAft>
              <a:buSzPts val="1100"/>
              <a:buNone/>
              <a:defRPr sz="700">
                <a:solidFill>
                  <a:schemeClr val="lt1"/>
                </a:solidFill>
                <a:latin typeface="Salesforce Sans"/>
                <a:ea typeface="Salesforce Sans"/>
                <a:cs typeface="Salesforce Sans"/>
                <a:sym typeface="Salesforce Sans"/>
              </a:defRPr>
            </a:lvl5pPr>
            <a:lvl6pPr marL="2743200" lvl="5" indent="-317500" algn="l" rtl="0">
              <a:spcBef>
                <a:spcPts val="3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478" name="Google Shape;1478;p128"/>
          <p:cNvSpPr txBox="1">
            <a:spLocks noGrp="1"/>
          </p:cNvSpPr>
          <p:nvPr>
            <p:ph type="body" idx="3"/>
          </p:nvPr>
        </p:nvSpPr>
        <p:spPr>
          <a:xfrm>
            <a:off x="433655" y="3396050"/>
            <a:ext cx="3040800" cy="2115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None/>
              <a:defRPr sz="1400" b="1">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479" name="Google Shape;1479;p128"/>
          <p:cNvPicPr preferRelativeResize="0"/>
          <p:nvPr/>
        </p:nvPicPr>
        <p:blipFill>
          <a:blip r:embed="rId2">
            <a:alphaModFix/>
          </a:blip>
          <a:stretch>
            <a:fillRect/>
          </a:stretch>
        </p:blipFill>
        <p:spPr>
          <a:xfrm>
            <a:off x="400735" y="659568"/>
            <a:ext cx="1592589" cy="213750"/>
          </a:xfrm>
          <a:prstGeom prst="rect">
            <a:avLst/>
          </a:prstGeom>
          <a:noFill/>
          <a:ln>
            <a:noFill/>
          </a:ln>
        </p:spPr>
      </p:pic>
      <p:sp>
        <p:nvSpPr>
          <p:cNvPr id="1480" name="Google Shape;1480;p128"/>
          <p:cNvSpPr/>
          <p:nvPr/>
        </p:nvSpPr>
        <p:spPr>
          <a:xfrm>
            <a:off x="8161711" y="1650144"/>
            <a:ext cx="980083" cy="98008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E49B3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481" name="Google Shape;1481;p128"/>
          <p:cNvSpPr/>
          <p:nvPr/>
        </p:nvSpPr>
        <p:spPr>
          <a:xfrm rot="5400000">
            <a:off x="7181640" y="2632194"/>
            <a:ext cx="980083" cy="98008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90D0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482" name="Google Shape;1482;p128"/>
          <p:cNvSpPr/>
          <p:nvPr/>
        </p:nvSpPr>
        <p:spPr>
          <a:xfrm rot="10800000">
            <a:off x="6199353" y="1652105"/>
            <a:ext cx="980083" cy="98008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EEBDC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483" name="Google Shape;1483;p128"/>
          <p:cNvSpPr/>
          <p:nvPr/>
        </p:nvSpPr>
        <p:spPr>
          <a:xfrm rot="5400000">
            <a:off x="5217066" y="1650144"/>
            <a:ext cx="980083" cy="98008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F9E3B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484" name="Google Shape;1484;p128"/>
          <p:cNvSpPr/>
          <p:nvPr/>
        </p:nvSpPr>
        <p:spPr>
          <a:xfrm rot="5400000">
            <a:off x="5217066" y="2632194"/>
            <a:ext cx="980083" cy="98008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3964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pic>
        <p:nvPicPr>
          <p:cNvPr id="1485" name="Google Shape;1485;p128"/>
          <p:cNvPicPr preferRelativeResize="0"/>
          <p:nvPr/>
        </p:nvPicPr>
        <p:blipFill>
          <a:blip r:embed="rId3">
            <a:alphaModFix amt="83000"/>
          </a:blip>
          <a:stretch>
            <a:fillRect/>
          </a:stretch>
        </p:blipFill>
        <p:spPr>
          <a:xfrm>
            <a:off x="6083929" y="4103426"/>
            <a:ext cx="2073113" cy="510510"/>
          </a:xfrm>
          <a:prstGeom prst="rect">
            <a:avLst/>
          </a:prstGeom>
          <a:noFill/>
          <a:ln>
            <a:noFill/>
          </a:ln>
        </p:spPr>
      </p:pic>
      <p:pic>
        <p:nvPicPr>
          <p:cNvPr id="1486" name="Google Shape;1486;p128"/>
          <p:cNvPicPr preferRelativeResize="0"/>
          <p:nvPr/>
        </p:nvPicPr>
        <p:blipFill>
          <a:blip r:embed="rId4">
            <a:alphaModFix/>
          </a:blip>
          <a:stretch>
            <a:fillRect/>
          </a:stretch>
        </p:blipFill>
        <p:spPr>
          <a:xfrm rot="-813792">
            <a:off x="7799754" y="472406"/>
            <a:ext cx="982052" cy="1020464"/>
          </a:xfrm>
          <a:prstGeom prst="rect">
            <a:avLst/>
          </a:prstGeom>
          <a:noFill/>
          <a:ln>
            <a:noFill/>
          </a:ln>
        </p:spPr>
      </p:pic>
      <p:pic>
        <p:nvPicPr>
          <p:cNvPr id="1487" name="Google Shape;1487;p128"/>
          <p:cNvPicPr preferRelativeResize="0"/>
          <p:nvPr/>
        </p:nvPicPr>
        <p:blipFill rotWithShape="1">
          <a:blip r:embed="rId5">
            <a:alphaModFix/>
          </a:blip>
          <a:srcRect b="19021"/>
          <a:stretch/>
        </p:blipFill>
        <p:spPr>
          <a:xfrm>
            <a:off x="5648090" y="1709345"/>
            <a:ext cx="1351103" cy="922856"/>
          </a:xfrm>
          <a:prstGeom prst="rect">
            <a:avLst/>
          </a:prstGeom>
          <a:noFill/>
          <a:ln>
            <a:noFill/>
          </a:ln>
        </p:spPr>
      </p:pic>
      <p:sp>
        <p:nvSpPr>
          <p:cNvPr id="1488" name="Google Shape;1488;p128"/>
          <p:cNvSpPr/>
          <p:nvPr/>
        </p:nvSpPr>
        <p:spPr>
          <a:xfrm rot="5400000">
            <a:off x="7181640" y="668113"/>
            <a:ext cx="980083" cy="98008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F5F1F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pic>
        <p:nvPicPr>
          <p:cNvPr id="1489" name="Google Shape;1489;p128" descr="APPY_Tshirt_FrontWalkLeft_SFS20_sRGB.png"/>
          <p:cNvPicPr preferRelativeResize="0"/>
          <p:nvPr/>
        </p:nvPicPr>
        <p:blipFill rotWithShape="1">
          <a:blip r:embed="rId6">
            <a:alphaModFix/>
          </a:blip>
          <a:srcRect/>
          <a:stretch/>
        </p:blipFill>
        <p:spPr>
          <a:xfrm>
            <a:off x="6118087" y="1617956"/>
            <a:ext cx="2173977" cy="2731987"/>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A3 - Title Slide_ C">
  <p:cSld name="Title Slide_ C">
    <p:bg>
      <p:bgPr>
        <a:solidFill>
          <a:schemeClr val="lt1"/>
        </a:solidFill>
        <a:effectLst/>
      </p:bgPr>
    </p:bg>
    <p:spTree>
      <p:nvGrpSpPr>
        <p:cNvPr id="1" name="Shape 1490"/>
        <p:cNvGrpSpPr/>
        <p:nvPr/>
      </p:nvGrpSpPr>
      <p:grpSpPr>
        <a:xfrm>
          <a:off x="0" y="0"/>
          <a:ext cx="0" cy="0"/>
          <a:chOff x="0" y="0"/>
          <a:chExt cx="0" cy="0"/>
        </a:xfrm>
      </p:grpSpPr>
      <p:sp>
        <p:nvSpPr>
          <p:cNvPr id="1491" name="Google Shape;1491;p129"/>
          <p:cNvSpPr txBox="1">
            <a:spLocks noGrp="1"/>
          </p:cNvSpPr>
          <p:nvPr>
            <p:ph type="ctrTitle"/>
          </p:nvPr>
        </p:nvSpPr>
        <p:spPr>
          <a:xfrm>
            <a:off x="425570" y="1617949"/>
            <a:ext cx="3048900" cy="9738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100"/>
              <a:buNone/>
              <a:defRPr sz="26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92" name="Google Shape;1492;p129"/>
          <p:cNvSpPr txBox="1">
            <a:spLocks noGrp="1"/>
          </p:cNvSpPr>
          <p:nvPr>
            <p:ph type="subTitle" idx="1"/>
          </p:nvPr>
        </p:nvSpPr>
        <p:spPr>
          <a:xfrm>
            <a:off x="433656" y="2618368"/>
            <a:ext cx="3040800" cy="3579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lvl="1" algn="ctr" rtl="0">
              <a:spcBef>
                <a:spcPts val="200"/>
              </a:spcBef>
              <a:spcAft>
                <a:spcPts val="0"/>
              </a:spcAft>
              <a:buSzPts val="1400"/>
              <a:buNone/>
              <a:defRPr>
                <a:solidFill>
                  <a:srgbClr val="889AC4"/>
                </a:solidFill>
              </a:defRPr>
            </a:lvl2pPr>
            <a:lvl3pPr lvl="2" algn="ctr" rtl="0">
              <a:spcBef>
                <a:spcPts val="500"/>
              </a:spcBef>
              <a:spcAft>
                <a:spcPts val="0"/>
              </a:spcAft>
              <a:buSzPts val="1200"/>
              <a:buNone/>
              <a:defRPr>
                <a:solidFill>
                  <a:srgbClr val="889AC4"/>
                </a:solidFill>
              </a:defRPr>
            </a:lvl3pPr>
            <a:lvl4pPr lvl="3" algn="ctr" rtl="0">
              <a:spcBef>
                <a:spcPts val="500"/>
              </a:spcBef>
              <a:spcAft>
                <a:spcPts val="0"/>
              </a:spcAft>
              <a:buSzPts val="1100"/>
              <a:buNone/>
              <a:defRPr>
                <a:solidFill>
                  <a:srgbClr val="889AC4"/>
                </a:solidFill>
              </a:defRPr>
            </a:lvl4pPr>
            <a:lvl5pPr lvl="4" algn="ctr" rtl="0">
              <a:spcBef>
                <a:spcPts val="500"/>
              </a:spcBef>
              <a:spcAft>
                <a:spcPts val="0"/>
              </a:spcAft>
              <a:buSzPts val="1500"/>
              <a:buNone/>
              <a:defRPr>
                <a:solidFill>
                  <a:srgbClr val="889AC4"/>
                </a:solidFill>
              </a:defRPr>
            </a:lvl5pPr>
            <a:lvl6pPr lvl="5" algn="ctr" rtl="0">
              <a:spcBef>
                <a:spcPts val="500"/>
              </a:spcBef>
              <a:spcAft>
                <a:spcPts val="0"/>
              </a:spcAft>
              <a:buClr>
                <a:srgbClr val="889AC4"/>
              </a:buClr>
              <a:buSzPts val="1500"/>
              <a:buNone/>
              <a:defRPr>
                <a:solidFill>
                  <a:srgbClr val="889AC4"/>
                </a:solidFill>
              </a:defRPr>
            </a:lvl6pPr>
            <a:lvl7pPr lvl="6" algn="ctr" rtl="0">
              <a:spcBef>
                <a:spcPts val="300"/>
              </a:spcBef>
              <a:spcAft>
                <a:spcPts val="0"/>
              </a:spcAft>
              <a:buClr>
                <a:srgbClr val="889AC4"/>
              </a:buClr>
              <a:buSzPts val="1500"/>
              <a:buNone/>
              <a:defRPr>
                <a:solidFill>
                  <a:srgbClr val="889AC4"/>
                </a:solidFill>
              </a:defRPr>
            </a:lvl7pPr>
            <a:lvl8pPr lvl="7" algn="ctr" rtl="0">
              <a:spcBef>
                <a:spcPts val="300"/>
              </a:spcBef>
              <a:spcAft>
                <a:spcPts val="0"/>
              </a:spcAft>
              <a:buClr>
                <a:srgbClr val="889AC4"/>
              </a:buClr>
              <a:buSzPts val="1500"/>
              <a:buNone/>
              <a:defRPr>
                <a:solidFill>
                  <a:srgbClr val="889AC4"/>
                </a:solidFill>
              </a:defRPr>
            </a:lvl8pPr>
            <a:lvl9pPr lvl="8" algn="ctr" rtl="0">
              <a:spcBef>
                <a:spcPts val="300"/>
              </a:spcBef>
              <a:spcAft>
                <a:spcPts val="0"/>
              </a:spcAft>
              <a:buClr>
                <a:srgbClr val="889AC4"/>
              </a:buClr>
              <a:buSzPts val="1500"/>
              <a:buNone/>
              <a:defRPr>
                <a:solidFill>
                  <a:srgbClr val="889AC4"/>
                </a:solidFill>
              </a:defRPr>
            </a:lvl9pPr>
          </a:lstStyle>
          <a:p>
            <a:endParaRPr/>
          </a:p>
        </p:txBody>
      </p:sp>
      <p:sp>
        <p:nvSpPr>
          <p:cNvPr id="1493" name="Google Shape;1493;p129"/>
          <p:cNvSpPr txBox="1">
            <a:spLocks noGrp="1"/>
          </p:cNvSpPr>
          <p:nvPr>
            <p:ph type="body" idx="2"/>
          </p:nvPr>
        </p:nvSpPr>
        <p:spPr>
          <a:xfrm>
            <a:off x="433656" y="3625445"/>
            <a:ext cx="3040800" cy="213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Font typeface="Salesforce Sans"/>
              <a:buNone/>
              <a:defRPr sz="14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200"/>
              <a:buFont typeface="Arial"/>
              <a:buNone/>
              <a:defRPr sz="1100">
                <a:solidFill>
                  <a:schemeClr val="lt2"/>
                </a:solidFill>
                <a:latin typeface="Salesforce Sans"/>
                <a:ea typeface="Salesforce Sans"/>
                <a:cs typeface="Salesforce Sans"/>
                <a:sym typeface="Salesforce Sans"/>
              </a:defRPr>
            </a:lvl2pPr>
            <a:lvl3pPr marL="1371600" marR="0" lvl="2" indent="-228600" algn="l" rtl="0">
              <a:lnSpc>
                <a:spcPct val="95000"/>
              </a:lnSpc>
              <a:spcBef>
                <a:spcPts val="200"/>
              </a:spcBef>
              <a:spcAft>
                <a:spcPts val="0"/>
              </a:spcAft>
              <a:buClr>
                <a:srgbClr val="BFBFBF"/>
              </a:buClr>
              <a:buSzPts val="1100"/>
              <a:buFont typeface="Arial"/>
              <a:buNone/>
              <a:defRPr sz="1100">
                <a:solidFill>
                  <a:schemeClr val="lt2"/>
                </a:solidFill>
                <a:latin typeface="Salesforce Sans"/>
                <a:ea typeface="Salesforce Sans"/>
                <a:cs typeface="Salesforce Sans"/>
                <a:sym typeface="Salesforce Sans"/>
              </a:defRPr>
            </a:lvl3pPr>
            <a:lvl4pPr marL="1828800" lvl="3" indent="-273050" algn="l" rtl="0">
              <a:spcBef>
                <a:spcPts val="0"/>
              </a:spcBef>
              <a:spcAft>
                <a:spcPts val="0"/>
              </a:spcAft>
              <a:buSzPts val="700"/>
              <a:buChar char="•"/>
              <a:defRPr sz="700">
                <a:solidFill>
                  <a:schemeClr val="lt1"/>
                </a:solidFill>
                <a:latin typeface="Salesforce Sans"/>
                <a:ea typeface="Salesforce Sans"/>
                <a:cs typeface="Salesforce Sans"/>
                <a:sym typeface="Salesforce Sans"/>
              </a:defRPr>
            </a:lvl4pPr>
            <a:lvl5pPr marL="2286000" lvl="4" indent="-228600" algn="l" rtl="0">
              <a:spcBef>
                <a:spcPts val="200"/>
              </a:spcBef>
              <a:spcAft>
                <a:spcPts val="0"/>
              </a:spcAft>
              <a:buSzPts val="1100"/>
              <a:buNone/>
              <a:defRPr sz="700">
                <a:solidFill>
                  <a:schemeClr val="lt1"/>
                </a:solidFill>
                <a:latin typeface="Salesforce Sans"/>
                <a:ea typeface="Salesforce Sans"/>
                <a:cs typeface="Salesforce Sans"/>
                <a:sym typeface="Salesforce Sans"/>
              </a:defRPr>
            </a:lvl5pPr>
            <a:lvl6pPr marL="2743200" lvl="5" indent="-317500" algn="l" rtl="0">
              <a:spcBef>
                <a:spcPts val="3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494" name="Google Shape;1494;p129"/>
          <p:cNvSpPr txBox="1">
            <a:spLocks noGrp="1"/>
          </p:cNvSpPr>
          <p:nvPr>
            <p:ph type="body" idx="3"/>
          </p:nvPr>
        </p:nvSpPr>
        <p:spPr>
          <a:xfrm>
            <a:off x="433655" y="3396050"/>
            <a:ext cx="3040800" cy="2115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None/>
              <a:defRPr sz="1400" b="1">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495" name="Google Shape;1495;p129"/>
          <p:cNvPicPr preferRelativeResize="0"/>
          <p:nvPr/>
        </p:nvPicPr>
        <p:blipFill>
          <a:blip r:embed="rId2">
            <a:alphaModFix/>
          </a:blip>
          <a:stretch>
            <a:fillRect/>
          </a:stretch>
        </p:blipFill>
        <p:spPr>
          <a:xfrm>
            <a:off x="400735" y="659568"/>
            <a:ext cx="1592589" cy="213750"/>
          </a:xfrm>
          <a:prstGeom prst="rect">
            <a:avLst/>
          </a:prstGeom>
          <a:noFill/>
          <a:ln>
            <a:noFill/>
          </a:ln>
        </p:spPr>
      </p:pic>
      <p:sp>
        <p:nvSpPr>
          <p:cNvPr id="1496" name="Google Shape;1496;p129"/>
          <p:cNvSpPr/>
          <p:nvPr/>
        </p:nvSpPr>
        <p:spPr>
          <a:xfrm rot="10800000">
            <a:off x="8173598" y="1652105"/>
            <a:ext cx="980083" cy="98008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E49B3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497" name="Google Shape;1497;p129"/>
          <p:cNvSpPr/>
          <p:nvPr/>
        </p:nvSpPr>
        <p:spPr>
          <a:xfrm rot="10800000">
            <a:off x="7191310" y="2634155"/>
            <a:ext cx="980083" cy="98008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90D0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498" name="Google Shape;1498;p129"/>
          <p:cNvSpPr/>
          <p:nvPr/>
        </p:nvSpPr>
        <p:spPr>
          <a:xfrm rot="-5400000">
            <a:off x="6206807" y="1652105"/>
            <a:ext cx="980083" cy="98008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F9E3B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499" name="Google Shape;1499;p129"/>
          <p:cNvSpPr/>
          <p:nvPr/>
        </p:nvSpPr>
        <p:spPr>
          <a:xfrm rot="10800000">
            <a:off x="5226736" y="2634155"/>
            <a:ext cx="980083" cy="98008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EEBDC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800">
              <a:solidFill>
                <a:srgbClr val="0B5CAB"/>
              </a:solidFill>
              <a:latin typeface="Calibri"/>
              <a:ea typeface="Calibri"/>
              <a:cs typeface="Calibri"/>
              <a:sym typeface="Calibri"/>
            </a:endParaRPr>
          </a:p>
        </p:txBody>
      </p:sp>
      <p:sp>
        <p:nvSpPr>
          <p:cNvPr id="1500" name="Google Shape;1500;p129"/>
          <p:cNvSpPr/>
          <p:nvPr/>
        </p:nvSpPr>
        <p:spPr>
          <a:xfrm>
            <a:off x="7189095" y="3607551"/>
            <a:ext cx="980083" cy="98008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F9E3B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pic>
        <p:nvPicPr>
          <p:cNvPr id="1501" name="Google Shape;1501;p129"/>
          <p:cNvPicPr preferRelativeResize="0"/>
          <p:nvPr/>
        </p:nvPicPr>
        <p:blipFill rotWithShape="1">
          <a:blip r:embed="rId3">
            <a:alphaModFix/>
          </a:blip>
          <a:srcRect b="8475"/>
          <a:stretch/>
        </p:blipFill>
        <p:spPr>
          <a:xfrm rot="5400000">
            <a:off x="6920098" y="3346219"/>
            <a:ext cx="1350751" cy="1043333"/>
          </a:xfrm>
          <a:prstGeom prst="rect">
            <a:avLst/>
          </a:prstGeom>
          <a:noFill/>
          <a:ln>
            <a:noFill/>
          </a:ln>
        </p:spPr>
      </p:pic>
      <p:pic>
        <p:nvPicPr>
          <p:cNvPr id="1502" name="Google Shape;1502;p129"/>
          <p:cNvPicPr preferRelativeResize="0"/>
          <p:nvPr/>
        </p:nvPicPr>
        <p:blipFill rotWithShape="1">
          <a:blip r:embed="rId4">
            <a:alphaModFix/>
          </a:blip>
          <a:srcRect l="9" r="9"/>
          <a:stretch/>
        </p:blipFill>
        <p:spPr>
          <a:xfrm flipH="1">
            <a:off x="3960801" y="656657"/>
            <a:ext cx="4595774" cy="2588957"/>
          </a:xfrm>
          <a:prstGeom prst="rect">
            <a:avLst/>
          </a:prstGeom>
          <a:noFill/>
          <a:ln>
            <a:noFill/>
          </a:ln>
        </p:spPr>
      </p:pic>
      <p:pic>
        <p:nvPicPr>
          <p:cNvPr id="1503" name="Google Shape;1503;p129"/>
          <p:cNvPicPr preferRelativeResize="0"/>
          <p:nvPr/>
        </p:nvPicPr>
        <p:blipFill rotWithShape="1">
          <a:blip r:embed="rId5">
            <a:alphaModFix/>
          </a:blip>
          <a:srcRect l="40380"/>
          <a:stretch/>
        </p:blipFill>
        <p:spPr>
          <a:xfrm rot="-5399979">
            <a:off x="5189714" y="2812801"/>
            <a:ext cx="585488" cy="1020735"/>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A4 - Title Slide_ D">
  <p:cSld name="Title Slide_ D">
    <p:bg>
      <p:bgPr>
        <a:solidFill>
          <a:schemeClr val="lt1"/>
        </a:solidFill>
        <a:effectLst/>
      </p:bgPr>
    </p:bg>
    <p:spTree>
      <p:nvGrpSpPr>
        <p:cNvPr id="1" name="Shape 1504"/>
        <p:cNvGrpSpPr/>
        <p:nvPr/>
      </p:nvGrpSpPr>
      <p:grpSpPr>
        <a:xfrm>
          <a:off x="0" y="0"/>
          <a:ext cx="0" cy="0"/>
          <a:chOff x="0" y="0"/>
          <a:chExt cx="0" cy="0"/>
        </a:xfrm>
      </p:grpSpPr>
      <p:sp>
        <p:nvSpPr>
          <p:cNvPr id="1505" name="Google Shape;1505;p130"/>
          <p:cNvSpPr/>
          <p:nvPr/>
        </p:nvSpPr>
        <p:spPr>
          <a:xfrm>
            <a:off x="3890719" y="-588511"/>
            <a:ext cx="5558400" cy="5557200"/>
          </a:xfrm>
          <a:prstGeom prst="ellipse">
            <a:avLst/>
          </a:prstGeom>
          <a:solidFill>
            <a:srgbClr val="CFE9F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506" name="Google Shape;1506;p130"/>
          <p:cNvPicPr preferRelativeResize="0"/>
          <p:nvPr/>
        </p:nvPicPr>
        <p:blipFill rotWithShape="1">
          <a:blip r:embed="rId2">
            <a:alphaModFix amt="54000"/>
          </a:blip>
          <a:srcRect l="18462" t="17235" r="22890" b="-93105"/>
          <a:stretch/>
        </p:blipFill>
        <p:spPr>
          <a:xfrm flipH="1">
            <a:off x="3892317" y="-588581"/>
            <a:ext cx="5556900" cy="5557200"/>
          </a:xfrm>
          <a:prstGeom prst="ellipse">
            <a:avLst/>
          </a:prstGeom>
          <a:noFill/>
          <a:ln>
            <a:noFill/>
          </a:ln>
        </p:spPr>
      </p:pic>
      <p:pic>
        <p:nvPicPr>
          <p:cNvPr id="1507" name="Google Shape;1507;p130"/>
          <p:cNvPicPr preferRelativeResize="0"/>
          <p:nvPr/>
        </p:nvPicPr>
        <p:blipFill rotWithShape="1">
          <a:blip r:embed="rId3">
            <a:alphaModFix/>
          </a:blip>
          <a:srcRect l="23740" t="-26028" r="4364" b="-5360"/>
          <a:stretch/>
        </p:blipFill>
        <p:spPr>
          <a:xfrm>
            <a:off x="4284141" y="-386737"/>
            <a:ext cx="5165100" cy="5027400"/>
          </a:xfrm>
          <a:prstGeom prst="ellipse">
            <a:avLst/>
          </a:prstGeom>
          <a:noFill/>
          <a:ln>
            <a:noFill/>
          </a:ln>
        </p:spPr>
      </p:pic>
      <p:pic>
        <p:nvPicPr>
          <p:cNvPr id="1508" name="Google Shape;1508;p130"/>
          <p:cNvPicPr preferRelativeResize="0"/>
          <p:nvPr/>
        </p:nvPicPr>
        <p:blipFill rotWithShape="1">
          <a:blip r:embed="rId4">
            <a:alphaModFix/>
          </a:blip>
          <a:srcRect t="47835"/>
          <a:stretch/>
        </p:blipFill>
        <p:spPr>
          <a:xfrm>
            <a:off x="3936920" y="2086347"/>
            <a:ext cx="5558498" cy="2919979"/>
          </a:xfrm>
          <a:prstGeom prst="rect">
            <a:avLst/>
          </a:prstGeom>
          <a:noFill/>
          <a:ln>
            <a:noFill/>
          </a:ln>
        </p:spPr>
      </p:pic>
      <p:sp>
        <p:nvSpPr>
          <p:cNvPr id="1509" name="Google Shape;1509;p130"/>
          <p:cNvSpPr txBox="1">
            <a:spLocks noGrp="1"/>
          </p:cNvSpPr>
          <p:nvPr>
            <p:ph type="ctrTitle"/>
          </p:nvPr>
        </p:nvSpPr>
        <p:spPr>
          <a:xfrm>
            <a:off x="425570" y="1617949"/>
            <a:ext cx="3048900" cy="9738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100"/>
              <a:buNone/>
              <a:defRPr sz="26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10" name="Google Shape;1510;p130"/>
          <p:cNvSpPr txBox="1">
            <a:spLocks noGrp="1"/>
          </p:cNvSpPr>
          <p:nvPr>
            <p:ph type="subTitle" idx="1"/>
          </p:nvPr>
        </p:nvSpPr>
        <p:spPr>
          <a:xfrm>
            <a:off x="433656" y="2618368"/>
            <a:ext cx="3040800" cy="3579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lvl="1" algn="ctr" rtl="0">
              <a:spcBef>
                <a:spcPts val="200"/>
              </a:spcBef>
              <a:spcAft>
                <a:spcPts val="0"/>
              </a:spcAft>
              <a:buSzPts val="1400"/>
              <a:buNone/>
              <a:defRPr>
                <a:solidFill>
                  <a:srgbClr val="889AC4"/>
                </a:solidFill>
              </a:defRPr>
            </a:lvl2pPr>
            <a:lvl3pPr lvl="2" algn="ctr" rtl="0">
              <a:spcBef>
                <a:spcPts val="500"/>
              </a:spcBef>
              <a:spcAft>
                <a:spcPts val="0"/>
              </a:spcAft>
              <a:buSzPts val="1200"/>
              <a:buNone/>
              <a:defRPr>
                <a:solidFill>
                  <a:srgbClr val="889AC4"/>
                </a:solidFill>
              </a:defRPr>
            </a:lvl3pPr>
            <a:lvl4pPr lvl="3" algn="ctr" rtl="0">
              <a:spcBef>
                <a:spcPts val="500"/>
              </a:spcBef>
              <a:spcAft>
                <a:spcPts val="0"/>
              </a:spcAft>
              <a:buSzPts val="1100"/>
              <a:buNone/>
              <a:defRPr>
                <a:solidFill>
                  <a:srgbClr val="889AC4"/>
                </a:solidFill>
              </a:defRPr>
            </a:lvl4pPr>
            <a:lvl5pPr lvl="4" algn="ctr" rtl="0">
              <a:spcBef>
                <a:spcPts val="500"/>
              </a:spcBef>
              <a:spcAft>
                <a:spcPts val="0"/>
              </a:spcAft>
              <a:buSzPts val="1500"/>
              <a:buNone/>
              <a:defRPr>
                <a:solidFill>
                  <a:srgbClr val="889AC4"/>
                </a:solidFill>
              </a:defRPr>
            </a:lvl5pPr>
            <a:lvl6pPr lvl="5" algn="ctr" rtl="0">
              <a:spcBef>
                <a:spcPts val="500"/>
              </a:spcBef>
              <a:spcAft>
                <a:spcPts val="0"/>
              </a:spcAft>
              <a:buClr>
                <a:srgbClr val="889AC4"/>
              </a:buClr>
              <a:buSzPts val="1500"/>
              <a:buNone/>
              <a:defRPr>
                <a:solidFill>
                  <a:srgbClr val="889AC4"/>
                </a:solidFill>
              </a:defRPr>
            </a:lvl6pPr>
            <a:lvl7pPr lvl="6" algn="ctr" rtl="0">
              <a:spcBef>
                <a:spcPts val="300"/>
              </a:spcBef>
              <a:spcAft>
                <a:spcPts val="0"/>
              </a:spcAft>
              <a:buClr>
                <a:srgbClr val="889AC4"/>
              </a:buClr>
              <a:buSzPts val="1500"/>
              <a:buNone/>
              <a:defRPr>
                <a:solidFill>
                  <a:srgbClr val="889AC4"/>
                </a:solidFill>
              </a:defRPr>
            </a:lvl7pPr>
            <a:lvl8pPr lvl="7" algn="ctr" rtl="0">
              <a:spcBef>
                <a:spcPts val="300"/>
              </a:spcBef>
              <a:spcAft>
                <a:spcPts val="0"/>
              </a:spcAft>
              <a:buClr>
                <a:srgbClr val="889AC4"/>
              </a:buClr>
              <a:buSzPts val="1500"/>
              <a:buNone/>
              <a:defRPr>
                <a:solidFill>
                  <a:srgbClr val="889AC4"/>
                </a:solidFill>
              </a:defRPr>
            </a:lvl8pPr>
            <a:lvl9pPr lvl="8" algn="ctr" rtl="0">
              <a:spcBef>
                <a:spcPts val="300"/>
              </a:spcBef>
              <a:spcAft>
                <a:spcPts val="0"/>
              </a:spcAft>
              <a:buClr>
                <a:srgbClr val="889AC4"/>
              </a:buClr>
              <a:buSzPts val="1500"/>
              <a:buNone/>
              <a:defRPr>
                <a:solidFill>
                  <a:srgbClr val="889AC4"/>
                </a:solidFill>
              </a:defRPr>
            </a:lvl9pPr>
          </a:lstStyle>
          <a:p>
            <a:endParaRPr/>
          </a:p>
        </p:txBody>
      </p:sp>
      <p:sp>
        <p:nvSpPr>
          <p:cNvPr id="1511" name="Google Shape;1511;p130"/>
          <p:cNvSpPr txBox="1">
            <a:spLocks noGrp="1"/>
          </p:cNvSpPr>
          <p:nvPr>
            <p:ph type="body" idx="2"/>
          </p:nvPr>
        </p:nvSpPr>
        <p:spPr>
          <a:xfrm>
            <a:off x="433656" y="3625445"/>
            <a:ext cx="3040800" cy="213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Font typeface="Salesforce Sans"/>
              <a:buNone/>
              <a:defRPr sz="14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200"/>
              <a:buFont typeface="Arial"/>
              <a:buNone/>
              <a:defRPr sz="1100">
                <a:solidFill>
                  <a:schemeClr val="lt2"/>
                </a:solidFill>
                <a:latin typeface="Salesforce Sans"/>
                <a:ea typeface="Salesforce Sans"/>
                <a:cs typeface="Salesforce Sans"/>
                <a:sym typeface="Salesforce Sans"/>
              </a:defRPr>
            </a:lvl2pPr>
            <a:lvl3pPr marL="1371600" marR="0" lvl="2" indent="-228600" algn="l" rtl="0">
              <a:lnSpc>
                <a:spcPct val="95000"/>
              </a:lnSpc>
              <a:spcBef>
                <a:spcPts val="200"/>
              </a:spcBef>
              <a:spcAft>
                <a:spcPts val="0"/>
              </a:spcAft>
              <a:buClr>
                <a:srgbClr val="BFBFBF"/>
              </a:buClr>
              <a:buSzPts val="1100"/>
              <a:buFont typeface="Arial"/>
              <a:buNone/>
              <a:defRPr sz="1100">
                <a:solidFill>
                  <a:schemeClr val="lt2"/>
                </a:solidFill>
                <a:latin typeface="Salesforce Sans"/>
                <a:ea typeface="Salesforce Sans"/>
                <a:cs typeface="Salesforce Sans"/>
                <a:sym typeface="Salesforce Sans"/>
              </a:defRPr>
            </a:lvl3pPr>
            <a:lvl4pPr marL="1828800" lvl="3" indent="-273050" algn="l" rtl="0">
              <a:spcBef>
                <a:spcPts val="0"/>
              </a:spcBef>
              <a:spcAft>
                <a:spcPts val="0"/>
              </a:spcAft>
              <a:buSzPts val="700"/>
              <a:buChar char="•"/>
              <a:defRPr sz="700">
                <a:solidFill>
                  <a:schemeClr val="lt1"/>
                </a:solidFill>
                <a:latin typeface="Salesforce Sans"/>
                <a:ea typeface="Salesforce Sans"/>
                <a:cs typeface="Salesforce Sans"/>
                <a:sym typeface="Salesforce Sans"/>
              </a:defRPr>
            </a:lvl4pPr>
            <a:lvl5pPr marL="2286000" lvl="4" indent="-228600" algn="l" rtl="0">
              <a:spcBef>
                <a:spcPts val="200"/>
              </a:spcBef>
              <a:spcAft>
                <a:spcPts val="0"/>
              </a:spcAft>
              <a:buSzPts val="1100"/>
              <a:buNone/>
              <a:defRPr sz="700">
                <a:solidFill>
                  <a:schemeClr val="lt1"/>
                </a:solidFill>
                <a:latin typeface="Salesforce Sans"/>
                <a:ea typeface="Salesforce Sans"/>
                <a:cs typeface="Salesforce Sans"/>
                <a:sym typeface="Salesforce Sans"/>
              </a:defRPr>
            </a:lvl5pPr>
            <a:lvl6pPr marL="2743200" lvl="5" indent="-317500" algn="l" rtl="0">
              <a:spcBef>
                <a:spcPts val="3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512" name="Google Shape;1512;p130"/>
          <p:cNvSpPr txBox="1">
            <a:spLocks noGrp="1"/>
          </p:cNvSpPr>
          <p:nvPr>
            <p:ph type="body" idx="3"/>
          </p:nvPr>
        </p:nvSpPr>
        <p:spPr>
          <a:xfrm>
            <a:off x="433655" y="3396050"/>
            <a:ext cx="3040800" cy="2115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None/>
              <a:defRPr sz="1400" b="1">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513" name="Google Shape;1513;p130"/>
          <p:cNvPicPr preferRelativeResize="0"/>
          <p:nvPr/>
        </p:nvPicPr>
        <p:blipFill>
          <a:blip r:embed="rId5">
            <a:alphaModFix/>
          </a:blip>
          <a:stretch>
            <a:fillRect/>
          </a:stretch>
        </p:blipFill>
        <p:spPr>
          <a:xfrm>
            <a:off x="400735" y="659568"/>
            <a:ext cx="1592589" cy="213750"/>
          </a:xfrm>
          <a:prstGeom prst="rect">
            <a:avLst/>
          </a:prstGeom>
          <a:noFill/>
          <a:ln>
            <a:noFill/>
          </a:ln>
        </p:spPr>
      </p:pic>
      <p:sp>
        <p:nvSpPr>
          <p:cNvPr id="1514" name="Google Shape;1514;p130"/>
          <p:cNvSpPr/>
          <p:nvPr/>
        </p:nvSpPr>
        <p:spPr>
          <a:xfrm rot="-5400000" flipH="1">
            <a:off x="4150395" y="333731"/>
            <a:ext cx="1284000" cy="12843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515" name="Google Shape;1515;p130"/>
          <p:cNvSpPr/>
          <p:nvPr/>
        </p:nvSpPr>
        <p:spPr>
          <a:xfrm rot="5400000" flipH="1">
            <a:off x="4150630" y="333956"/>
            <a:ext cx="1283700" cy="12843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516" name="Google Shape;1516;p130"/>
          <p:cNvSpPr/>
          <p:nvPr/>
        </p:nvSpPr>
        <p:spPr>
          <a:xfrm rot="10800000" flipH="1">
            <a:off x="3511552" y="334256"/>
            <a:ext cx="1284300" cy="1283700"/>
          </a:xfrm>
          <a:prstGeom prst="pie">
            <a:avLst>
              <a:gd name="adj1" fmla="val 5411272"/>
              <a:gd name="adj2" fmla="val 10781300"/>
            </a:avLst>
          </a:prstGeom>
          <a:solidFill>
            <a:srgbClr val="0B827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517" name="Google Shape;1517;p130"/>
          <p:cNvSpPr/>
          <p:nvPr/>
        </p:nvSpPr>
        <p:spPr>
          <a:xfrm rot="-5400000" flipH="1">
            <a:off x="7866591" y="2673412"/>
            <a:ext cx="1284000" cy="12843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518" name="Google Shape;1518;p130"/>
          <p:cNvSpPr/>
          <p:nvPr/>
        </p:nvSpPr>
        <p:spPr>
          <a:xfrm rot="5400000" flipH="1">
            <a:off x="7866826" y="2673637"/>
            <a:ext cx="1283700" cy="12843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519" name="Google Shape;1519;p130"/>
          <p:cNvSpPr/>
          <p:nvPr/>
        </p:nvSpPr>
        <p:spPr>
          <a:xfrm rot="10800000" flipH="1">
            <a:off x="7227748" y="2673937"/>
            <a:ext cx="1284300" cy="1283700"/>
          </a:xfrm>
          <a:prstGeom prst="pie">
            <a:avLst>
              <a:gd name="adj1" fmla="val 5411272"/>
              <a:gd name="adj2" fmla="val 10781300"/>
            </a:avLst>
          </a:prstGeom>
          <a:solidFill>
            <a:srgbClr val="F9E3B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A4 - Title Slide_ D 1">
  <p:cSld name="Title Slide_ D_1">
    <p:bg>
      <p:bgPr>
        <a:solidFill>
          <a:schemeClr val="lt1"/>
        </a:solidFill>
        <a:effectLst/>
      </p:bgPr>
    </p:bg>
    <p:spTree>
      <p:nvGrpSpPr>
        <p:cNvPr id="1" name="Shape 1520"/>
        <p:cNvGrpSpPr/>
        <p:nvPr/>
      </p:nvGrpSpPr>
      <p:grpSpPr>
        <a:xfrm>
          <a:off x="0" y="0"/>
          <a:ext cx="0" cy="0"/>
          <a:chOff x="0" y="0"/>
          <a:chExt cx="0" cy="0"/>
        </a:xfrm>
      </p:grpSpPr>
      <p:sp>
        <p:nvSpPr>
          <p:cNvPr id="1521" name="Google Shape;1521;p131"/>
          <p:cNvSpPr/>
          <p:nvPr/>
        </p:nvSpPr>
        <p:spPr>
          <a:xfrm>
            <a:off x="3890719" y="-588511"/>
            <a:ext cx="5558400" cy="5557200"/>
          </a:xfrm>
          <a:prstGeom prst="ellipse">
            <a:avLst/>
          </a:prstGeom>
          <a:solidFill>
            <a:srgbClr val="F9E3B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522" name="Google Shape;1522;p131"/>
          <p:cNvPicPr preferRelativeResize="0"/>
          <p:nvPr/>
        </p:nvPicPr>
        <p:blipFill rotWithShape="1">
          <a:blip r:embed="rId2">
            <a:alphaModFix amt="54000"/>
          </a:blip>
          <a:srcRect l="18462" t="17235" r="22890" b="-93105"/>
          <a:stretch/>
        </p:blipFill>
        <p:spPr>
          <a:xfrm flipH="1">
            <a:off x="3892317" y="-588581"/>
            <a:ext cx="5556900" cy="5557200"/>
          </a:xfrm>
          <a:prstGeom prst="ellipse">
            <a:avLst/>
          </a:prstGeom>
          <a:noFill/>
          <a:ln>
            <a:noFill/>
          </a:ln>
        </p:spPr>
      </p:pic>
      <p:pic>
        <p:nvPicPr>
          <p:cNvPr id="1523" name="Google Shape;1523;p131"/>
          <p:cNvPicPr preferRelativeResize="0"/>
          <p:nvPr/>
        </p:nvPicPr>
        <p:blipFill rotWithShape="1">
          <a:blip r:embed="rId3">
            <a:alphaModFix/>
          </a:blip>
          <a:srcRect l="23740" t="-26028" r="4364" b="-5360"/>
          <a:stretch/>
        </p:blipFill>
        <p:spPr>
          <a:xfrm>
            <a:off x="4284141" y="-386737"/>
            <a:ext cx="5165100" cy="5027400"/>
          </a:xfrm>
          <a:prstGeom prst="ellipse">
            <a:avLst/>
          </a:prstGeom>
          <a:noFill/>
          <a:ln>
            <a:noFill/>
          </a:ln>
        </p:spPr>
      </p:pic>
      <p:pic>
        <p:nvPicPr>
          <p:cNvPr id="1524" name="Google Shape;1524;p131"/>
          <p:cNvPicPr preferRelativeResize="0"/>
          <p:nvPr/>
        </p:nvPicPr>
        <p:blipFill rotWithShape="1">
          <a:blip r:embed="rId4">
            <a:alphaModFix/>
          </a:blip>
          <a:srcRect t="47835"/>
          <a:stretch/>
        </p:blipFill>
        <p:spPr>
          <a:xfrm>
            <a:off x="3936920" y="2086347"/>
            <a:ext cx="5558498" cy="2919979"/>
          </a:xfrm>
          <a:prstGeom prst="rect">
            <a:avLst/>
          </a:prstGeom>
          <a:noFill/>
          <a:ln>
            <a:noFill/>
          </a:ln>
        </p:spPr>
      </p:pic>
      <p:sp>
        <p:nvSpPr>
          <p:cNvPr id="1525" name="Google Shape;1525;p131"/>
          <p:cNvSpPr txBox="1">
            <a:spLocks noGrp="1"/>
          </p:cNvSpPr>
          <p:nvPr>
            <p:ph type="ctrTitle"/>
          </p:nvPr>
        </p:nvSpPr>
        <p:spPr>
          <a:xfrm>
            <a:off x="425570" y="1617949"/>
            <a:ext cx="3048900" cy="9738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100"/>
              <a:buNone/>
              <a:defRPr sz="26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26" name="Google Shape;1526;p131"/>
          <p:cNvSpPr txBox="1">
            <a:spLocks noGrp="1"/>
          </p:cNvSpPr>
          <p:nvPr>
            <p:ph type="subTitle" idx="1"/>
          </p:nvPr>
        </p:nvSpPr>
        <p:spPr>
          <a:xfrm>
            <a:off x="433656" y="2618368"/>
            <a:ext cx="3040800" cy="3579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lvl="1" algn="ctr" rtl="0">
              <a:spcBef>
                <a:spcPts val="200"/>
              </a:spcBef>
              <a:spcAft>
                <a:spcPts val="0"/>
              </a:spcAft>
              <a:buSzPts val="1400"/>
              <a:buNone/>
              <a:defRPr>
                <a:solidFill>
                  <a:srgbClr val="889AC4"/>
                </a:solidFill>
              </a:defRPr>
            </a:lvl2pPr>
            <a:lvl3pPr lvl="2" algn="ctr" rtl="0">
              <a:spcBef>
                <a:spcPts val="500"/>
              </a:spcBef>
              <a:spcAft>
                <a:spcPts val="0"/>
              </a:spcAft>
              <a:buSzPts val="1200"/>
              <a:buNone/>
              <a:defRPr>
                <a:solidFill>
                  <a:srgbClr val="889AC4"/>
                </a:solidFill>
              </a:defRPr>
            </a:lvl3pPr>
            <a:lvl4pPr lvl="3" algn="ctr" rtl="0">
              <a:spcBef>
                <a:spcPts val="500"/>
              </a:spcBef>
              <a:spcAft>
                <a:spcPts val="0"/>
              </a:spcAft>
              <a:buSzPts val="1100"/>
              <a:buNone/>
              <a:defRPr>
                <a:solidFill>
                  <a:srgbClr val="889AC4"/>
                </a:solidFill>
              </a:defRPr>
            </a:lvl4pPr>
            <a:lvl5pPr lvl="4" algn="ctr" rtl="0">
              <a:spcBef>
                <a:spcPts val="500"/>
              </a:spcBef>
              <a:spcAft>
                <a:spcPts val="0"/>
              </a:spcAft>
              <a:buSzPts val="1500"/>
              <a:buNone/>
              <a:defRPr>
                <a:solidFill>
                  <a:srgbClr val="889AC4"/>
                </a:solidFill>
              </a:defRPr>
            </a:lvl5pPr>
            <a:lvl6pPr lvl="5" algn="ctr" rtl="0">
              <a:spcBef>
                <a:spcPts val="500"/>
              </a:spcBef>
              <a:spcAft>
                <a:spcPts val="0"/>
              </a:spcAft>
              <a:buClr>
                <a:srgbClr val="889AC4"/>
              </a:buClr>
              <a:buSzPts val="1500"/>
              <a:buNone/>
              <a:defRPr>
                <a:solidFill>
                  <a:srgbClr val="889AC4"/>
                </a:solidFill>
              </a:defRPr>
            </a:lvl6pPr>
            <a:lvl7pPr lvl="6" algn="ctr" rtl="0">
              <a:spcBef>
                <a:spcPts val="300"/>
              </a:spcBef>
              <a:spcAft>
                <a:spcPts val="0"/>
              </a:spcAft>
              <a:buClr>
                <a:srgbClr val="889AC4"/>
              </a:buClr>
              <a:buSzPts val="1500"/>
              <a:buNone/>
              <a:defRPr>
                <a:solidFill>
                  <a:srgbClr val="889AC4"/>
                </a:solidFill>
              </a:defRPr>
            </a:lvl7pPr>
            <a:lvl8pPr lvl="7" algn="ctr" rtl="0">
              <a:spcBef>
                <a:spcPts val="300"/>
              </a:spcBef>
              <a:spcAft>
                <a:spcPts val="0"/>
              </a:spcAft>
              <a:buClr>
                <a:srgbClr val="889AC4"/>
              </a:buClr>
              <a:buSzPts val="1500"/>
              <a:buNone/>
              <a:defRPr>
                <a:solidFill>
                  <a:srgbClr val="889AC4"/>
                </a:solidFill>
              </a:defRPr>
            </a:lvl8pPr>
            <a:lvl9pPr lvl="8" algn="ctr" rtl="0">
              <a:spcBef>
                <a:spcPts val="300"/>
              </a:spcBef>
              <a:spcAft>
                <a:spcPts val="0"/>
              </a:spcAft>
              <a:buClr>
                <a:srgbClr val="889AC4"/>
              </a:buClr>
              <a:buSzPts val="1500"/>
              <a:buNone/>
              <a:defRPr>
                <a:solidFill>
                  <a:srgbClr val="889AC4"/>
                </a:solidFill>
              </a:defRPr>
            </a:lvl9pPr>
          </a:lstStyle>
          <a:p>
            <a:endParaRPr/>
          </a:p>
        </p:txBody>
      </p:sp>
      <p:sp>
        <p:nvSpPr>
          <p:cNvPr id="1527" name="Google Shape;1527;p131"/>
          <p:cNvSpPr txBox="1">
            <a:spLocks noGrp="1"/>
          </p:cNvSpPr>
          <p:nvPr>
            <p:ph type="body" idx="2"/>
          </p:nvPr>
        </p:nvSpPr>
        <p:spPr>
          <a:xfrm>
            <a:off x="433656" y="3625445"/>
            <a:ext cx="3040800" cy="213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Font typeface="Salesforce Sans"/>
              <a:buNone/>
              <a:defRPr sz="14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200"/>
              <a:buFont typeface="Arial"/>
              <a:buNone/>
              <a:defRPr sz="1100">
                <a:solidFill>
                  <a:schemeClr val="lt2"/>
                </a:solidFill>
                <a:latin typeface="Salesforce Sans"/>
                <a:ea typeface="Salesforce Sans"/>
                <a:cs typeface="Salesforce Sans"/>
                <a:sym typeface="Salesforce Sans"/>
              </a:defRPr>
            </a:lvl2pPr>
            <a:lvl3pPr marL="1371600" marR="0" lvl="2" indent="-228600" algn="l" rtl="0">
              <a:lnSpc>
                <a:spcPct val="95000"/>
              </a:lnSpc>
              <a:spcBef>
                <a:spcPts val="200"/>
              </a:spcBef>
              <a:spcAft>
                <a:spcPts val="0"/>
              </a:spcAft>
              <a:buClr>
                <a:srgbClr val="BFBFBF"/>
              </a:buClr>
              <a:buSzPts val="1100"/>
              <a:buFont typeface="Arial"/>
              <a:buNone/>
              <a:defRPr sz="1100">
                <a:solidFill>
                  <a:schemeClr val="lt2"/>
                </a:solidFill>
                <a:latin typeface="Salesforce Sans"/>
                <a:ea typeface="Salesforce Sans"/>
                <a:cs typeface="Salesforce Sans"/>
                <a:sym typeface="Salesforce Sans"/>
              </a:defRPr>
            </a:lvl3pPr>
            <a:lvl4pPr marL="1828800" lvl="3" indent="-273050" algn="l" rtl="0">
              <a:spcBef>
                <a:spcPts val="0"/>
              </a:spcBef>
              <a:spcAft>
                <a:spcPts val="0"/>
              </a:spcAft>
              <a:buSzPts val="700"/>
              <a:buChar char="•"/>
              <a:defRPr sz="700">
                <a:solidFill>
                  <a:schemeClr val="lt1"/>
                </a:solidFill>
                <a:latin typeface="Salesforce Sans"/>
                <a:ea typeface="Salesforce Sans"/>
                <a:cs typeface="Salesforce Sans"/>
                <a:sym typeface="Salesforce Sans"/>
              </a:defRPr>
            </a:lvl4pPr>
            <a:lvl5pPr marL="2286000" lvl="4" indent="-228600" algn="l" rtl="0">
              <a:spcBef>
                <a:spcPts val="200"/>
              </a:spcBef>
              <a:spcAft>
                <a:spcPts val="0"/>
              </a:spcAft>
              <a:buSzPts val="1100"/>
              <a:buNone/>
              <a:defRPr sz="700">
                <a:solidFill>
                  <a:schemeClr val="lt1"/>
                </a:solidFill>
                <a:latin typeface="Salesforce Sans"/>
                <a:ea typeface="Salesforce Sans"/>
                <a:cs typeface="Salesforce Sans"/>
                <a:sym typeface="Salesforce Sans"/>
              </a:defRPr>
            </a:lvl5pPr>
            <a:lvl6pPr marL="2743200" lvl="5" indent="-317500" algn="l" rtl="0">
              <a:spcBef>
                <a:spcPts val="3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528" name="Google Shape;1528;p131"/>
          <p:cNvSpPr txBox="1">
            <a:spLocks noGrp="1"/>
          </p:cNvSpPr>
          <p:nvPr>
            <p:ph type="body" idx="3"/>
          </p:nvPr>
        </p:nvSpPr>
        <p:spPr>
          <a:xfrm>
            <a:off x="433655" y="3396050"/>
            <a:ext cx="3040800" cy="2115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None/>
              <a:defRPr sz="1400" b="1">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529" name="Google Shape;1529;p131"/>
          <p:cNvPicPr preferRelativeResize="0"/>
          <p:nvPr/>
        </p:nvPicPr>
        <p:blipFill>
          <a:blip r:embed="rId5">
            <a:alphaModFix/>
          </a:blip>
          <a:stretch>
            <a:fillRect/>
          </a:stretch>
        </p:blipFill>
        <p:spPr>
          <a:xfrm>
            <a:off x="400735" y="659568"/>
            <a:ext cx="1592589" cy="213750"/>
          </a:xfrm>
          <a:prstGeom prst="rect">
            <a:avLst/>
          </a:prstGeom>
          <a:noFill/>
          <a:ln>
            <a:noFill/>
          </a:ln>
        </p:spPr>
      </p:pic>
      <p:sp>
        <p:nvSpPr>
          <p:cNvPr id="1530" name="Google Shape;1530;p131"/>
          <p:cNvSpPr/>
          <p:nvPr/>
        </p:nvSpPr>
        <p:spPr>
          <a:xfrm rot="-5400000" flipH="1">
            <a:off x="4150395" y="333731"/>
            <a:ext cx="1284000" cy="12843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531" name="Google Shape;1531;p131"/>
          <p:cNvSpPr/>
          <p:nvPr/>
        </p:nvSpPr>
        <p:spPr>
          <a:xfrm rot="5400000" flipH="1">
            <a:off x="4150630" y="333956"/>
            <a:ext cx="1283700" cy="12843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532" name="Google Shape;1532;p131"/>
          <p:cNvSpPr/>
          <p:nvPr/>
        </p:nvSpPr>
        <p:spPr>
          <a:xfrm rot="10800000" flipH="1">
            <a:off x="3511552" y="334256"/>
            <a:ext cx="1284300" cy="1283700"/>
          </a:xfrm>
          <a:prstGeom prst="pie">
            <a:avLst>
              <a:gd name="adj1" fmla="val 5411272"/>
              <a:gd name="adj2" fmla="val 10781300"/>
            </a:avLst>
          </a:prstGeom>
          <a:solidFill>
            <a:srgbClr val="0B827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533" name="Google Shape;1533;p131"/>
          <p:cNvSpPr/>
          <p:nvPr/>
        </p:nvSpPr>
        <p:spPr>
          <a:xfrm rot="-5400000" flipH="1">
            <a:off x="7866591" y="2673412"/>
            <a:ext cx="1284000" cy="12843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534" name="Google Shape;1534;p131"/>
          <p:cNvSpPr/>
          <p:nvPr/>
        </p:nvSpPr>
        <p:spPr>
          <a:xfrm rot="5400000" flipH="1">
            <a:off x="7866826" y="2673637"/>
            <a:ext cx="1283700" cy="12843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535" name="Google Shape;1535;p131"/>
          <p:cNvSpPr/>
          <p:nvPr/>
        </p:nvSpPr>
        <p:spPr>
          <a:xfrm rot="10800000" flipH="1">
            <a:off x="7227748" y="2673937"/>
            <a:ext cx="1284300" cy="1283700"/>
          </a:xfrm>
          <a:prstGeom prst="pie">
            <a:avLst>
              <a:gd name="adj1" fmla="val 5411272"/>
              <a:gd name="adj2" fmla="val 10781300"/>
            </a:avLst>
          </a:prstGeom>
          <a:solidFill>
            <a:srgbClr val="FEFEF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A4 - Title Slide_ D 1 1">
  <p:cSld name="Title Slide_ D_1_1">
    <p:bg>
      <p:bgPr>
        <a:solidFill>
          <a:schemeClr val="lt1"/>
        </a:solidFill>
        <a:effectLst/>
      </p:bgPr>
    </p:bg>
    <p:spTree>
      <p:nvGrpSpPr>
        <p:cNvPr id="1" name="Shape 1536"/>
        <p:cNvGrpSpPr/>
        <p:nvPr/>
      </p:nvGrpSpPr>
      <p:grpSpPr>
        <a:xfrm>
          <a:off x="0" y="0"/>
          <a:ext cx="0" cy="0"/>
          <a:chOff x="0" y="0"/>
          <a:chExt cx="0" cy="0"/>
        </a:xfrm>
      </p:grpSpPr>
      <p:sp>
        <p:nvSpPr>
          <p:cNvPr id="1537" name="Google Shape;1537;p132"/>
          <p:cNvSpPr/>
          <p:nvPr/>
        </p:nvSpPr>
        <p:spPr>
          <a:xfrm>
            <a:off x="3890719" y="-588511"/>
            <a:ext cx="5558400" cy="5557200"/>
          </a:xfrm>
          <a:prstGeom prst="ellipse">
            <a:avLst/>
          </a:prstGeom>
          <a:solidFill>
            <a:srgbClr val="C2C7E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538" name="Google Shape;1538;p132"/>
          <p:cNvPicPr preferRelativeResize="0"/>
          <p:nvPr/>
        </p:nvPicPr>
        <p:blipFill rotWithShape="1">
          <a:blip r:embed="rId2">
            <a:alphaModFix amt="54000"/>
          </a:blip>
          <a:srcRect l="18462" t="17235" r="22890" b="-93105"/>
          <a:stretch/>
        </p:blipFill>
        <p:spPr>
          <a:xfrm flipH="1">
            <a:off x="3892317" y="-588581"/>
            <a:ext cx="5556900" cy="5557200"/>
          </a:xfrm>
          <a:prstGeom prst="ellipse">
            <a:avLst/>
          </a:prstGeom>
          <a:noFill/>
          <a:ln>
            <a:noFill/>
          </a:ln>
        </p:spPr>
      </p:pic>
      <p:pic>
        <p:nvPicPr>
          <p:cNvPr id="1539" name="Google Shape;1539;p132"/>
          <p:cNvPicPr preferRelativeResize="0"/>
          <p:nvPr/>
        </p:nvPicPr>
        <p:blipFill rotWithShape="1">
          <a:blip r:embed="rId3">
            <a:alphaModFix/>
          </a:blip>
          <a:srcRect l="23740" t="-26028" r="4364" b="-5360"/>
          <a:stretch/>
        </p:blipFill>
        <p:spPr>
          <a:xfrm>
            <a:off x="4284141" y="-386737"/>
            <a:ext cx="5165100" cy="5027400"/>
          </a:xfrm>
          <a:prstGeom prst="ellipse">
            <a:avLst/>
          </a:prstGeom>
          <a:noFill/>
          <a:ln>
            <a:noFill/>
          </a:ln>
        </p:spPr>
      </p:pic>
      <p:pic>
        <p:nvPicPr>
          <p:cNvPr id="1540" name="Google Shape;1540;p132"/>
          <p:cNvPicPr preferRelativeResize="0"/>
          <p:nvPr/>
        </p:nvPicPr>
        <p:blipFill rotWithShape="1">
          <a:blip r:embed="rId4">
            <a:alphaModFix/>
          </a:blip>
          <a:srcRect t="47835"/>
          <a:stretch/>
        </p:blipFill>
        <p:spPr>
          <a:xfrm>
            <a:off x="3936920" y="2086347"/>
            <a:ext cx="5558498" cy="2919979"/>
          </a:xfrm>
          <a:prstGeom prst="rect">
            <a:avLst/>
          </a:prstGeom>
          <a:noFill/>
          <a:ln>
            <a:noFill/>
          </a:ln>
        </p:spPr>
      </p:pic>
      <p:sp>
        <p:nvSpPr>
          <p:cNvPr id="1541" name="Google Shape;1541;p132"/>
          <p:cNvSpPr txBox="1">
            <a:spLocks noGrp="1"/>
          </p:cNvSpPr>
          <p:nvPr>
            <p:ph type="ctrTitle"/>
          </p:nvPr>
        </p:nvSpPr>
        <p:spPr>
          <a:xfrm>
            <a:off x="425570" y="1617949"/>
            <a:ext cx="3048900" cy="9738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100"/>
              <a:buNone/>
              <a:defRPr sz="26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42" name="Google Shape;1542;p132"/>
          <p:cNvSpPr txBox="1">
            <a:spLocks noGrp="1"/>
          </p:cNvSpPr>
          <p:nvPr>
            <p:ph type="subTitle" idx="1"/>
          </p:nvPr>
        </p:nvSpPr>
        <p:spPr>
          <a:xfrm>
            <a:off x="433656" y="2618368"/>
            <a:ext cx="3040800" cy="3579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lvl="1" algn="ctr" rtl="0">
              <a:spcBef>
                <a:spcPts val="200"/>
              </a:spcBef>
              <a:spcAft>
                <a:spcPts val="0"/>
              </a:spcAft>
              <a:buSzPts val="1400"/>
              <a:buNone/>
              <a:defRPr>
                <a:solidFill>
                  <a:srgbClr val="889AC4"/>
                </a:solidFill>
              </a:defRPr>
            </a:lvl2pPr>
            <a:lvl3pPr lvl="2" algn="ctr" rtl="0">
              <a:spcBef>
                <a:spcPts val="500"/>
              </a:spcBef>
              <a:spcAft>
                <a:spcPts val="0"/>
              </a:spcAft>
              <a:buSzPts val="1200"/>
              <a:buNone/>
              <a:defRPr>
                <a:solidFill>
                  <a:srgbClr val="889AC4"/>
                </a:solidFill>
              </a:defRPr>
            </a:lvl3pPr>
            <a:lvl4pPr lvl="3" algn="ctr" rtl="0">
              <a:spcBef>
                <a:spcPts val="500"/>
              </a:spcBef>
              <a:spcAft>
                <a:spcPts val="0"/>
              </a:spcAft>
              <a:buSzPts val="1100"/>
              <a:buNone/>
              <a:defRPr>
                <a:solidFill>
                  <a:srgbClr val="889AC4"/>
                </a:solidFill>
              </a:defRPr>
            </a:lvl4pPr>
            <a:lvl5pPr lvl="4" algn="ctr" rtl="0">
              <a:spcBef>
                <a:spcPts val="500"/>
              </a:spcBef>
              <a:spcAft>
                <a:spcPts val="0"/>
              </a:spcAft>
              <a:buSzPts val="1500"/>
              <a:buNone/>
              <a:defRPr>
                <a:solidFill>
                  <a:srgbClr val="889AC4"/>
                </a:solidFill>
              </a:defRPr>
            </a:lvl5pPr>
            <a:lvl6pPr lvl="5" algn="ctr" rtl="0">
              <a:spcBef>
                <a:spcPts val="500"/>
              </a:spcBef>
              <a:spcAft>
                <a:spcPts val="0"/>
              </a:spcAft>
              <a:buClr>
                <a:srgbClr val="889AC4"/>
              </a:buClr>
              <a:buSzPts val="1500"/>
              <a:buNone/>
              <a:defRPr>
                <a:solidFill>
                  <a:srgbClr val="889AC4"/>
                </a:solidFill>
              </a:defRPr>
            </a:lvl6pPr>
            <a:lvl7pPr lvl="6" algn="ctr" rtl="0">
              <a:spcBef>
                <a:spcPts val="300"/>
              </a:spcBef>
              <a:spcAft>
                <a:spcPts val="0"/>
              </a:spcAft>
              <a:buClr>
                <a:srgbClr val="889AC4"/>
              </a:buClr>
              <a:buSzPts val="1500"/>
              <a:buNone/>
              <a:defRPr>
                <a:solidFill>
                  <a:srgbClr val="889AC4"/>
                </a:solidFill>
              </a:defRPr>
            </a:lvl7pPr>
            <a:lvl8pPr lvl="7" algn="ctr" rtl="0">
              <a:spcBef>
                <a:spcPts val="300"/>
              </a:spcBef>
              <a:spcAft>
                <a:spcPts val="0"/>
              </a:spcAft>
              <a:buClr>
                <a:srgbClr val="889AC4"/>
              </a:buClr>
              <a:buSzPts val="1500"/>
              <a:buNone/>
              <a:defRPr>
                <a:solidFill>
                  <a:srgbClr val="889AC4"/>
                </a:solidFill>
              </a:defRPr>
            </a:lvl8pPr>
            <a:lvl9pPr lvl="8" algn="ctr" rtl="0">
              <a:spcBef>
                <a:spcPts val="300"/>
              </a:spcBef>
              <a:spcAft>
                <a:spcPts val="0"/>
              </a:spcAft>
              <a:buClr>
                <a:srgbClr val="889AC4"/>
              </a:buClr>
              <a:buSzPts val="1500"/>
              <a:buNone/>
              <a:defRPr>
                <a:solidFill>
                  <a:srgbClr val="889AC4"/>
                </a:solidFill>
              </a:defRPr>
            </a:lvl9pPr>
          </a:lstStyle>
          <a:p>
            <a:endParaRPr/>
          </a:p>
        </p:txBody>
      </p:sp>
      <p:sp>
        <p:nvSpPr>
          <p:cNvPr id="1543" name="Google Shape;1543;p132"/>
          <p:cNvSpPr txBox="1">
            <a:spLocks noGrp="1"/>
          </p:cNvSpPr>
          <p:nvPr>
            <p:ph type="body" idx="2"/>
          </p:nvPr>
        </p:nvSpPr>
        <p:spPr>
          <a:xfrm>
            <a:off x="433656" y="3625445"/>
            <a:ext cx="3040800" cy="213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Font typeface="Salesforce Sans"/>
              <a:buNone/>
              <a:defRPr sz="14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200"/>
              <a:buFont typeface="Arial"/>
              <a:buNone/>
              <a:defRPr sz="1100">
                <a:solidFill>
                  <a:schemeClr val="lt2"/>
                </a:solidFill>
                <a:latin typeface="Salesforce Sans"/>
                <a:ea typeface="Salesforce Sans"/>
                <a:cs typeface="Salesforce Sans"/>
                <a:sym typeface="Salesforce Sans"/>
              </a:defRPr>
            </a:lvl2pPr>
            <a:lvl3pPr marL="1371600" marR="0" lvl="2" indent="-228600" algn="l" rtl="0">
              <a:lnSpc>
                <a:spcPct val="95000"/>
              </a:lnSpc>
              <a:spcBef>
                <a:spcPts val="200"/>
              </a:spcBef>
              <a:spcAft>
                <a:spcPts val="0"/>
              </a:spcAft>
              <a:buClr>
                <a:srgbClr val="BFBFBF"/>
              </a:buClr>
              <a:buSzPts val="1100"/>
              <a:buFont typeface="Arial"/>
              <a:buNone/>
              <a:defRPr sz="1100">
                <a:solidFill>
                  <a:schemeClr val="lt2"/>
                </a:solidFill>
                <a:latin typeface="Salesforce Sans"/>
                <a:ea typeface="Salesforce Sans"/>
                <a:cs typeface="Salesforce Sans"/>
                <a:sym typeface="Salesforce Sans"/>
              </a:defRPr>
            </a:lvl3pPr>
            <a:lvl4pPr marL="1828800" lvl="3" indent="-273050" algn="l" rtl="0">
              <a:spcBef>
                <a:spcPts val="0"/>
              </a:spcBef>
              <a:spcAft>
                <a:spcPts val="0"/>
              </a:spcAft>
              <a:buSzPts val="700"/>
              <a:buChar char="•"/>
              <a:defRPr sz="700">
                <a:solidFill>
                  <a:schemeClr val="lt1"/>
                </a:solidFill>
                <a:latin typeface="Salesforce Sans"/>
                <a:ea typeface="Salesforce Sans"/>
                <a:cs typeface="Salesforce Sans"/>
                <a:sym typeface="Salesforce Sans"/>
              </a:defRPr>
            </a:lvl4pPr>
            <a:lvl5pPr marL="2286000" lvl="4" indent="-228600" algn="l" rtl="0">
              <a:spcBef>
                <a:spcPts val="200"/>
              </a:spcBef>
              <a:spcAft>
                <a:spcPts val="0"/>
              </a:spcAft>
              <a:buSzPts val="1100"/>
              <a:buNone/>
              <a:defRPr sz="700">
                <a:solidFill>
                  <a:schemeClr val="lt1"/>
                </a:solidFill>
                <a:latin typeface="Salesforce Sans"/>
                <a:ea typeface="Salesforce Sans"/>
                <a:cs typeface="Salesforce Sans"/>
                <a:sym typeface="Salesforce Sans"/>
              </a:defRPr>
            </a:lvl5pPr>
            <a:lvl6pPr marL="2743200" lvl="5" indent="-317500" algn="l" rtl="0">
              <a:spcBef>
                <a:spcPts val="3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544" name="Google Shape;1544;p132"/>
          <p:cNvSpPr txBox="1">
            <a:spLocks noGrp="1"/>
          </p:cNvSpPr>
          <p:nvPr>
            <p:ph type="body" idx="3"/>
          </p:nvPr>
        </p:nvSpPr>
        <p:spPr>
          <a:xfrm>
            <a:off x="433655" y="3396050"/>
            <a:ext cx="3040800" cy="2115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None/>
              <a:defRPr sz="1400" b="1">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545" name="Google Shape;1545;p132"/>
          <p:cNvPicPr preferRelativeResize="0"/>
          <p:nvPr/>
        </p:nvPicPr>
        <p:blipFill>
          <a:blip r:embed="rId5">
            <a:alphaModFix/>
          </a:blip>
          <a:stretch>
            <a:fillRect/>
          </a:stretch>
        </p:blipFill>
        <p:spPr>
          <a:xfrm>
            <a:off x="400735" y="659568"/>
            <a:ext cx="1592589" cy="213750"/>
          </a:xfrm>
          <a:prstGeom prst="rect">
            <a:avLst/>
          </a:prstGeom>
          <a:noFill/>
          <a:ln>
            <a:noFill/>
          </a:ln>
        </p:spPr>
      </p:pic>
      <p:sp>
        <p:nvSpPr>
          <p:cNvPr id="1546" name="Google Shape;1546;p132"/>
          <p:cNvSpPr/>
          <p:nvPr/>
        </p:nvSpPr>
        <p:spPr>
          <a:xfrm rot="-5400000" flipH="1">
            <a:off x="4150395" y="333731"/>
            <a:ext cx="1284000" cy="12843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547" name="Google Shape;1547;p132"/>
          <p:cNvSpPr/>
          <p:nvPr/>
        </p:nvSpPr>
        <p:spPr>
          <a:xfrm rot="5400000" flipH="1">
            <a:off x="4150630" y="333956"/>
            <a:ext cx="1283700" cy="12843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548" name="Google Shape;1548;p132"/>
          <p:cNvSpPr/>
          <p:nvPr/>
        </p:nvSpPr>
        <p:spPr>
          <a:xfrm rot="10800000" flipH="1">
            <a:off x="3511552" y="334256"/>
            <a:ext cx="1284300" cy="1283700"/>
          </a:xfrm>
          <a:prstGeom prst="pie">
            <a:avLst>
              <a:gd name="adj1" fmla="val 5411272"/>
              <a:gd name="adj2" fmla="val 10781300"/>
            </a:avLst>
          </a:prstGeom>
          <a:solidFill>
            <a:srgbClr val="0B827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549" name="Google Shape;1549;p132"/>
          <p:cNvSpPr/>
          <p:nvPr/>
        </p:nvSpPr>
        <p:spPr>
          <a:xfrm rot="-5400000" flipH="1">
            <a:off x="7866591" y="2673412"/>
            <a:ext cx="1284000" cy="12843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550" name="Google Shape;1550;p132"/>
          <p:cNvSpPr/>
          <p:nvPr/>
        </p:nvSpPr>
        <p:spPr>
          <a:xfrm rot="5400000" flipH="1">
            <a:off x="7866826" y="2673637"/>
            <a:ext cx="1283700" cy="12843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551" name="Google Shape;1551;p132"/>
          <p:cNvSpPr/>
          <p:nvPr/>
        </p:nvSpPr>
        <p:spPr>
          <a:xfrm rot="10800000" flipH="1">
            <a:off x="7227748" y="2673937"/>
            <a:ext cx="1284300" cy="1283700"/>
          </a:xfrm>
          <a:prstGeom prst="pie">
            <a:avLst>
              <a:gd name="adj1" fmla="val 5411272"/>
              <a:gd name="adj2" fmla="val 10781300"/>
            </a:avLst>
          </a:prstGeom>
          <a:solidFill>
            <a:srgbClr val="F9E3B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2 - 2 Column">
  <p:cSld name="2 Column">
    <p:spTree>
      <p:nvGrpSpPr>
        <p:cNvPr id="1" name="Shape 1552"/>
        <p:cNvGrpSpPr/>
        <p:nvPr/>
      </p:nvGrpSpPr>
      <p:grpSpPr>
        <a:xfrm>
          <a:off x="0" y="0"/>
          <a:ext cx="0" cy="0"/>
          <a:chOff x="0" y="0"/>
          <a:chExt cx="0" cy="0"/>
        </a:xfrm>
      </p:grpSpPr>
      <p:sp>
        <p:nvSpPr>
          <p:cNvPr id="1553" name="Google Shape;1553;p133"/>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FE9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554" name="Google Shape;1554;p133"/>
          <p:cNvSpPr txBox="1">
            <a:spLocks noGrp="1"/>
          </p:cNvSpPr>
          <p:nvPr>
            <p:ph type="title"/>
          </p:nvPr>
        </p:nvSpPr>
        <p:spPr>
          <a:xfrm>
            <a:off x="428737" y="47628"/>
            <a:ext cx="77181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55" name="Google Shape;1555;p133"/>
          <p:cNvSpPr txBox="1">
            <a:spLocks noGrp="1"/>
          </p:cNvSpPr>
          <p:nvPr>
            <p:ph type="body" idx="1"/>
          </p:nvPr>
        </p:nvSpPr>
        <p:spPr>
          <a:xfrm>
            <a:off x="428737"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sz="1400">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556" name="Google Shape;1556;p133"/>
          <p:cNvSpPr txBox="1">
            <a:spLocks noGrp="1"/>
          </p:cNvSpPr>
          <p:nvPr>
            <p:ph type="body" idx="2"/>
          </p:nvPr>
        </p:nvSpPr>
        <p:spPr>
          <a:xfrm>
            <a:off x="4736683"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557" name="Google Shape;1557;p133"/>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558" name="Google Shape;1558;p133"/>
          <p:cNvSpPr txBox="1">
            <a:spLocks noGrp="1"/>
          </p:cNvSpPr>
          <p:nvPr>
            <p:ph type="subTitle" idx="4"/>
          </p:nvPr>
        </p:nvSpPr>
        <p:spPr>
          <a:xfrm>
            <a:off x="1461137"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559" name="Google Shape;1559;p133"/>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1560" name="Google Shape;1560;p133"/>
          <p:cNvSpPr/>
          <p:nvPr/>
        </p:nvSpPr>
        <p:spPr>
          <a:xfrm rot="-5400000">
            <a:off x="484189" y="4233637"/>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561" name="Google Shape;1561;p133"/>
          <p:cNvSpPr/>
          <p:nvPr/>
        </p:nvSpPr>
        <p:spPr>
          <a:xfrm rot="5400000">
            <a:off x="484068" y="4233637"/>
            <a:ext cx="742500" cy="742800"/>
          </a:xfrm>
          <a:prstGeom prst="pie">
            <a:avLst>
              <a:gd name="adj1" fmla="val 5411272"/>
              <a:gd name="adj2" fmla="val 10781300"/>
            </a:avLst>
          </a:prstGeom>
          <a:solidFill>
            <a:srgbClr val="3964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562" name="Google Shape;1562;p133"/>
          <p:cNvSpPr/>
          <p:nvPr/>
        </p:nvSpPr>
        <p:spPr>
          <a:xfrm>
            <a:off x="114723" y="4233787"/>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563" name="Google Shape;1563;p133" descr="Google Shape;670;p91"/>
          <p:cNvPicPr preferRelativeResize="0"/>
          <p:nvPr/>
        </p:nvPicPr>
        <p:blipFill rotWithShape="1">
          <a:blip r:embed="rId3">
            <a:alphaModFix/>
          </a:blip>
          <a:srcRect l="724"/>
          <a:stretch/>
        </p:blipFill>
        <p:spPr>
          <a:xfrm>
            <a:off x="-9522" y="4607486"/>
            <a:ext cx="1310114" cy="535880"/>
          </a:xfrm>
          <a:prstGeom prst="rect">
            <a:avLst/>
          </a:prstGeom>
          <a:noFill/>
          <a:ln>
            <a:noFill/>
          </a:ln>
        </p:spPr>
      </p:pic>
      <p:pic>
        <p:nvPicPr>
          <p:cNvPr id="1564" name="Google Shape;1564;p133" descr="Google Shape;671;p91"/>
          <p:cNvPicPr preferRelativeResize="0"/>
          <p:nvPr/>
        </p:nvPicPr>
        <p:blipFill rotWithShape="1">
          <a:blip r:embed="rId4">
            <a:alphaModFix/>
          </a:blip>
          <a:srcRect b="5222"/>
          <a:stretch/>
        </p:blipFill>
        <p:spPr>
          <a:xfrm rot="-1246296">
            <a:off x="229816" y="4665901"/>
            <a:ext cx="375258" cy="329244"/>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2 - 2 Column 2">
  <p:cSld name="2 Column_2">
    <p:spTree>
      <p:nvGrpSpPr>
        <p:cNvPr id="1" name="Shape 1565"/>
        <p:cNvGrpSpPr/>
        <p:nvPr/>
      </p:nvGrpSpPr>
      <p:grpSpPr>
        <a:xfrm>
          <a:off x="0" y="0"/>
          <a:ext cx="0" cy="0"/>
          <a:chOff x="0" y="0"/>
          <a:chExt cx="0" cy="0"/>
        </a:xfrm>
      </p:grpSpPr>
      <p:sp>
        <p:nvSpPr>
          <p:cNvPr id="1566" name="Google Shape;1566;p134"/>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F9E3B6"/>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567" name="Google Shape;1567;p134"/>
          <p:cNvSpPr txBox="1">
            <a:spLocks noGrp="1"/>
          </p:cNvSpPr>
          <p:nvPr>
            <p:ph type="title"/>
          </p:nvPr>
        </p:nvSpPr>
        <p:spPr>
          <a:xfrm>
            <a:off x="428737" y="47628"/>
            <a:ext cx="77181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68" name="Google Shape;1568;p134"/>
          <p:cNvSpPr txBox="1">
            <a:spLocks noGrp="1"/>
          </p:cNvSpPr>
          <p:nvPr>
            <p:ph type="body" idx="1"/>
          </p:nvPr>
        </p:nvSpPr>
        <p:spPr>
          <a:xfrm>
            <a:off x="428737"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sz="1400">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569" name="Google Shape;1569;p134"/>
          <p:cNvSpPr txBox="1">
            <a:spLocks noGrp="1"/>
          </p:cNvSpPr>
          <p:nvPr>
            <p:ph type="body" idx="2"/>
          </p:nvPr>
        </p:nvSpPr>
        <p:spPr>
          <a:xfrm>
            <a:off x="4736683"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570" name="Google Shape;1570;p134"/>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571" name="Google Shape;1571;p134"/>
          <p:cNvSpPr txBox="1">
            <a:spLocks noGrp="1"/>
          </p:cNvSpPr>
          <p:nvPr>
            <p:ph type="subTitle" idx="4"/>
          </p:nvPr>
        </p:nvSpPr>
        <p:spPr>
          <a:xfrm>
            <a:off x="1461137"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572" name="Google Shape;1572;p134"/>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1573" name="Google Shape;1573;p134"/>
          <p:cNvSpPr/>
          <p:nvPr/>
        </p:nvSpPr>
        <p:spPr>
          <a:xfrm rot="-5400000">
            <a:off x="484189" y="4233637"/>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574" name="Google Shape;1574;p134"/>
          <p:cNvSpPr/>
          <p:nvPr/>
        </p:nvSpPr>
        <p:spPr>
          <a:xfrm rot="5400000">
            <a:off x="484068" y="4233637"/>
            <a:ext cx="742500" cy="742800"/>
          </a:xfrm>
          <a:prstGeom prst="pie">
            <a:avLst>
              <a:gd name="adj1" fmla="val 5411272"/>
              <a:gd name="adj2" fmla="val 10781300"/>
            </a:avLst>
          </a:prstGeom>
          <a:solidFill>
            <a:srgbClr val="3964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575" name="Google Shape;1575;p134"/>
          <p:cNvSpPr/>
          <p:nvPr/>
        </p:nvSpPr>
        <p:spPr>
          <a:xfrm>
            <a:off x="114723" y="4233787"/>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576" name="Google Shape;1576;p134" descr="Google Shape;670;p91"/>
          <p:cNvPicPr preferRelativeResize="0"/>
          <p:nvPr/>
        </p:nvPicPr>
        <p:blipFill rotWithShape="1">
          <a:blip r:embed="rId3">
            <a:alphaModFix/>
          </a:blip>
          <a:srcRect l="724"/>
          <a:stretch/>
        </p:blipFill>
        <p:spPr>
          <a:xfrm>
            <a:off x="-9522" y="4607486"/>
            <a:ext cx="1310114" cy="535880"/>
          </a:xfrm>
          <a:prstGeom prst="rect">
            <a:avLst/>
          </a:prstGeom>
          <a:noFill/>
          <a:ln>
            <a:noFill/>
          </a:ln>
        </p:spPr>
      </p:pic>
      <p:pic>
        <p:nvPicPr>
          <p:cNvPr id="1577" name="Google Shape;1577;p134" descr="Google Shape;671;p91"/>
          <p:cNvPicPr preferRelativeResize="0"/>
          <p:nvPr/>
        </p:nvPicPr>
        <p:blipFill rotWithShape="1">
          <a:blip r:embed="rId4">
            <a:alphaModFix/>
          </a:blip>
          <a:srcRect b="5222"/>
          <a:stretch/>
        </p:blipFill>
        <p:spPr>
          <a:xfrm rot="-1246296">
            <a:off x="229816" y="4665901"/>
            <a:ext cx="375258" cy="32924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3 - Title Slide_ C">
  <p:cSld name="Title Slide_ C">
    <p:bg>
      <p:bgPr>
        <a:solidFill>
          <a:schemeClr val="lt1"/>
        </a:solidFill>
        <a:effectLst/>
      </p:bgPr>
    </p:bg>
    <p:spTree>
      <p:nvGrpSpPr>
        <p:cNvPr id="1" name="Shape 181"/>
        <p:cNvGrpSpPr/>
        <p:nvPr/>
      </p:nvGrpSpPr>
      <p:grpSpPr>
        <a:xfrm>
          <a:off x="0" y="0"/>
          <a:ext cx="0" cy="0"/>
          <a:chOff x="0" y="0"/>
          <a:chExt cx="0" cy="0"/>
        </a:xfrm>
      </p:grpSpPr>
      <p:sp>
        <p:nvSpPr>
          <p:cNvPr id="182" name="Google Shape;182;p26"/>
          <p:cNvSpPr txBox="1">
            <a:spLocks noGrp="1"/>
          </p:cNvSpPr>
          <p:nvPr>
            <p:ph type="ctrTitle"/>
          </p:nvPr>
        </p:nvSpPr>
        <p:spPr>
          <a:xfrm>
            <a:off x="425570" y="1617949"/>
            <a:ext cx="3048900" cy="9738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100"/>
              <a:buNone/>
              <a:defRPr sz="26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3" name="Google Shape;183;p26"/>
          <p:cNvSpPr txBox="1">
            <a:spLocks noGrp="1"/>
          </p:cNvSpPr>
          <p:nvPr>
            <p:ph type="subTitle" idx="1"/>
          </p:nvPr>
        </p:nvSpPr>
        <p:spPr>
          <a:xfrm>
            <a:off x="433656" y="2618368"/>
            <a:ext cx="3040800" cy="3579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lvl="1" algn="ctr" rtl="0">
              <a:spcBef>
                <a:spcPts val="200"/>
              </a:spcBef>
              <a:spcAft>
                <a:spcPts val="0"/>
              </a:spcAft>
              <a:buSzPts val="1400"/>
              <a:buNone/>
              <a:defRPr>
                <a:solidFill>
                  <a:srgbClr val="889AC4"/>
                </a:solidFill>
              </a:defRPr>
            </a:lvl2pPr>
            <a:lvl3pPr lvl="2" algn="ctr" rtl="0">
              <a:spcBef>
                <a:spcPts val="500"/>
              </a:spcBef>
              <a:spcAft>
                <a:spcPts val="0"/>
              </a:spcAft>
              <a:buSzPts val="1200"/>
              <a:buNone/>
              <a:defRPr>
                <a:solidFill>
                  <a:srgbClr val="889AC4"/>
                </a:solidFill>
              </a:defRPr>
            </a:lvl3pPr>
            <a:lvl4pPr lvl="3" algn="ctr" rtl="0">
              <a:spcBef>
                <a:spcPts val="500"/>
              </a:spcBef>
              <a:spcAft>
                <a:spcPts val="0"/>
              </a:spcAft>
              <a:buSzPts val="1100"/>
              <a:buNone/>
              <a:defRPr>
                <a:solidFill>
                  <a:srgbClr val="889AC4"/>
                </a:solidFill>
              </a:defRPr>
            </a:lvl4pPr>
            <a:lvl5pPr lvl="4" algn="ctr" rtl="0">
              <a:spcBef>
                <a:spcPts val="500"/>
              </a:spcBef>
              <a:spcAft>
                <a:spcPts val="0"/>
              </a:spcAft>
              <a:buSzPts val="1500"/>
              <a:buNone/>
              <a:defRPr>
                <a:solidFill>
                  <a:srgbClr val="889AC4"/>
                </a:solidFill>
              </a:defRPr>
            </a:lvl5pPr>
            <a:lvl6pPr lvl="5" algn="ctr" rtl="0">
              <a:spcBef>
                <a:spcPts val="500"/>
              </a:spcBef>
              <a:spcAft>
                <a:spcPts val="0"/>
              </a:spcAft>
              <a:buClr>
                <a:srgbClr val="889AC4"/>
              </a:buClr>
              <a:buSzPts val="1500"/>
              <a:buNone/>
              <a:defRPr>
                <a:solidFill>
                  <a:srgbClr val="889AC4"/>
                </a:solidFill>
              </a:defRPr>
            </a:lvl6pPr>
            <a:lvl7pPr lvl="6" algn="ctr" rtl="0">
              <a:spcBef>
                <a:spcPts val="300"/>
              </a:spcBef>
              <a:spcAft>
                <a:spcPts val="0"/>
              </a:spcAft>
              <a:buClr>
                <a:srgbClr val="889AC4"/>
              </a:buClr>
              <a:buSzPts val="1500"/>
              <a:buNone/>
              <a:defRPr>
                <a:solidFill>
                  <a:srgbClr val="889AC4"/>
                </a:solidFill>
              </a:defRPr>
            </a:lvl7pPr>
            <a:lvl8pPr lvl="7" algn="ctr" rtl="0">
              <a:spcBef>
                <a:spcPts val="300"/>
              </a:spcBef>
              <a:spcAft>
                <a:spcPts val="0"/>
              </a:spcAft>
              <a:buClr>
                <a:srgbClr val="889AC4"/>
              </a:buClr>
              <a:buSzPts val="1500"/>
              <a:buNone/>
              <a:defRPr>
                <a:solidFill>
                  <a:srgbClr val="889AC4"/>
                </a:solidFill>
              </a:defRPr>
            </a:lvl8pPr>
            <a:lvl9pPr lvl="8" algn="ctr" rtl="0">
              <a:spcBef>
                <a:spcPts val="300"/>
              </a:spcBef>
              <a:spcAft>
                <a:spcPts val="0"/>
              </a:spcAft>
              <a:buClr>
                <a:srgbClr val="889AC4"/>
              </a:buClr>
              <a:buSzPts val="1500"/>
              <a:buNone/>
              <a:defRPr>
                <a:solidFill>
                  <a:srgbClr val="889AC4"/>
                </a:solidFill>
              </a:defRPr>
            </a:lvl9pPr>
          </a:lstStyle>
          <a:p>
            <a:endParaRPr/>
          </a:p>
        </p:txBody>
      </p:sp>
      <p:sp>
        <p:nvSpPr>
          <p:cNvPr id="184" name="Google Shape;184;p26"/>
          <p:cNvSpPr txBox="1">
            <a:spLocks noGrp="1"/>
          </p:cNvSpPr>
          <p:nvPr>
            <p:ph type="body" idx="2"/>
          </p:nvPr>
        </p:nvSpPr>
        <p:spPr>
          <a:xfrm>
            <a:off x="433656" y="3625445"/>
            <a:ext cx="3040800" cy="213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Font typeface="Salesforce Sans"/>
              <a:buNone/>
              <a:defRPr sz="14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200"/>
              <a:buFont typeface="Arial"/>
              <a:buNone/>
              <a:defRPr sz="1100">
                <a:solidFill>
                  <a:schemeClr val="lt2"/>
                </a:solidFill>
                <a:latin typeface="Salesforce Sans"/>
                <a:ea typeface="Salesforce Sans"/>
                <a:cs typeface="Salesforce Sans"/>
                <a:sym typeface="Salesforce Sans"/>
              </a:defRPr>
            </a:lvl2pPr>
            <a:lvl3pPr marL="1371600" marR="0" lvl="2" indent="-228600" algn="l" rtl="0">
              <a:lnSpc>
                <a:spcPct val="95000"/>
              </a:lnSpc>
              <a:spcBef>
                <a:spcPts val="200"/>
              </a:spcBef>
              <a:spcAft>
                <a:spcPts val="0"/>
              </a:spcAft>
              <a:buClr>
                <a:srgbClr val="BFBFBF"/>
              </a:buClr>
              <a:buSzPts val="1100"/>
              <a:buFont typeface="Arial"/>
              <a:buNone/>
              <a:defRPr sz="1100">
                <a:solidFill>
                  <a:schemeClr val="lt2"/>
                </a:solidFill>
                <a:latin typeface="Salesforce Sans"/>
                <a:ea typeface="Salesforce Sans"/>
                <a:cs typeface="Salesforce Sans"/>
                <a:sym typeface="Salesforce Sans"/>
              </a:defRPr>
            </a:lvl3pPr>
            <a:lvl4pPr marL="1828800" lvl="3" indent="-273050" algn="l" rtl="0">
              <a:spcBef>
                <a:spcPts val="0"/>
              </a:spcBef>
              <a:spcAft>
                <a:spcPts val="0"/>
              </a:spcAft>
              <a:buSzPts val="700"/>
              <a:buChar char="•"/>
              <a:defRPr sz="700">
                <a:solidFill>
                  <a:schemeClr val="lt1"/>
                </a:solidFill>
                <a:latin typeface="Salesforce Sans"/>
                <a:ea typeface="Salesforce Sans"/>
                <a:cs typeface="Salesforce Sans"/>
                <a:sym typeface="Salesforce Sans"/>
              </a:defRPr>
            </a:lvl4pPr>
            <a:lvl5pPr marL="2286000" lvl="4" indent="-228600" algn="l" rtl="0">
              <a:spcBef>
                <a:spcPts val="200"/>
              </a:spcBef>
              <a:spcAft>
                <a:spcPts val="0"/>
              </a:spcAft>
              <a:buSzPts val="1100"/>
              <a:buNone/>
              <a:defRPr sz="700">
                <a:solidFill>
                  <a:schemeClr val="lt1"/>
                </a:solidFill>
                <a:latin typeface="Salesforce Sans"/>
                <a:ea typeface="Salesforce Sans"/>
                <a:cs typeface="Salesforce Sans"/>
                <a:sym typeface="Salesforce Sans"/>
              </a:defRPr>
            </a:lvl5pPr>
            <a:lvl6pPr marL="2743200" lvl="5" indent="-317500" algn="l" rtl="0">
              <a:spcBef>
                <a:spcPts val="3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85" name="Google Shape;185;p26"/>
          <p:cNvSpPr txBox="1">
            <a:spLocks noGrp="1"/>
          </p:cNvSpPr>
          <p:nvPr>
            <p:ph type="body" idx="3"/>
          </p:nvPr>
        </p:nvSpPr>
        <p:spPr>
          <a:xfrm>
            <a:off x="433655" y="3396050"/>
            <a:ext cx="3040800" cy="2115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None/>
              <a:defRPr sz="1400" b="1">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86" name="Google Shape;186;p26"/>
          <p:cNvPicPr preferRelativeResize="0"/>
          <p:nvPr/>
        </p:nvPicPr>
        <p:blipFill>
          <a:blip r:embed="rId2">
            <a:alphaModFix/>
          </a:blip>
          <a:stretch>
            <a:fillRect/>
          </a:stretch>
        </p:blipFill>
        <p:spPr>
          <a:xfrm>
            <a:off x="400735" y="659568"/>
            <a:ext cx="1592589" cy="213750"/>
          </a:xfrm>
          <a:prstGeom prst="rect">
            <a:avLst/>
          </a:prstGeom>
          <a:noFill/>
          <a:ln>
            <a:noFill/>
          </a:ln>
        </p:spPr>
      </p:pic>
      <p:sp>
        <p:nvSpPr>
          <p:cNvPr id="187" name="Google Shape;187;p26"/>
          <p:cNvSpPr/>
          <p:nvPr/>
        </p:nvSpPr>
        <p:spPr>
          <a:xfrm rot="10800000">
            <a:off x="8173598" y="1652105"/>
            <a:ext cx="980083" cy="98008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E49B3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88" name="Google Shape;188;p26"/>
          <p:cNvSpPr/>
          <p:nvPr/>
        </p:nvSpPr>
        <p:spPr>
          <a:xfrm rot="10800000">
            <a:off x="7191310" y="2634155"/>
            <a:ext cx="980083" cy="98008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90D0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89" name="Google Shape;189;p26"/>
          <p:cNvSpPr/>
          <p:nvPr/>
        </p:nvSpPr>
        <p:spPr>
          <a:xfrm rot="-5400000">
            <a:off x="6206807" y="1652105"/>
            <a:ext cx="980083" cy="98008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F9E3B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90" name="Google Shape;190;p26"/>
          <p:cNvSpPr/>
          <p:nvPr/>
        </p:nvSpPr>
        <p:spPr>
          <a:xfrm rot="10800000">
            <a:off x="5226736" y="2634155"/>
            <a:ext cx="980083" cy="98008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EEBDC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800">
              <a:solidFill>
                <a:srgbClr val="0B5CAB"/>
              </a:solidFill>
              <a:latin typeface="Calibri"/>
              <a:ea typeface="Calibri"/>
              <a:cs typeface="Calibri"/>
              <a:sym typeface="Calibri"/>
            </a:endParaRPr>
          </a:p>
        </p:txBody>
      </p:sp>
      <p:sp>
        <p:nvSpPr>
          <p:cNvPr id="191" name="Google Shape;191;p26"/>
          <p:cNvSpPr/>
          <p:nvPr/>
        </p:nvSpPr>
        <p:spPr>
          <a:xfrm>
            <a:off x="7189095" y="3607551"/>
            <a:ext cx="980083" cy="98008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F9E3B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pic>
        <p:nvPicPr>
          <p:cNvPr id="192" name="Google Shape;192;p26"/>
          <p:cNvPicPr preferRelativeResize="0"/>
          <p:nvPr/>
        </p:nvPicPr>
        <p:blipFill rotWithShape="1">
          <a:blip r:embed="rId3">
            <a:alphaModFix/>
          </a:blip>
          <a:srcRect b="8475"/>
          <a:stretch/>
        </p:blipFill>
        <p:spPr>
          <a:xfrm rot="5400000">
            <a:off x="6920098" y="3346219"/>
            <a:ext cx="1350751" cy="1043333"/>
          </a:xfrm>
          <a:prstGeom prst="rect">
            <a:avLst/>
          </a:prstGeom>
          <a:noFill/>
          <a:ln>
            <a:noFill/>
          </a:ln>
        </p:spPr>
      </p:pic>
      <p:pic>
        <p:nvPicPr>
          <p:cNvPr id="193" name="Google Shape;193;p26"/>
          <p:cNvPicPr preferRelativeResize="0"/>
          <p:nvPr/>
        </p:nvPicPr>
        <p:blipFill rotWithShape="1">
          <a:blip r:embed="rId4">
            <a:alphaModFix/>
          </a:blip>
          <a:srcRect l="9" r="9"/>
          <a:stretch/>
        </p:blipFill>
        <p:spPr>
          <a:xfrm flipH="1">
            <a:off x="3960801" y="656657"/>
            <a:ext cx="4595774" cy="2588957"/>
          </a:xfrm>
          <a:prstGeom prst="rect">
            <a:avLst/>
          </a:prstGeom>
          <a:noFill/>
          <a:ln>
            <a:noFill/>
          </a:ln>
        </p:spPr>
      </p:pic>
      <p:pic>
        <p:nvPicPr>
          <p:cNvPr id="194" name="Google Shape;194;p26"/>
          <p:cNvPicPr preferRelativeResize="0"/>
          <p:nvPr/>
        </p:nvPicPr>
        <p:blipFill rotWithShape="1">
          <a:blip r:embed="rId5">
            <a:alphaModFix/>
          </a:blip>
          <a:srcRect l="40380"/>
          <a:stretch/>
        </p:blipFill>
        <p:spPr>
          <a:xfrm rot="-5399979">
            <a:off x="5189714" y="2812801"/>
            <a:ext cx="585488" cy="1020735"/>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2 - 2 Column 2 1">
  <p:cSld name="2 Column_2_1">
    <p:spTree>
      <p:nvGrpSpPr>
        <p:cNvPr id="1" name="Shape 1578"/>
        <p:cNvGrpSpPr/>
        <p:nvPr/>
      </p:nvGrpSpPr>
      <p:grpSpPr>
        <a:xfrm>
          <a:off x="0" y="0"/>
          <a:ext cx="0" cy="0"/>
          <a:chOff x="0" y="0"/>
          <a:chExt cx="0" cy="0"/>
        </a:xfrm>
      </p:grpSpPr>
      <p:sp>
        <p:nvSpPr>
          <p:cNvPr id="1579" name="Google Shape;1579;p135"/>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2C7E8"/>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580" name="Google Shape;1580;p135"/>
          <p:cNvSpPr txBox="1">
            <a:spLocks noGrp="1"/>
          </p:cNvSpPr>
          <p:nvPr>
            <p:ph type="title"/>
          </p:nvPr>
        </p:nvSpPr>
        <p:spPr>
          <a:xfrm>
            <a:off x="428737" y="47628"/>
            <a:ext cx="77181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81" name="Google Shape;1581;p135"/>
          <p:cNvSpPr txBox="1">
            <a:spLocks noGrp="1"/>
          </p:cNvSpPr>
          <p:nvPr>
            <p:ph type="body" idx="1"/>
          </p:nvPr>
        </p:nvSpPr>
        <p:spPr>
          <a:xfrm>
            <a:off x="428737"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sz="1400">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582" name="Google Shape;1582;p135"/>
          <p:cNvSpPr txBox="1">
            <a:spLocks noGrp="1"/>
          </p:cNvSpPr>
          <p:nvPr>
            <p:ph type="body" idx="2"/>
          </p:nvPr>
        </p:nvSpPr>
        <p:spPr>
          <a:xfrm>
            <a:off x="4736683"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583" name="Google Shape;1583;p135"/>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584" name="Google Shape;1584;p135"/>
          <p:cNvSpPr txBox="1">
            <a:spLocks noGrp="1"/>
          </p:cNvSpPr>
          <p:nvPr>
            <p:ph type="subTitle" idx="4"/>
          </p:nvPr>
        </p:nvSpPr>
        <p:spPr>
          <a:xfrm>
            <a:off x="1461137"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585" name="Google Shape;1585;p135"/>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1586" name="Google Shape;1586;p135"/>
          <p:cNvSpPr/>
          <p:nvPr/>
        </p:nvSpPr>
        <p:spPr>
          <a:xfrm rot="-5400000">
            <a:off x="484189" y="4233637"/>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587" name="Google Shape;1587;p135"/>
          <p:cNvSpPr/>
          <p:nvPr/>
        </p:nvSpPr>
        <p:spPr>
          <a:xfrm rot="5400000">
            <a:off x="484068" y="4233637"/>
            <a:ext cx="742500" cy="742800"/>
          </a:xfrm>
          <a:prstGeom prst="pie">
            <a:avLst>
              <a:gd name="adj1" fmla="val 5411272"/>
              <a:gd name="adj2" fmla="val 10781300"/>
            </a:avLst>
          </a:prstGeom>
          <a:solidFill>
            <a:srgbClr val="3964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588" name="Google Shape;1588;p135"/>
          <p:cNvSpPr/>
          <p:nvPr/>
        </p:nvSpPr>
        <p:spPr>
          <a:xfrm>
            <a:off x="114723" y="4233787"/>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589" name="Google Shape;1589;p135" descr="Google Shape;670;p91"/>
          <p:cNvPicPr preferRelativeResize="0"/>
          <p:nvPr/>
        </p:nvPicPr>
        <p:blipFill rotWithShape="1">
          <a:blip r:embed="rId3">
            <a:alphaModFix/>
          </a:blip>
          <a:srcRect l="724"/>
          <a:stretch/>
        </p:blipFill>
        <p:spPr>
          <a:xfrm>
            <a:off x="-9522" y="4607486"/>
            <a:ext cx="1310114" cy="535880"/>
          </a:xfrm>
          <a:prstGeom prst="rect">
            <a:avLst/>
          </a:prstGeom>
          <a:noFill/>
          <a:ln>
            <a:noFill/>
          </a:ln>
        </p:spPr>
      </p:pic>
      <p:pic>
        <p:nvPicPr>
          <p:cNvPr id="1590" name="Google Shape;1590;p135" descr="Google Shape;671;p91"/>
          <p:cNvPicPr preferRelativeResize="0"/>
          <p:nvPr/>
        </p:nvPicPr>
        <p:blipFill rotWithShape="1">
          <a:blip r:embed="rId4">
            <a:alphaModFix/>
          </a:blip>
          <a:srcRect b="5222"/>
          <a:stretch/>
        </p:blipFill>
        <p:spPr>
          <a:xfrm rot="-1246296">
            <a:off x="229816" y="4665901"/>
            <a:ext cx="375258" cy="329244"/>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2 - 2 Column 1">
  <p:cSld name="2 Column_1">
    <p:spTree>
      <p:nvGrpSpPr>
        <p:cNvPr id="1" name="Shape 1591"/>
        <p:cNvGrpSpPr/>
        <p:nvPr/>
      </p:nvGrpSpPr>
      <p:grpSpPr>
        <a:xfrm>
          <a:off x="0" y="0"/>
          <a:ext cx="0" cy="0"/>
          <a:chOff x="0" y="0"/>
          <a:chExt cx="0" cy="0"/>
        </a:xfrm>
      </p:grpSpPr>
      <p:sp>
        <p:nvSpPr>
          <p:cNvPr id="1592" name="Google Shape;1592;p136"/>
          <p:cNvSpPr txBox="1">
            <a:spLocks noGrp="1"/>
          </p:cNvSpPr>
          <p:nvPr>
            <p:ph type="title"/>
          </p:nvPr>
        </p:nvSpPr>
        <p:spPr>
          <a:xfrm>
            <a:off x="428737" y="47628"/>
            <a:ext cx="77181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93" name="Google Shape;1593;p136"/>
          <p:cNvSpPr txBox="1">
            <a:spLocks noGrp="1"/>
          </p:cNvSpPr>
          <p:nvPr>
            <p:ph type="body" idx="1"/>
          </p:nvPr>
        </p:nvSpPr>
        <p:spPr>
          <a:xfrm>
            <a:off x="428737"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sz="1400">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594" name="Google Shape;1594;p136"/>
          <p:cNvSpPr txBox="1">
            <a:spLocks noGrp="1"/>
          </p:cNvSpPr>
          <p:nvPr>
            <p:ph type="body" idx="2"/>
          </p:nvPr>
        </p:nvSpPr>
        <p:spPr>
          <a:xfrm>
            <a:off x="4736683"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595" name="Google Shape;1595;p136"/>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596" name="Google Shape;1596;p136"/>
          <p:cNvSpPr/>
          <p:nvPr/>
        </p:nvSpPr>
        <p:spPr>
          <a:xfrm>
            <a:off x="7518507" y="3518441"/>
            <a:ext cx="1625508" cy="1625076"/>
          </a:xfrm>
          <a:custGeom>
            <a:avLst/>
            <a:gdLst/>
            <a:ahLst/>
            <a:cxnLst/>
            <a:rect l="l" t="t" r="r" b="b"/>
            <a:pathLst>
              <a:path w="21600" h="21600" extrusionOk="0">
                <a:moveTo>
                  <a:pt x="21600" y="0"/>
                </a:moveTo>
                <a:cubicBezTo>
                  <a:pt x="21600" y="5528"/>
                  <a:pt x="19491" y="11056"/>
                  <a:pt x="15274" y="15274"/>
                </a:cubicBezTo>
                <a:cubicBezTo>
                  <a:pt x="11056" y="19491"/>
                  <a:pt x="5528" y="21600"/>
                  <a:pt x="0" y="21600"/>
                </a:cubicBezTo>
                <a:lnTo>
                  <a:pt x="21600" y="21600"/>
                </a:lnTo>
                <a:lnTo>
                  <a:pt x="21600" y="0"/>
                </a:lnTo>
                <a:close/>
              </a:path>
            </a:pathLst>
          </a:custGeom>
          <a:solidFill>
            <a:srgbClr val="CFE9FE"/>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sp>
        <p:nvSpPr>
          <p:cNvPr id="1597" name="Google Shape;1597;p136"/>
          <p:cNvSpPr txBox="1">
            <a:spLocks noGrp="1"/>
          </p:cNvSpPr>
          <p:nvPr>
            <p:ph type="subTitle" idx="4"/>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598" name="Google Shape;1598;p136"/>
          <p:cNvPicPr preferRelativeResize="0"/>
          <p:nvPr/>
        </p:nvPicPr>
        <p:blipFill>
          <a:blip r:embed="rId2">
            <a:alphaModFix/>
          </a:blip>
          <a:stretch>
            <a:fillRect/>
          </a:stretch>
        </p:blipFill>
        <p:spPr>
          <a:xfrm>
            <a:off x="8064804" y="498210"/>
            <a:ext cx="752574" cy="101006"/>
          </a:xfrm>
          <a:prstGeom prst="rect">
            <a:avLst/>
          </a:prstGeom>
          <a:noFill/>
          <a:ln>
            <a:noFill/>
          </a:ln>
        </p:spPr>
      </p:pic>
      <p:pic>
        <p:nvPicPr>
          <p:cNvPr id="1599" name="Google Shape;1599;p136"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2 - 2 Column 1 1">
  <p:cSld name="2 Column_1_1">
    <p:spTree>
      <p:nvGrpSpPr>
        <p:cNvPr id="1" name="Shape 1600"/>
        <p:cNvGrpSpPr/>
        <p:nvPr/>
      </p:nvGrpSpPr>
      <p:grpSpPr>
        <a:xfrm>
          <a:off x="0" y="0"/>
          <a:ext cx="0" cy="0"/>
          <a:chOff x="0" y="0"/>
          <a:chExt cx="0" cy="0"/>
        </a:xfrm>
      </p:grpSpPr>
      <p:sp>
        <p:nvSpPr>
          <p:cNvPr id="1601" name="Google Shape;1601;p137"/>
          <p:cNvSpPr txBox="1">
            <a:spLocks noGrp="1"/>
          </p:cNvSpPr>
          <p:nvPr>
            <p:ph type="title"/>
          </p:nvPr>
        </p:nvSpPr>
        <p:spPr>
          <a:xfrm>
            <a:off x="428737" y="47628"/>
            <a:ext cx="77181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02" name="Google Shape;1602;p137"/>
          <p:cNvSpPr txBox="1">
            <a:spLocks noGrp="1"/>
          </p:cNvSpPr>
          <p:nvPr>
            <p:ph type="body" idx="1"/>
          </p:nvPr>
        </p:nvSpPr>
        <p:spPr>
          <a:xfrm>
            <a:off x="428737"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sz="1400">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03" name="Google Shape;1603;p137"/>
          <p:cNvSpPr txBox="1">
            <a:spLocks noGrp="1"/>
          </p:cNvSpPr>
          <p:nvPr>
            <p:ph type="body" idx="2"/>
          </p:nvPr>
        </p:nvSpPr>
        <p:spPr>
          <a:xfrm>
            <a:off x="4736683"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04" name="Google Shape;1604;p137"/>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05" name="Google Shape;1605;p137"/>
          <p:cNvSpPr/>
          <p:nvPr/>
        </p:nvSpPr>
        <p:spPr>
          <a:xfrm>
            <a:off x="7518507" y="3518441"/>
            <a:ext cx="1625508" cy="1625076"/>
          </a:xfrm>
          <a:custGeom>
            <a:avLst/>
            <a:gdLst/>
            <a:ahLst/>
            <a:cxnLst/>
            <a:rect l="l" t="t" r="r" b="b"/>
            <a:pathLst>
              <a:path w="21600" h="21600" extrusionOk="0">
                <a:moveTo>
                  <a:pt x="21600" y="0"/>
                </a:moveTo>
                <a:cubicBezTo>
                  <a:pt x="21600" y="5528"/>
                  <a:pt x="19491" y="11056"/>
                  <a:pt x="15274" y="15274"/>
                </a:cubicBezTo>
                <a:cubicBezTo>
                  <a:pt x="11056" y="19491"/>
                  <a:pt x="5528" y="21600"/>
                  <a:pt x="0" y="21600"/>
                </a:cubicBezTo>
                <a:lnTo>
                  <a:pt x="21600" y="21600"/>
                </a:lnTo>
                <a:lnTo>
                  <a:pt x="21600" y="0"/>
                </a:lnTo>
                <a:close/>
              </a:path>
            </a:pathLst>
          </a:custGeom>
          <a:solidFill>
            <a:srgbClr val="F9E3B6"/>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sp>
        <p:nvSpPr>
          <p:cNvPr id="1606" name="Google Shape;1606;p137"/>
          <p:cNvSpPr txBox="1">
            <a:spLocks noGrp="1"/>
          </p:cNvSpPr>
          <p:nvPr>
            <p:ph type="subTitle" idx="4"/>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607" name="Google Shape;1607;p137"/>
          <p:cNvPicPr preferRelativeResize="0"/>
          <p:nvPr/>
        </p:nvPicPr>
        <p:blipFill>
          <a:blip r:embed="rId2">
            <a:alphaModFix/>
          </a:blip>
          <a:stretch>
            <a:fillRect/>
          </a:stretch>
        </p:blipFill>
        <p:spPr>
          <a:xfrm>
            <a:off x="8064804" y="498210"/>
            <a:ext cx="752574" cy="101006"/>
          </a:xfrm>
          <a:prstGeom prst="rect">
            <a:avLst/>
          </a:prstGeom>
          <a:noFill/>
          <a:ln>
            <a:noFill/>
          </a:ln>
        </p:spPr>
      </p:pic>
      <p:pic>
        <p:nvPicPr>
          <p:cNvPr id="1608" name="Google Shape;1608;p137"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2 - 2 Column 1 1 1">
  <p:cSld name="2 Column_1_1_1">
    <p:spTree>
      <p:nvGrpSpPr>
        <p:cNvPr id="1" name="Shape 1609"/>
        <p:cNvGrpSpPr/>
        <p:nvPr/>
      </p:nvGrpSpPr>
      <p:grpSpPr>
        <a:xfrm>
          <a:off x="0" y="0"/>
          <a:ext cx="0" cy="0"/>
          <a:chOff x="0" y="0"/>
          <a:chExt cx="0" cy="0"/>
        </a:xfrm>
      </p:grpSpPr>
      <p:sp>
        <p:nvSpPr>
          <p:cNvPr id="1610" name="Google Shape;1610;p138"/>
          <p:cNvSpPr txBox="1">
            <a:spLocks noGrp="1"/>
          </p:cNvSpPr>
          <p:nvPr>
            <p:ph type="title"/>
          </p:nvPr>
        </p:nvSpPr>
        <p:spPr>
          <a:xfrm>
            <a:off x="428737" y="47628"/>
            <a:ext cx="77181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11" name="Google Shape;1611;p138"/>
          <p:cNvSpPr txBox="1">
            <a:spLocks noGrp="1"/>
          </p:cNvSpPr>
          <p:nvPr>
            <p:ph type="body" idx="1"/>
          </p:nvPr>
        </p:nvSpPr>
        <p:spPr>
          <a:xfrm>
            <a:off x="428737"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sz="1400">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12" name="Google Shape;1612;p138"/>
          <p:cNvSpPr txBox="1">
            <a:spLocks noGrp="1"/>
          </p:cNvSpPr>
          <p:nvPr>
            <p:ph type="body" idx="2"/>
          </p:nvPr>
        </p:nvSpPr>
        <p:spPr>
          <a:xfrm>
            <a:off x="4736683"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13" name="Google Shape;1613;p138"/>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14" name="Google Shape;1614;p138"/>
          <p:cNvSpPr/>
          <p:nvPr/>
        </p:nvSpPr>
        <p:spPr>
          <a:xfrm>
            <a:off x="7518507" y="3518441"/>
            <a:ext cx="1625508" cy="1625076"/>
          </a:xfrm>
          <a:custGeom>
            <a:avLst/>
            <a:gdLst/>
            <a:ahLst/>
            <a:cxnLst/>
            <a:rect l="l" t="t" r="r" b="b"/>
            <a:pathLst>
              <a:path w="21600" h="21600" extrusionOk="0">
                <a:moveTo>
                  <a:pt x="21600" y="0"/>
                </a:moveTo>
                <a:cubicBezTo>
                  <a:pt x="21600" y="5528"/>
                  <a:pt x="19491" y="11056"/>
                  <a:pt x="15274" y="15274"/>
                </a:cubicBezTo>
                <a:cubicBezTo>
                  <a:pt x="11056" y="19491"/>
                  <a:pt x="5528" y="21600"/>
                  <a:pt x="0" y="21600"/>
                </a:cubicBezTo>
                <a:lnTo>
                  <a:pt x="21600" y="21600"/>
                </a:lnTo>
                <a:lnTo>
                  <a:pt x="21600" y="0"/>
                </a:lnTo>
                <a:close/>
              </a:path>
            </a:pathLst>
          </a:custGeom>
          <a:solidFill>
            <a:srgbClr val="C2C7E8"/>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sp>
        <p:nvSpPr>
          <p:cNvPr id="1615" name="Google Shape;1615;p138"/>
          <p:cNvSpPr txBox="1">
            <a:spLocks noGrp="1"/>
          </p:cNvSpPr>
          <p:nvPr>
            <p:ph type="subTitle" idx="4"/>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616" name="Google Shape;1616;p138"/>
          <p:cNvPicPr preferRelativeResize="0"/>
          <p:nvPr/>
        </p:nvPicPr>
        <p:blipFill>
          <a:blip r:embed="rId2">
            <a:alphaModFix/>
          </a:blip>
          <a:stretch>
            <a:fillRect/>
          </a:stretch>
        </p:blipFill>
        <p:spPr>
          <a:xfrm>
            <a:off x="8064804" y="498210"/>
            <a:ext cx="752574" cy="101006"/>
          </a:xfrm>
          <a:prstGeom prst="rect">
            <a:avLst/>
          </a:prstGeom>
          <a:noFill/>
          <a:ln>
            <a:noFill/>
          </a:ln>
        </p:spPr>
      </p:pic>
      <p:pic>
        <p:nvPicPr>
          <p:cNvPr id="1617" name="Google Shape;1617;p138"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3 - 3 Column">
  <p:cSld name="3 Column">
    <p:spTree>
      <p:nvGrpSpPr>
        <p:cNvPr id="1" name="Shape 1618"/>
        <p:cNvGrpSpPr/>
        <p:nvPr/>
      </p:nvGrpSpPr>
      <p:grpSpPr>
        <a:xfrm>
          <a:off x="0" y="0"/>
          <a:ext cx="0" cy="0"/>
          <a:chOff x="0" y="0"/>
          <a:chExt cx="0" cy="0"/>
        </a:xfrm>
      </p:grpSpPr>
      <p:sp>
        <p:nvSpPr>
          <p:cNvPr id="1619" name="Google Shape;1619;p139"/>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FE9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620" name="Google Shape;1620;p139"/>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21" name="Google Shape;1621;p139"/>
          <p:cNvSpPr txBox="1">
            <a:spLocks noGrp="1"/>
          </p:cNvSpPr>
          <p:nvPr>
            <p:ph type="body" idx="1"/>
          </p:nvPr>
        </p:nvSpPr>
        <p:spPr>
          <a:xfrm>
            <a:off x="428737" y="1216230"/>
            <a:ext cx="2503800" cy="3168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22" name="Google Shape;1622;p139"/>
          <p:cNvSpPr txBox="1">
            <a:spLocks noGrp="1"/>
          </p:cNvSpPr>
          <p:nvPr>
            <p:ph type="body" idx="2"/>
          </p:nvPr>
        </p:nvSpPr>
        <p:spPr>
          <a:xfrm>
            <a:off x="3283881" y="1216019"/>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23" name="Google Shape;1623;p139"/>
          <p:cNvSpPr txBox="1">
            <a:spLocks noGrp="1"/>
          </p:cNvSpPr>
          <p:nvPr>
            <p:ph type="body" idx="3"/>
          </p:nvPr>
        </p:nvSpPr>
        <p:spPr>
          <a:xfrm>
            <a:off x="6139023" y="1215801"/>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24" name="Google Shape;1624;p139"/>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25" name="Google Shape;1625;p139"/>
          <p:cNvSpPr txBox="1">
            <a:spLocks noGrp="1"/>
          </p:cNvSpPr>
          <p:nvPr>
            <p:ph type="subTitle" idx="5"/>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626" name="Google Shape;1626;p139"/>
          <p:cNvPicPr preferRelativeResize="0"/>
          <p:nvPr/>
        </p:nvPicPr>
        <p:blipFill>
          <a:blip r:embed="rId2">
            <a:alphaModFix/>
          </a:blip>
          <a:stretch>
            <a:fillRect/>
          </a:stretch>
        </p:blipFill>
        <p:spPr>
          <a:xfrm>
            <a:off x="8064804" y="498210"/>
            <a:ext cx="752574" cy="101006"/>
          </a:xfrm>
          <a:prstGeom prst="rect">
            <a:avLst/>
          </a:prstGeom>
          <a:noFill/>
          <a:ln>
            <a:noFill/>
          </a:ln>
        </p:spPr>
      </p:pic>
      <p:pic>
        <p:nvPicPr>
          <p:cNvPr id="1627" name="Google Shape;1627;p139" descr="Footer 1.png"/>
          <p:cNvPicPr preferRelativeResize="0"/>
          <p:nvPr/>
        </p:nvPicPr>
        <p:blipFill rotWithShape="1">
          <a:blip r:embed="rId3">
            <a:alphaModFix/>
          </a:blip>
          <a:srcRect r="10793"/>
          <a:stretch/>
        </p:blipFill>
        <p:spPr>
          <a:xfrm>
            <a:off x="7593515" y="3900562"/>
            <a:ext cx="1550484" cy="1242938"/>
          </a:xfrm>
          <a:prstGeom prst="rect">
            <a:avLst/>
          </a:prstGeom>
          <a:noFill/>
          <a:ln>
            <a:noFill/>
          </a:ln>
        </p:spPr>
      </p:pic>
      <p:sp>
        <p:nvSpPr>
          <p:cNvPr id="1628" name="Google Shape;1628;p139"/>
          <p:cNvSpPr/>
          <p:nvPr/>
        </p:nvSpPr>
        <p:spPr>
          <a:xfrm rot="-5400000">
            <a:off x="8337618"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629" name="Google Shape;1629;p139"/>
          <p:cNvSpPr/>
          <p:nvPr/>
        </p:nvSpPr>
        <p:spPr>
          <a:xfrm rot="5400000">
            <a:off x="833749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1630" name="Google Shape;1630;p139"/>
          <p:cNvSpPr/>
          <p:nvPr/>
        </p:nvSpPr>
        <p:spPr>
          <a:xfrm>
            <a:off x="7968152" y="4245525"/>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631" name="Google Shape;1631;p139" descr="Google Shape;978;p66"/>
          <p:cNvPicPr preferRelativeResize="0"/>
          <p:nvPr/>
        </p:nvPicPr>
        <p:blipFill rotWithShape="1">
          <a:blip r:embed="rId4">
            <a:alphaModFix/>
          </a:blip>
          <a:srcRect/>
          <a:stretch/>
        </p:blipFill>
        <p:spPr>
          <a:xfrm>
            <a:off x="8036378" y="4676787"/>
            <a:ext cx="632410" cy="311237"/>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3 - 3 Column 2">
  <p:cSld name="3 Column_2">
    <p:spTree>
      <p:nvGrpSpPr>
        <p:cNvPr id="1" name="Shape 1632"/>
        <p:cNvGrpSpPr/>
        <p:nvPr/>
      </p:nvGrpSpPr>
      <p:grpSpPr>
        <a:xfrm>
          <a:off x="0" y="0"/>
          <a:ext cx="0" cy="0"/>
          <a:chOff x="0" y="0"/>
          <a:chExt cx="0" cy="0"/>
        </a:xfrm>
      </p:grpSpPr>
      <p:sp>
        <p:nvSpPr>
          <p:cNvPr id="1633" name="Google Shape;1633;p140"/>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F9E3B6"/>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634" name="Google Shape;1634;p140"/>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35" name="Google Shape;1635;p140"/>
          <p:cNvSpPr txBox="1">
            <a:spLocks noGrp="1"/>
          </p:cNvSpPr>
          <p:nvPr>
            <p:ph type="body" idx="1"/>
          </p:nvPr>
        </p:nvSpPr>
        <p:spPr>
          <a:xfrm>
            <a:off x="428737" y="1216230"/>
            <a:ext cx="2503800" cy="3168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36" name="Google Shape;1636;p140"/>
          <p:cNvSpPr txBox="1">
            <a:spLocks noGrp="1"/>
          </p:cNvSpPr>
          <p:nvPr>
            <p:ph type="body" idx="2"/>
          </p:nvPr>
        </p:nvSpPr>
        <p:spPr>
          <a:xfrm>
            <a:off x="3283881" y="1216019"/>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37" name="Google Shape;1637;p140"/>
          <p:cNvSpPr txBox="1">
            <a:spLocks noGrp="1"/>
          </p:cNvSpPr>
          <p:nvPr>
            <p:ph type="body" idx="3"/>
          </p:nvPr>
        </p:nvSpPr>
        <p:spPr>
          <a:xfrm>
            <a:off x="6139023" y="1215801"/>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38" name="Google Shape;1638;p140"/>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39" name="Google Shape;1639;p140"/>
          <p:cNvSpPr txBox="1">
            <a:spLocks noGrp="1"/>
          </p:cNvSpPr>
          <p:nvPr>
            <p:ph type="subTitle" idx="5"/>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640" name="Google Shape;1640;p140"/>
          <p:cNvPicPr preferRelativeResize="0"/>
          <p:nvPr/>
        </p:nvPicPr>
        <p:blipFill>
          <a:blip r:embed="rId2">
            <a:alphaModFix/>
          </a:blip>
          <a:stretch>
            <a:fillRect/>
          </a:stretch>
        </p:blipFill>
        <p:spPr>
          <a:xfrm>
            <a:off x="8064804" y="498210"/>
            <a:ext cx="752574" cy="101006"/>
          </a:xfrm>
          <a:prstGeom prst="rect">
            <a:avLst/>
          </a:prstGeom>
          <a:noFill/>
          <a:ln>
            <a:noFill/>
          </a:ln>
        </p:spPr>
      </p:pic>
      <p:pic>
        <p:nvPicPr>
          <p:cNvPr id="1641" name="Google Shape;1641;p140" descr="Footer 1.png"/>
          <p:cNvPicPr preferRelativeResize="0"/>
          <p:nvPr/>
        </p:nvPicPr>
        <p:blipFill rotWithShape="1">
          <a:blip r:embed="rId3">
            <a:alphaModFix/>
          </a:blip>
          <a:srcRect r="10793"/>
          <a:stretch/>
        </p:blipFill>
        <p:spPr>
          <a:xfrm>
            <a:off x="7593515" y="3900562"/>
            <a:ext cx="1550484" cy="1242938"/>
          </a:xfrm>
          <a:prstGeom prst="rect">
            <a:avLst/>
          </a:prstGeom>
          <a:noFill/>
          <a:ln>
            <a:noFill/>
          </a:ln>
        </p:spPr>
      </p:pic>
      <p:sp>
        <p:nvSpPr>
          <p:cNvPr id="1642" name="Google Shape;1642;p140"/>
          <p:cNvSpPr/>
          <p:nvPr/>
        </p:nvSpPr>
        <p:spPr>
          <a:xfrm rot="-5400000">
            <a:off x="8337618"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643" name="Google Shape;1643;p140"/>
          <p:cNvSpPr/>
          <p:nvPr/>
        </p:nvSpPr>
        <p:spPr>
          <a:xfrm rot="5400000">
            <a:off x="833749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1644" name="Google Shape;1644;p140"/>
          <p:cNvSpPr/>
          <p:nvPr/>
        </p:nvSpPr>
        <p:spPr>
          <a:xfrm>
            <a:off x="7968152" y="4245525"/>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645" name="Google Shape;1645;p140" descr="Google Shape;978;p66"/>
          <p:cNvPicPr preferRelativeResize="0"/>
          <p:nvPr/>
        </p:nvPicPr>
        <p:blipFill rotWithShape="1">
          <a:blip r:embed="rId4">
            <a:alphaModFix/>
          </a:blip>
          <a:srcRect/>
          <a:stretch/>
        </p:blipFill>
        <p:spPr>
          <a:xfrm>
            <a:off x="8036378" y="4676787"/>
            <a:ext cx="632410" cy="311237"/>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3 - 3 Column 2 1">
  <p:cSld name="3 Column_2_1">
    <p:spTree>
      <p:nvGrpSpPr>
        <p:cNvPr id="1" name="Shape 1646"/>
        <p:cNvGrpSpPr/>
        <p:nvPr/>
      </p:nvGrpSpPr>
      <p:grpSpPr>
        <a:xfrm>
          <a:off x="0" y="0"/>
          <a:ext cx="0" cy="0"/>
          <a:chOff x="0" y="0"/>
          <a:chExt cx="0" cy="0"/>
        </a:xfrm>
      </p:grpSpPr>
      <p:sp>
        <p:nvSpPr>
          <p:cNvPr id="1647" name="Google Shape;1647;p141"/>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2C7E8"/>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648" name="Google Shape;1648;p141"/>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49" name="Google Shape;1649;p141"/>
          <p:cNvSpPr txBox="1">
            <a:spLocks noGrp="1"/>
          </p:cNvSpPr>
          <p:nvPr>
            <p:ph type="body" idx="1"/>
          </p:nvPr>
        </p:nvSpPr>
        <p:spPr>
          <a:xfrm>
            <a:off x="428737" y="1216230"/>
            <a:ext cx="2503800" cy="3168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50" name="Google Shape;1650;p141"/>
          <p:cNvSpPr txBox="1">
            <a:spLocks noGrp="1"/>
          </p:cNvSpPr>
          <p:nvPr>
            <p:ph type="body" idx="2"/>
          </p:nvPr>
        </p:nvSpPr>
        <p:spPr>
          <a:xfrm>
            <a:off x="3283881" y="1216019"/>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51" name="Google Shape;1651;p141"/>
          <p:cNvSpPr txBox="1">
            <a:spLocks noGrp="1"/>
          </p:cNvSpPr>
          <p:nvPr>
            <p:ph type="body" idx="3"/>
          </p:nvPr>
        </p:nvSpPr>
        <p:spPr>
          <a:xfrm>
            <a:off x="6139023" y="1215801"/>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52" name="Google Shape;1652;p141"/>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53" name="Google Shape;1653;p141"/>
          <p:cNvSpPr txBox="1">
            <a:spLocks noGrp="1"/>
          </p:cNvSpPr>
          <p:nvPr>
            <p:ph type="subTitle" idx="5"/>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654" name="Google Shape;1654;p141"/>
          <p:cNvPicPr preferRelativeResize="0"/>
          <p:nvPr/>
        </p:nvPicPr>
        <p:blipFill>
          <a:blip r:embed="rId2">
            <a:alphaModFix/>
          </a:blip>
          <a:stretch>
            <a:fillRect/>
          </a:stretch>
        </p:blipFill>
        <p:spPr>
          <a:xfrm>
            <a:off x="8064804" y="498210"/>
            <a:ext cx="752574" cy="101006"/>
          </a:xfrm>
          <a:prstGeom prst="rect">
            <a:avLst/>
          </a:prstGeom>
          <a:noFill/>
          <a:ln>
            <a:noFill/>
          </a:ln>
        </p:spPr>
      </p:pic>
      <p:pic>
        <p:nvPicPr>
          <p:cNvPr id="1655" name="Google Shape;1655;p141" descr="Footer 1.png"/>
          <p:cNvPicPr preferRelativeResize="0"/>
          <p:nvPr/>
        </p:nvPicPr>
        <p:blipFill rotWithShape="1">
          <a:blip r:embed="rId3">
            <a:alphaModFix/>
          </a:blip>
          <a:srcRect r="10793"/>
          <a:stretch/>
        </p:blipFill>
        <p:spPr>
          <a:xfrm>
            <a:off x="7593515" y="3900562"/>
            <a:ext cx="1550484" cy="1242938"/>
          </a:xfrm>
          <a:prstGeom prst="rect">
            <a:avLst/>
          </a:prstGeom>
          <a:noFill/>
          <a:ln>
            <a:noFill/>
          </a:ln>
        </p:spPr>
      </p:pic>
      <p:sp>
        <p:nvSpPr>
          <p:cNvPr id="1656" name="Google Shape;1656;p141"/>
          <p:cNvSpPr/>
          <p:nvPr/>
        </p:nvSpPr>
        <p:spPr>
          <a:xfrm rot="-5400000">
            <a:off x="8337618"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657" name="Google Shape;1657;p141"/>
          <p:cNvSpPr/>
          <p:nvPr/>
        </p:nvSpPr>
        <p:spPr>
          <a:xfrm rot="5400000">
            <a:off x="833749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1658" name="Google Shape;1658;p141"/>
          <p:cNvSpPr/>
          <p:nvPr/>
        </p:nvSpPr>
        <p:spPr>
          <a:xfrm>
            <a:off x="7968152" y="4245525"/>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659" name="Google Shape;1659;p141" descr="Google Shape;978;p66"/>
          <p:cNvPicPr preferRelativeResize="0"/>
          <p:nvPr/>
        </p:nvPicPr>
        <p:blipFill rotWithShape="1">
          <a:blip r:embed="rId4">
            <a:alphaModFix/>
          </a:blip>
          <a:srcRect/>
          <a:stretch/>
        </p:blipFill>
        <p:spPr>
          <a:xfrm>
            <a:off x="8036378" y="4676787"/>
            <a:ext cx="632410" cy="311237"/>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3 - 3 Column 1">
  <p:cSld name="3 Column_1">
    <p:spTree>
      <p:nvGrpSpPr>
        <p:cNvPr id="1" name="Shape 1660"/>
        <p:cNvGrpSpPr/>
        <p:nvPr/>
      </p:nvGrpSpPr>
      <p:grpSpPr>
        <a:xfrm>
          <a:off x="0" y="0"/>
          <a:ext cx="0" cy="0"/>
          <a:chOff x="0" y="0"/>
          <a:chExt cx="0" cy="0"/>
        </a:xfrm>
      </p:grpSpPr>
      <p:sp>
        <p:nvSpPr>
          <p:cNvPr id="1661" name="Google Shape;1661;p142"/>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62" name="Google Shape;1662;p142"/>
          <p:cNvSpPr txBox="1">
            <a:spLocks noGrp="1"/>
          </p:cNvSpPr>
          <p:nvPr>
            <p:ph type="body" idx="1"/>
          </p:nvPr>
        </p:nvSpPr>
        <p:spPr>
          <a:xfrm>
            <a:off x="428737" y="1216230"/>
            <a:ext cx="2503800" cy="3168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63" name="Google Shape;1663;p142"/>
          <p:cNvSpPr txBox="1">
            <a:spLocks noGrp="1"/>
          </p:cNvSpPr>
          <p:nvPr>
            <p:ph type="body" idx="2"/>
          </p:nvPr>
        </p:nvSpPr>
        <p:spPr>
          <a:xfrm>
            <a:off x="3283881" y="1216019"/>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64" name="Google Shape;1664;p142"/>
          <p:cNvSpPr txBox="1">
            <a:spLocks noGrp="1"/>
          </p:cNvSpPr>
          <p:nvPr>
            <p:ph type="body" idx="3"/>
          </p:nvPr>
        </p:nvSpPr>
        <p:spPr>
          <a:xfrm>
            <a:off x="6139023" y="1215801"/>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65" name="Google Shape;1665;p142"/>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66" name="Google Shape;1666;p142"/>
          <p:cNvSpPr/>
          <p:nvPr/>
        </p:nvSpPr>
        <p:spPr>
          <a:xfrm>
            <a:off x="7528178" y="3518441"/>
            <a:ext cx="1625508" cy="1625076"/>
          </a:xfrm>
          <a:custGeom>
            <a:avLst/>
            <a:gdLst/>
            <a:ahLst/>
            <a:cxnLst/>
            <a:rect l="l" t="t" r="r" b="b"/>
            <a:pathLst>
              <a:path w="21600" h="21600" extrusionOk="0">
                <a:moveTo>
                  <a:pt x="21600" y="0"/>
                </a:moveTo>
                <a:cubicBezTo>
                  <a:pt x="21600" y="5528"/>
                  <a:pt x="19491" y="11056"/>
                  <a:pt x="15274" y="15274"/>
                </a:cubicBezTo>
                <a:cubicBezTo>
                  <a:pt x="11056" y="19491"/>
                  <a:pt x="5528" y="21600"/>
                  <a:pt x="0" y="21600"/>
                </a:cubicBezTo>
                <a:lnTo>
                  <a:pt x="21600" y="21600"/>
                </a:lnTo>
                <a:lnTo>
                  <a:pt x="21600" y="0"/>
                </a:lnTo>
                <a:close/>
              </a:path>
            </a:pathLst>
          </a:custGeom>
          <a:solidFill>
            <a:srgbClr val="CFE9FE"/>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sp>
        <p:nvSpPr>
          <p:cNvPr id="1667" name="Google Shape;1667;p142"/>
          <p:cNvSpPr txBox="1">
            <a:spLocks noGrp="1"/>
          </p:cNvSpPr>
          <p:nvPr>
            <p:ph type="subTitle" idx="5"/>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668" name="Google Shape;1668;p142"/>
          <p:cNvPicPr preferRelativeResize="0"/>
          <p:nvPr/>
        </p:nvPicPr>
        <p:blipFill>
          <a:blip r:embed="rId2">
            <a:alphaModFix/>
          </a:blip>
          <a:stretch>
            <a:fillRect/>
          </a:stretch>
        </p:blipFill>
        <p:spPr>
          <a:xfrm>
            <a:off x="8064804" y="498210"/>
            <a:ext cx="752574" cy="101006"/>
          </a:xfrm>
          <a:prstGeom prst="rect">
            <a:avLst/>
          </a:prstGeom>
          <a:noFill/>
          <a:ln>
            <a:noFill/>
          </a:ln>
        </p:spPr>
      </p:pic>
      <p:pic>
        <p:nvPicPr>
          <p:cNvPr id="1669" name="Google Shape;1669;p142"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3 - 3 Column 1 1">
  <p:cSld name="3 Column_1_1">
    <p:spTree>
      <p:nvGrpSpPr>
        <p:cNvPr id="1" name="Shape 1670"/>
        <p:cNvGrpSpPr/>
        <p:nvPr/>
      </p:nvGrpSpPr>
      <p:grpSpPr>
        <a:xfrm>
          <a:off x="0" y="0"/>
          <a:ext cx="0" cy="0"/>
          <a:chOff x="0" y="0"/>
          <a:chExt cx="0" cy="0"/>
        </a:xfrm>
      </p:grpSpPr>
      <p:sp>
        <p:nvSpPr>
          <p:cNvPr id="1671" name="Google Shape;1671;p143"/>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72" name="Google Shape;1672;p143"/>
          <p:cNvSpPr txBox="1">
            <a:spLocks noGrp="1"/>
          </p:cNvSpPr>
          <p:nvPr>
            <p:ph type="body" idx="1"/>
          </p:nvPr>
        </p:nvSpPr>
        <p:spPr>
          <a:xfrm>
            <a:off x="428737" y="1216230"/>
            <a:ext cx="2503800" cy="3168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73" name="Google Shape;1673;p143"/>
          <p:cNvSpPr txBox="1">
            <a:spLocks noGrp="1"/>
          </p:cNvSpPr>
          <p:nvPr>
            <p:ph type="body" idx="2"/>
          </p:nvPr>
        </p:nvSpPr>
        <p:spPr>
          <a:xfrm>
            <a:off x="3283881" y="1216019"/>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74" name="Google Shape;1674;p143"/>
          <p:cNvSpPr txBox="1">
            <a:spLocks noGrp="1"/>
          </p:cNvSpPr>
          <p:nvPr>
            <p:ph type="body" idx="3"/>
          </p:nvPr>
        </p:nvSpPr>
        <p:spPr>
          <a:xfrm>
            <a:off x="6139023" y="1215801"/>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75" name="Google Shape;1675;p143"/>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76" name="Google Shape;1676;p143"/>
          <p:cNvSpPr/>
          <p:nvPr/>
        </p:nvSpPr>
        <p:spPr>
          <a:xfrm>
            <a:off x="7528178" y="3518441"/>
            <a:ext cx="1625508" cy="1625076"/>
          </a:xfrm>
          <a:custGeom>
            <a:avLst/>
            <a:gdLst/>
            <a:ahLst/>
            <a:cxnLst/>
            <a:rect l="l" t="t" r="r" b="b"/>
            <a:pathLst>
              <a:path w="21600" h="21600" extrusionOk="0">
                <a:moveTo>
                  <a:pt x="21600" y="0"/>
                </a:moveTo>
                <a:cubicBezTo>
                  <a:pt x="21600" y="5528"/>
                  <a:pt x="19491" y="11056"/>
                  <a:pt x="15274" y="15274"/>
                </a:cubicBezTo>
                <a:cubicBezTo>
                  <a:pt x="11056" y="19491"/>
                  <a:pt x="5528" y="21600"/>
                  <a:pt x="0" y="21600"/>
                </a:cubicBezTo>
                <a:lnTo>
                  <a:pt x="21600" y="21600"/>
                </a:lnTo>
                <a:lnTo>
                  <a:pt x="21600" y="0"/>
                </a:lnTo>
                <a:close/>
              </a:path>
            </a:pathLst>
          </a:custGeom>
          <a:solidFill>
            <a:srgbClr val="F9E3B6"/>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sp>
        <p:nvSpPr>
          <p:cNvPr id="1677" name="Google Shape;1677;p143"/>
          <p:cNvSpPr txBox="1">
            <a:spLocks noGrp="1"/>
          </p:cNvSpPr>
          <p:nvPr>
            <p:ph type="subTitle" idx="5"/>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678" name="Google Shape;1678;p143"/>
          <p:cNvPicPr preferRelativeResize="0"/>
          <p:nvPr/>
        </p:nvPicPr>
        <p:blipFill>
          <a:blip r:embed="rId2">
            <a:alphaModFix/>
          </a:blip>
          <a:stretch>
            <a:fillRect/>
          </a:stretch>
        </p:blipFill>
        <p:spPr>
          <a:xfrm>
            <a:off x="8064804" y="498210"/>
            <a:ext cx="752574" cy="101006"/>
          </a:xfrm>
          <a:prstGeom prst="rect">
            <a:avLst/>
          </a:prstGeom>
          <a:noFill/>
          <a:ln>
            <a:noFill/>
          </a:ln>
        </p:spPr>
      </p:pic>
      <p:pic>
        <p:nvPicPr>
          <p:cNvPr id="1679" name="Google Shape;1679;p143"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3 - 3 Column 1 1 1">
  <p:cSld name="3 Column_1_1_1">
    <p:spTree>
      <p:nvGrpSpPr>
        <p:cNvPr id="1" name="Shape 1680"/>
        <p:cNvGrpSpPr/>
        <p:nvPr/>
      </p:nvGrpSpPr>
      <p:grpSpPr>
        <a:xfrm>
          <a:off x="0" y="0"/>
          <a:ext cx="0" cy="0"/>
          <a:chOff x="0" y="0"/>
          <a:chExt cx="0" cy="0"/>
        </a:xfrm>
      </p:grpSpPr>
      <p:sp>
        <p:nvSpPr>
          <p:cNvPr id="1681" name="Google Shape;1681;p144"/>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82" name="Google Shape;1682;p144"/>
          <p:cNvSpPr txBox="1">
            <a:spLocks noGrp="1"/>
          </p:cNvSpPr>
          <p:nvPr>
            <p:ph type="body" idx="1"/>
          </p:nvPr>
        </p:nvSpPr>
        <p:spPr>
          <a:xfrm>
            <a:off x="428737" y="1216230"/>
            <a:ext cx="2503800" cy="3168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83" name="Google Shape;1683;p144"/>
          <p:cNvSpPr txBox="1">
            <a:spLocks noGrp="1"/>
          </p:cNvSpPr>
          <p:nvPr>
            <p:ph type="body" idx="2"/>
          </p:nvPr>
        </p:nvSpPr>
        <p:spPr>
          <a:xfrm>
            <a:off x="3283881" y="1216019"/>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84" name="Google Shape;1684;p144"/>
          <p:cNvSpPr txBox="1">
            <a:spLocks noGrp="1"/>
          </p:cNvSpPr>
          <p:nvPr>
            <p:ph type="body" idx="3"/>
          </p:nvPr>
        </p:nvSpPr>
        <p:spPr>
          <a:xfrm>
            <a:off x="6139023" y="1215801"/>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85" name="Google Shape;1685;p144"/>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86" name="Google Shape;1686;p144"/>
          <p:cNvSpPr/>
          <p:nvPr/>
        </p:nvSpPr>
        <p:spPr>
          <a:xfrm>
            <a:off x="7528178" y="3518441"/>
            <a:ext cx="1625508" cy="1625076"/>
          </a:xfrm>
          <a:custGeom>
            <a:avLst/>
            <a:gdLst/>
            <a:ahLst/>
            <a:cxnLst/>
            <a:rect l="l" t="t" r="r" b="b"/>
            <a:pathLst>
              <a:path w="21600" h="21600" extrusionOk="0">
                <a:moveTo>
                  <a:pt x="21600" y="0"/>
                </a:moveTo>
                <a:cubicBezTo>
                  <a:pt x="21600" y="5528"/>
                  <a:pt x="19491" y="11056"/>
                  <a:pt x="15274" y="15274"/>
                </a:cubicBezTo>
                <a:cubicBezTo>
                  <a:pt x="11056" y="19491"/>
                  <a:pt x="5528" y="21600"/>
                  <a:pt x="0" y="21600"/>
                </a:cubicBezTo>
                <a:lnTo>
                  <a:pt x="21600" y="21600"/>
                </a:lnTo>
                <a:lnTo>
                  <a:pt x="21600" y="0"/>
                </a:lnTo>
                <a:close/>
              </a:path>
            </a:pathLst>
          </a:custGeom>
          <a:solidFill>
            <a:srgbClr val="C2C7E8"/>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sp>
        <p:nvSpPr>
          <p:cNvPr id="1687" name="Google Shape;1687;p144"/>
          <p:cNvSpPr txBox="1">
            <a:spLocks noGrp="1"/>
          </p:cNvSpPr>
          <p:nvPr>
            <p:ph type="subTitle" idx="5"/>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688" name="Google Shape;1688;p144"/>
          <p:cNvPicPr preferRelativeResize="0"/>
          <p:nvPr/>
        </p:nvPicPr>
        <p:blipFill>
          <a:blip r:embed="rId2">
            <a:alphaModFix/>
          </a:blip>
          <a:stretch>
            <a:fillRect/>
          </a:stretch>
        </p:blipFill>
        <p:spPr>
          <a:xfrm>
            <a:off x="8064804" y="498210"/>
            <a:ext cx="752574" cy="101006"/>
          </a:xfrm>
          <a:prstGeom prst="rect">
            <a:avLst/>
          </a:prstGeom>
          <a:noFill/>
          <a:ln>
            <a:noFill/>
          </a:ln>
        </p:spPr>
      </p:pic>
      <p:pic>
        <p:nvPicPr>
          <p:cNvPr id="1689" name="Google Shape;1689;p144"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4 - Title Slide_ D">
  <p:cSld name="Title Slide_ D">
    <p:bg>
      <p:bgPr>
        <a:solidFill>
          <a:schemeClr val="lt1"/>
        </a:solidFill>
        <a:effectLst/>
      </p:bgPr>
    </p:bg>
    <p:spTree>
      <p:nvGrpSpPr>
        <p:cNvPr id="1" name="Shape 195"/>
        <p:cNvGrpSpPr/>
        <p:nvPr/>
      </p:nvGrpSpPr>
      <p:grpSpPr>
        <a:xfrm>
          <a:off x="0" y="0"/>
          <a:ext cx="0" cy="0"/>
          <a:chOff x="0" y="0"/>
          <a:chExt cx="0" cy="0"/>
        </a:xfrm>
      </p:grpSpPr>
      <p:sp>
        <p:nvSpPr>
          <p:cNvPr id="196" name="Google Shape;196;p27"/>
          <p:cNvSpPr/>
          <p:nvPr/>
        </p:nvSpPr>
        <p:spPr>
          <a:xfrm>
            <a:off x="3890719" y="-588511"/>
            <a:ext cx="5558400" cy="5557200"/>
          </a:xfrm>
          <a:prstGeom prst="ellipse">
            <a:avLst/>
          </a:prstGeom>
          <a:solidFill>
            <a:srgbClr val="CFE9F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97" name="Google Shape;197;p27"/>
          <p:cNvPicPr preferRelativeResize="0"/>
          <p:nvPr/>
        </p:nvPicPr>
        <p:blipFill rotWithShape="1">
          <a:blip r:embed="rId2">
            <a:alphaModFix amt="54000"/>
          </a:blip>
          <a:srcRect l="18462" t="17235" r="22890" b="-93105"/>
          <a:stretch/>
        </p:blipFill>
        <p:spPr>
          <a:xfrm flipH="1">
            <a:off x="3892317" y="-588581"/>
            <a:ext cx="5556900" cy="5557200"/>
          </a:xfrm>
          <a:prstGeom prst="ellipse">
            <a:avLst/>
          </a:prstGeom>
          <a:noFill/>
          <a:ln>
            <a:noFill/>
          </a:ln>
        </p:spPr>
      </p:pic>
      <p:pic>
        <p:nvPicPr>
          <p:cNvPr id="198" name="Google Shape;198;p27"/>
          <p:cNvPicPr preferRelativeResize="0"/>
          <p:nvPr/>
        </p:nvPicPr>
        <p:blipFill rotWithShape="1">
          <a:blip r:embed="rId3">
            <a:alphaModFix/>
          </a:blip>
          <a:srcRect l="23740" t="-26028" r="4364" b="-5360"/>
          <a:stretch/>
        </p:blipFill>
        <p:spPr>
          <a:xfrm>
            <a:off x="4284141" y="-386737"/>
            <a:ext cx="5165100" cy="5027400"/>
          </a:xfrm>
          <a:prstGeom prst="ellipse">
            <a:avLst/>
          </a:prstGeom>
          <a:noFill/>
          <a:ln>
            <a:noFill/>
          </a:ln>
        </p:spPr>
      </p:pic>
      <p:pic>
        <p:nvPicPr>
          <p:cNvPr id="199" name="Google Shape;199;p27"/>
          <p:cNvPicPr preferRelativeResize="0"/>
          <p:nvPr/>
        </p:nvPicPr>
        <p:blipFill rotWithShape="1">
          <a:blip r:embed="rId4">
            <a:alphaModFix/>
          </a:blip>
          <a:srcRect t="47835"/>
          <a:stretch/>
        </p:blipFill>
        <p:spPr>
          <a:xfrm>
            <a:off x="3936920" y="2086347"/>
            <a:ext cx="5558498" cy="2919979"/>
          </a:xfrm>
          <a:prstGeom prst="rect">
            <a:avLst/>
          </a:prstGeom>
          <a:noFill/>
          <a:ln>
            <a:noFill/>
          </a:ln>
        </p:spPr>
      </p:pic>
      <p:sp>
        <p:nvSpPr>
          <p:cNvPr id="200" name="Google Shape;200;p27"/>
          <p:cNvSpPr txBox="1">
            <a:spLocks noGrp="1"/>
          </p:cNvSpPr>
          <p:nvPr>
            <p:ph type="ctrTitle"/>
          </p:nvPr>
        </p:nvSpPr>
        <p:spPr>
          <a:xfrm>
            <a:off x="425570" y="1617949"/>
            <a:ext cx="3048900" cy="9738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100"/>
              <a:buNone/>
              <a:defRPr sz="26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1" name="Google Shape;201;p27"/>
          <p:cNvSpPr txBox="1">
            <a:spLocks noGrp="1"/>
          </p:cNvSpPr>
          <p:nvPr>
            <p:ph type="subTitle" idx="1"/>
          </p:nvPr>
        </p:nvSpPr>
        <p:spPr>
          <a:xfrm>
            <a:off x="433656" y="2618368"/>
            <a:ext cx="3040800" cy="3579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lvl="1" algn="ctr" rtl="0">
              <a:spcBef>
                <a:spcPts val="200"/>
              </a:spcBef>
              <a:spcAft>
                <a:spcPts val="0"/>
              </a:spcAft>
              <a:buSzPts val="1400"/>
              <a:buNone/>
              <a:defRPr>
                <a:solidFill>
                  <a:srgbClr val="889AC4"/>
                </a:solidFill>
              </a:defRPr>
            </a:lvl2pPr>
            <a:lvl3pPr lvl="2" algn="ctr" rtl="0">
              <a:spcBef>
                <a:spcPts val="500"/>
              </a:spcBef>
              <a:spcAft>
                <a:spcPts val="0"/>
              </a:spcAft>
              <a:buSzPts val="1200"/>
              <a:buNone/>
              <a:defRPr>
                <a:solidFill>
                  <a:srgbClr val="889AC4"/>
                </a:solidFill>
              </a:defRPr>
            </a:lvl3pPr>
            <a:lvl4pPr lvl="3" algn="ctr" rtl="0">
              <a:spcBef>
                <a:spcPts val="500"/>
              </a:spcBef>
              <a:spcAft>
                <a:spcPts val="0"/>
              </a:spcAft>
              <a:buSzPts val="1100"/>
              <a:buNone/>
              <a:defRPr>
                <a:solidFill>
                  <a:srgbClr val="889AC4"/>
                </a:solidFill>
              </a:defRPr>
            </a:lvl4pPr>
            <a:lvl5pPr lvl="4" algn="ctr" rtl="0">
              <a:spcBef>
                <a:spcPts val="500"/>
              </a:spcBef>
              <a:spcAft>
                <a:spcPts val="0"/>
              </a:spcAft>
              <a:buSzPts val="1500"/>
              <a:buNone/>
              <a:defRPr>
                <a:solidFill>
                  <a:srgbClr val="889AC4"/>
                </a:solidFill>
              </a:defRPr>
            </a:lvl5pPr>
            <a:lvl6pPr lvl="5" algn="ctr" rtl="0">
              <a:spcBef>
                <a:spcPts val="500"/>
              </a:spcBef>
              <a:spcAft>
                <a:spcPts val="0"/>
              </a:spcAft>
              <a:buClr>
                <a:srgbClr val="889AC4"/>
              </a:buClr>
              <a:buSzPts val="1500"/>
              <a:buNone/>
              <a:defRPr>
                <a:solidFill>
                  <a:srgbClr val="889AC4"/>
                </a:solidFill>
              </a:defRPr>
            </a:lvl6pPr>
            <a:lvl7pPr lvl="6" algn="ctr" rtl="0">
              <a:spcBef>
                <a:spcPts val="300"/>
              </a:spcBef>
              <a:spcAft>
                <a:spcPts val="0"/>
              </a:spcAft>
              <a:buClr>
                <a:srgbClr val="889AC4"/>
              </a:buClr>
              <a:buSzPts val="1500"/>
              <a:buNone/>
              <a:defRPr>
                <a:solidFill>
                  <a:srgbClr val="889AC4"/>
                </a:solidFill>
              </a:defRPr>
            </a:lvl7pPr>
            <a:lvl8pPr lvl="7" algn="ctr" rtl="0">
              <a:spcBef>
                <a:spcPts val="300"/>
              </a:spcBef>
              <a:spcAft>
                <a:spcPts val="0"/>
              </a:spcAft>
              <a:buClr>
                <a:srgbClr val="889AC4"/>
              </a:buClr>
              <a:buSzPts val="1500"/>
              <a:buNone/>
              <a:defRPr>
                <a:solidFill>
                  <a:srgbClr val="889AC4"/>
                </a:solidFill>
              </a:defRPr>
            </a:lvl8pPr>
            <a:lvl9pPr lvl="8" algn="ctr" rtl="0">
              <a:spcBef>
                <a:spcPts val="300"/>
              </a:spcBef>
              <a:spcAft>
                <a:spcPts val="0"/>
              </a:spcAft>
              <a:buClr>
                <a:srgbClr val="889AC4"/>
              </a:buClr>
              <a:buSzPts val="1500"/>
              <a:buNone/>
              <a:defRPr>
                <a:solidFill>
                  <a:srgbClr val="889AC4"/>
                </a:solidFill>
              </a:defRPr>
            </a:lvl9pPr>
          </a:lstStyle>
          <a:p>
            <a:endParaRPr/>
          </a:p>
        </p:txBody>
      </p:sp>
      <p:sp>
        <p:nvSpPr>
          <p:cNvPr id="202" name="Google Shape;202;p27"/>
          <p:cNvSpPr txBox="1">
            <a:spLocks noGrp="1"/>
          </p:cNvSpPr>
          <p:nvPr>
            <p:ph type="body" idx="2"/>
          </p:nvPr>
        </p:nvSpPr>
        <p:spPr>
          <a:xfrm>
            <a:off x="433656" y="3625445"/>
            <a:ext cx="3040800" cy="213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Font typeface="Salesforce Sans"/>
              <a:buNone/>
              <a:defRPr sz="14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200"/>
              <a:buFont typeface="Arial"/>
              <a:buNone/>
              <a:defRPr sz="1100">
                <a:solidFill>
                  <a:schemeClr val="lt2"/>
                </a:solidFill>
                <a:latin typeface="Salesforce Sans"/>
                <a:ea typeface="Salesforce Sans"/>
                <a:cs typeface="Salesforce Sans"/>
                <a:sym typeface="Salesforce Sans"/>
              </a:defRPr>
            </a:lvl2pPr>
            <a:lvl3pPr marL="1371600" marR="0" lvl="2" indent="-228600" algn="l" rtl="0">
              <a:lnSpc>
                <a:spcPct val="95000"/>
              </a:lnSpc>
              <a:spcBef>
                <a:spcPts val="200"/>
              </a:spcBef>
              <a:spcAft>
                <a:spcPts val="0"/>
              </a:spcAft>
              <a:buClr>
                <a:srgbClr val="BFBFBF"/>
              </a:buClr>
              <a:buSzPts val="1100"/>
              <a:buFont typeface="Arial"/>
              <a:buNone/>
              <a:defRPr sz="1100">
                <a:solidFill>
                  <a:schemeClr val="lt2"/>
                </a:solidFill>
                <a:latin typeface="Salesforce Sans"/>
                <a:ea typeface="Salesforce Sans"/>
                <a:cs typeface="Salesforce Sans"/>
                <a:sym typeface="Salesforce Sans"/>
              </a:defRPr>
            </a:lvl3pPr>
            <a:lvl4pPr marL="1828800" lvl="3" indent="-273050" algn="l" rtl="0">
              <a:spcBef>
                <a:spcPts val="0"/>
              </a:spcBef>
              <a:spcAft>
                <a:spcPts val="0"/>
              </a:spcAft>
              <a:buSzPts val="700"/>
              <a:buChar char="•"/>
              <a:defRPr sz="700">
                <a:solidFill>
                  <a:schemeClr val="lt1"/>
                </a:solidFill>
                <a:latin typeface="Salesforce Sans"/>
                <a:ea typeface="Salesforce Sans"/>
                <a:cs typeface="Salesforce Sans"/>
                <a:sym typeface="Salesforce Sans"/>
              </a:defRPr>
            </a:lvl4pPr>
            <a:lvl5pPr marL="2286000" lvl="4" indent="-228600" algn="l" rtl="0">
              <a:spcBef>
                <a:spcPts val="200"/>
              </a:spcBef>
              <a:spcAft>
                <a:spcPts val="0"/>
              </a:spcAft>
              <a:buSzPts val="1100"/>
              <a:buNone/>
              <a:defRPr sz="700">
                <a:solidFill>
                  <a:schemeClr val="lt1"/>
                </a:solidFill>
                <a:latin typeface="Salesforce Sans"/>
                <a:ea typeface="Salesforce Sans"/>
                <a:cs typeface="Salesforce Sans"/>
                <a:sym typeface="Salesforce Sans"/>
              </a:defRPr>
            </a:lvl5pPr>
            <a:lvl6pPr marL="2743200" lvl="5" indent="-317500" algn="l" rtl="0">
              <a:spcBef>
                <a:spcPts val="3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03" name="Google Shape;203;p27"/>
          <p:cNvSpPr txBox="1">
            <a:spLocks noGrp="1"/>
          </p:cNvSpPr>
          <p:nvPr>
            <p:ph type="body" idx="3"/>
          </p:nvPr>
        </p:nvSpPr>
        <p:spPr>
          <a:xfrm>
            <a:off x="433655" y="3396050"/>
            <a:ext cx="3040800" cy="2115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None/>
              <a:defRPr sz="1400" b="1">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204" name="Google Shape;204;p27"/>
          <p:cNvPicPr preferRelativeResize="0"/>
          <p:nvPr/>
        </p:nvPicPr>
        <p:blipFill>
          <a:blip r:embed="rId5">
            <a:alphaModFix/>
          </a:blip>
          <a:stretch>
            <a:fillRect/>
          </a:stretch>
        </p:blipFill>
        <p:spPr>
          <a:xfrm>
            <a:off x="400735" y="659568"/>
            <a:ext cx="1592589" cy="213750"/>
          </a:xfrm>
          <a:prstGeom prst="rect">
            <a:avLst/>
          </a:prstGeom>
          <a:noFill/>
          <a:ln>
            <a:noFill/>
          </a:ln>
        </p:spPr>
      </p:pic>
      <p:sp>
        <p:nvSpPr>
          <p:cNvPr id="205" name="Google Shape;205;p27"/>
          <p:cNvSpPr/>
          <p:nvPr/>
        </p:nvSpPr>
        <p:spPr>
          <a:xfrm rot="-5400000" flipH="1">
            <a:off x="4150395" y="333731"/>
            <a:ext cx="1284000" cy="12843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06" name="Google Shape;206;p27"/>
          <p:cNvSpPr/>
          <p:nvPr/>
        </p:nvSpPr>
        <p:spPr>
          <a:xfrm rot="5400000" flipH="1">
            <a:off x="4150630" y="333956"/>
            <a:ext cx="1283700" cy="12843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07" name="Google Shape;207;p27"/>
          <p:cNvSpPr/>
          <p:nvPr/>
        </p:nvSpPr>
        <p:spPr>
          <a:xfrm rot="10800000" flipH="1">
            <a:off x="3511552" y="334256"/>
            <a:ext cx="1284300" cy="1283700"/>
          </a:xfrm>
          <a:prstGeom prst="pie">
            <a:avLst>
              <a:gd name="adj1" fmla="val 5411272"/>
              <a:gd name="adj2" fmla="val 10781300"/>
            </a:avLst>
          </a:prstGeom>
          <a:solidFill>
            <a:srgbClr val="0B827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08" name="Google Shape;208;p27"/>
          <p:cNvSpPr/>
          <p:nvPr/>
        </p:nvSpPr>
        <p:spPr>
          <a:xfrm rot="-5400000" flipH="1">
            <a:off x="7866591" y="2673412"/>
            <a:ext cx="1284000" cy="12843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09" name="Google Shape;209;p27"/>
          <p:cNvSpPr/>
          <p:nvPr/>
        </p:nvSpPr>
        <p:spPr>
          <a:xfrm rot="5400000" flipH="1">
            <a:off x="7866826" y="2673637"/>
            <a:ext cx="1283700" cy="12843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10" name="Google Shape;210;p27"/>
          <p:cNvSpPr/>
          <p:nvPr/>
        </p:nvSpPr>
        <p:spPr>
          <a:xfrm rot="10800000" flipH="1">
            <a:off x="7227748" y="2673937"/>
            <a:ext cx="1284300" cy="1283700"/>
          </a:xfrm>
          <a:prstGeom prst="pie">
            <a:avLst>
              <a:gd name="adj1" fmla="val 5411272"/>
              <a:gd name="adj2" fmla="val 10781300"/>
            </a:avLst>
          </a:prstGeom>
          <a:solidFill>
            <a:srgbClr val="F9E3B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1 - Graphic Footer - A">
  <p:cSld name="Graphic Footer - A">
    <p:spTree>
      <p:nvGrpSpPr>
        <p:cNvPr id="1" name="Shape 1690"/>
        <p:cNvGrpSpPr/>
        <p:nvPr/>
      </p:nvGrpSpPr>
      <p:grpSpPr>
        <a:xfrm>
          <a:off x="0" y="0"/>
          <a:ext cx="0" cy="0"/>
          <a:chOff x="0" y="0"/>
          <a:chExt cx="0" cy="0"/>
        </a:xfrm>
      </p:grpSpPr>
      <p:sp>
        <p:nvSpPr>
          <p:cNvPr id="1691" name="Google Shape;1691;p145"/>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FE9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pic>
        <p:nvPicPr>
          <p:cNvPr id="1692" name="Google Shape;1692;p145" descr="Footer 1.png"/>
          <p:cNvPicPr preferRelativeResize="0"/>
          <p:nvPr/>
        </p:nvPicPr>
        <p:blipFill rotWithShape="1">
          <a:blip r:embed="rId2">
            <a:alphaModFix/>
          </a:blip>
          <a:srcRect r="10793"/>
          <a:stretch/>
        </p:blipFill>
        <p:spPr>
          <a:xfrm>
            <a:off x="7593515" y="3900562"/>
            <a:ext cx="1550484" cy="1242938"/>
          </a:xfrm>
          <a:prstGeom prst="rect">
            <a:avLst/>
          </a:prstGeom>
          <a:noFill/>
          <a:ln>
            <a:noFill/>
          </a:ln>
        </p:spPr>
      </p:pic>
      <p:sp>
        <p:nvSpPr>
          <p:cNvPr id="1693" name="Google Shape;1693;p145"/>
          <p:cNvSpPr/>
          <p:nvPr/>
        </p:nvSpPr>
        <p:spPr>
          <a:xfrm rot="-5400000">
            <a:off x="8337618"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694" name="Google Shape;1694;p145"/>
          <p:cNvSpPr/>
          <p:nvPr/>
        </p:nvSpPr>
        <p:spPr>
          <a:xfrm rot="5400000">
            <a:off x="833749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1695" name="Google Shape;1695;p145"/>
          <p:cNvSpPr/>
          <p:nvPr/>
        </p:nvSpPr>
        <p:spPr>
          <a:xfrm>
            <a:off x="7968152" y="4245525"/>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696" name="Google Shape;1696;p145" descr="Google Shape;978;p66"/>
          <p:cNvPicPr preferRelativeResize="0"/>
          <p:nvPr/>
        </p:nvPicPr>
        <p:blipFill rotWithShape="1">
          <a:blip r:embed="rId3">
            <a:alphaModFix/>
          </a:blip>
          <a:srcRect/>
          <a:stretch/>
        </p:blipFill>
        <p:spPr>
          <a:xfrm>
            <a:off x="8036378" y="4676787"/>
            <a:ext cx="632410" cy="311237"/>
          </a:xfrm>
          <a:prstGeom prst="rect">
            <a:avLst/>
          </a:prstGeom>
          <a:noFill/>
          <a:ln>
            <a:noFill/>
          </a:ln>
        </p:spPr>
      </p:pic>
      <p:sp>
        <p:nvSpPr>
          <p:cNvPr id="1697" name="Google Shape;1697;p145"/>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98" name="Google Shape;1698;p145"/>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699" name="Google Shape;1699;p145"/>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700" name="Google Shape;1700;p145"/>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701" name="Google Shape;1701;p145"/>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1 - Graphic Footer - A 1">
  <p:cSld name="Graphic Footer - A_1">
    <p:spTree>
      <p:nvGrpSpPr>
        <p:cNvPr id="1" name="Shape 1702"/>
        <p:cNvGrpSpPr/>
        <p:nvPr/>
      </p:nvGrpSpPr>
      <p:grpSpPr>
        <a:xfrm>
          <a:off x="0" y="0"/>
          <a:ext cx="0" cy="0"/>
          <a:chOff x="0" y="0"/>
          <a:chExt cx="0" cy="0"/>
        </a:xfrm>
      </p:grpSpPr>
      <p:sp>
        <p:nvSpPr>
          <p:cNvPr id="1703" name="Google Shape;1703;p146"/>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F9E3B6"/>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pic>
        <p:nvPicPr>
          <p:cNvPr id="1704" name="Google Shape;1704;p146" descr="Footer 1.png"/>
          <p:cNvPicPr preferRelativeResize="0"/>
          <p:nvPr/>
        </p:nvPicPr>
        <p:blipFill rotWithShape="1">
          <a:blip r:embed="rId2">
            <a:alphaModFix/>
          </a:blip>
          <a:srcRect r="10793"/>
          <a:stretch/>
        </p:blipFill>
        <p:spPr>
          <a:xfrm>
            <a:off x="7593515" y="3900562"/>
            <a:ext cx="1550484" cy="1242938"/>
          </a:xfrm>
          <a:prstGeom prst="rect">
            <a:avLst/>
          </a:prstGeom>
          <a:noFill/>
          <a:ln>
            <a:noFill/>
          </a:ln>
        </p:spPr>
      </p:pic>
      <p:sp>
        <p:nvSpPr>
          <p:cNvPr id="1705" name="Google Shape;1705;p146"/>
          <p:cNvSpPr/>
          <p:nvPr/>
        </p:nvSpPr>
        <p:spPr>
          <a:xfrm rot="-5400000">
            <a:off x="8337618"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706" name="Google Shape;1706;p146"/>
          <p:cNvSpPr/>
          <p:nvPr/>
        </p:nvSpPr>
        <p:spPr>
          <a:xfrm rot="5400000">
            <a:off x="833749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1707" name="Google Shape;1707;p146"/>
          <p:cNvSpPr/>
          <p:nvPr/>
        </p:nvSpPr>
        <p:spPr>
          <a:xfrm>
            <a:off x="7968152" y="4245525"/>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708" name="Google Shape;1708;p146" descr="Google Shape;978;p66"/>
          <p:cNvPicPr preferRelativeResize="0"/>
          <p:nvPr/>
        </p:nvPicPr>
        <p:blipFill rotWithShape="1">
          <a:blip r:embed="rId3">
            <a:alphaModFix/>
          </a:blip>
          <a:srcRect/>
          <a:stretch/>
        </p:blipFill>
        <p:spPr>
          <a:xfrm>
            <a:off x="8036378" y="4676787"/>
            <a:ext cx="632410" cy="311237"/>
          </a:xfrm>
          <a:prstGeom prst="rect">
            <a:avLst/>
          </a:prstGeom>
          <a:noFill/>
          <a:ln>
            <a:noFill/>
          </a:ln>
        </p:spPr>
      </p:pic>
      <p:sp>
        <p:nvSpPr>
          <p:cNvPr id="1709" name="Google Shape;1709;p146"/>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10" name="Google Shape;1710;p146"/>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711" name="Google Shape;1711;p146"/>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712" name="Google Shape;1712;p146"/>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713" name="Google Shape;1713;p146"/>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1 - Graphic Footer - A 1 1">
  <p:cSld name="Graphic Footer - A_1_1">
    <p:spTree>
      <p:nvGrpSpPr>
        <p:cNvPr id="1" name="Shape 1714"/>
        <p:cNvGrpSpPr/>
        <p:nvPr/>
      </p:nvGrpSpPr>
      <p:grpSpPr>
        <a:xfrm>
          <a:off x="0" y="0"/>
          <a:ext cx="0" cy="0"/>
          <a:chOff x="0" y="0"/>
          <a:chExt cx="0" cy="0"/>
        </a:xfrm>
      </p:grpSpPr>
      <p:sp>
        <p:nvSpPr>
          <p:cNvPr id="1715" name="Google Shape;1715;p147"/>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2C7E8"/>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pic>
        <p:nvPicPr>
          <p:cNvPr id="1716" name="Google Shape;1716;p147" descr="Footer 1.png"/>
          <p:cNvPicPr preferRelativeResize="0"/>
          <p:nvPr/>
        </p:nvPicPr>
        <p:blipFill rotWithShape="1">
          <a:blip r:embed="rId2">
            <a:alphaModFix/>
          </a:blip>
          <a:srcRect r="10793"/>
          <a:stretch/>
        </p:blipFill>
        <p:spPr>
          <a:xfrm>
            <a:off x="7593515" y="3900562"/>
            <a:ext cx="1550484" cy="1242938"/>
          </a:xfrm>
          <a:prstGeom prst="rect">
            <a:avLst/>
          </a:prstGeom>
          <a:noFill/>
          <a:ln>
            <a:noFill/>
          </a:ln>
        </p:spPr>
      </p:pic>
      <p:sp>
        <p:nvSpPr>
          <p:cNvPr id="1717" name="Google Shape;1717;p147"/>
          <p:cNvSpPr/>
          <p:nvPr/>
        </p:nvSpPr>
        <p:spPr>
          <a:xfrm rot="-5400000">
            <a:off x="8337618"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718" name="Google Shape;1718;p147"/>
          <p:cNvSpPr/>
          <p:nvPr/>
        </p:nvSpPr>
        <p:spPr>
          <a:xfrm rot="5400000">
            <a:off x="833749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1719" name="Google Shape;1719;p147"/>
          <p:cNvSpPr/>
          <p:nvPr/>
        </p:nvSpPr>
        <p:spPr>
          <a:xfrm>
            <a:off x="7968152" y="4245525"/>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720" name="Google Shape;1720;p147" descr="Google Shape;978;p66"/>
          <p:cNvPicPr preferRelativeResize="0"/>
          <p:nvPr/>
        </p:nvPicPr>
        <p:blipFill rotWithShape="1">
          <a:blip r:embed="rId3">
            <a:alphaModFix/>
          </a:blip>
          <a:srcRect/>
          <a:stretch/>
        </p:blipFill>
        <p:spPr>
          <a:xfrm>
            <a:off x="8036378" y="4676787"/>
            <a:ext cx="632410" cy="311237"/>
          </a:xfrm>
          <a:prstGeom prst="rect">
            <a:avLst/>
          </a:prstGeom>
          <a:noFill/>
          <a:ln>
            <a:noFill/>
          </a:ln>
        </p:spPr>
      </p:pic>
      <p:sp>
        <p:nvSpPr>
          <p:cNvPr id="1721" name="Google Shape;1721;p147"/>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22" name="Google Shape;1722;p147"/>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723" name="Google Shape;1723;p147"/>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724" name="Google Shape;1724;p147"/>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725" name="Google Shape;1725;p147"/>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2 - Graphic Footer - B">
  <p:cSld name="Graphic Footer - B">
    <p:spTree>
      <p:nvGrpSpPr>
        <p:cNvPr id="1" name="Shape 1726"/>
        <p:cNvGrpSpPr/>
        <p:nvPr/>
      </p:nvGrpSpPr>
      <p:grpSpPr>
        <a:xfrm>
          <a:off x="0" y="0"/>
          <a:ext cx="0" cy="0"/>
          <a:chOff x="0" y="0"/>
          <a:chExt cx="0" cy="0"/>
        </a:xfrm>
      </p:grpSpPr>
      <p:sp>
        <p:nvSpPr>
          <p:cNvPr id="1727" name="Google Shape;1727;p148"/>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FE9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728" name="Google Shape;1728;p148"/>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29" name="Google Shape;1729;p148"/>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730" name="Google Shape;1730;p148"/>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731" name="Google Shape;1731;p148"/>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732" name="Google Shape;1732;p148"/>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1733" name="Google Shape;1733;p148"/>
          <p:cNvSpPr/>
          <p:nvPr/>
        </p:nvSpPr>
        <p:spPr>
          <a:xfrm rot="-5400000">
            <a:off x="8223289"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734" name="Google Shape;1734;p148"/>
          <p:cNvSpPr/>
          <p:nvPr/>
        </p:nvSpPr>
        <p:spPr>
          <a:xfrm rot="5400000">
            <a:off x="822316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1735" name="Google Shape;1735;p148"/>
          <p:cNvSpPr/>
          <p:nvPr/>
        </p:nvSpPr>
        <p:spPr>
          <a:xfrm>
            <a:off x="7853823" y="4245525"/>
            <a:ext cx="742800" cy="7425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736" name="Google Shape;1736;p148" descr="Google Shape;653;p89"/>
          <p:cNvPicPr preferRelativeResize="0"/>
          <p:nvPr/>
        </p:nvPicPr>
        <p:blipFill rotWithShape="1">
          <a:blip r:embed="rId3">
            <a:alphaModFix/>
          </a:blip>
          <a:srcRect l="156" r="13045"/>
          <a:stretch/>
        </p:blipFill>
        <p:spPr>
          <a:xfrm>
            <a:off x="7871250" y="3951439"/>
            <a:ext cx="1276735" cy="1198033"/>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2 - Graphic Footer - B 1">
  <p:cSld name="Graphic Footer - B_1">
    <p:spTree>
      <p:nvGrpSpPr>
        <p:cNvPr id="1" name="Shape 1737"/>
        <p:cNvGrpSpPr/>
        <p:nvPr/>
      </p:nvGrpSpPr>
      <p:grpSpPr>
        <a:xfrm>
          <a:off x="0" y="0"/>
          <a:ext cx="0" cy="0"/>
          <a:chOff x="0" y="0"/>
          <a:chExt cx="0" cy="0"/>
        </a:xfrm>
      </p:grpSpPr>
      <p:sp>
        <p:nvSpPr>
          <p:cNvPr id="1738" name="Google Shape;1738;p149"/>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F9E3B6"/>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739" name="Google Shape;1739;p149"/>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40" name="Google Shape;1740;p149"/>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741" name="Google Shape;1741;p149"/>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742" name="Google Shape;1742;p149"/>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743" name="Google Shape;1743;p149"/>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1744" name="Google Shape;1744;p149"/>
          <p:cNvSpPr/>
          <p:nvPr/>
        </p:nvSpPr>
        <p:spPr>
          <a:xfrm rot="-5400000">
            <a:off x="8223289"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745" name="Google Shape;1745;p149"/>
          <p:cNvSpPr/>
          <p:nvPr/>
        </p:nvSpPr>
        <p:spPr>
          <a:xfrm rot="5400000">
            <a:off x="822316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1746" name="Google Shape;1746;p149"/>
          <p:cNvSpPr/>
          <p:nvPr/>
        </p:nvSpPr>
        <p:spPr>
          <a:xfrm>
            <a:off x="7853823" y="4245525"/>
            <a:ext cx="742800" cy="7425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747" name="Google Shape;1747;p149" descr="Google Shape;653;p89"/>
          <p:cNvPicPr preferRelativeResize="0"/>
          <p:nvPr/>
        </p:nvPicPr>
        <p:blipFill rotWithShape="1">
          <a:blip r:embed="rId3">
            <a:alphaModFix/>
          </a:blip>
          <a:srcRect l="156" r="13045"/>
          <a:stretch/>
        </p:blipFill>
        <p:spPr>
          <a:xfrm>
            <a:off x="7871250" y="3951439"/>
            <a:ext cx="1276735" cy="1198033"/>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2 - Graphic Footer - B 1 1">
  <p:cSld name="Graphic Footer - B_1_1">
    <p:spTree>
      <p:nvGrpSpPr>
        <p:cNvPr id="1" name="Shape 1748"/>
        <p:cNvGrpSpPr/>
        <p:nvPr/>
      </p:nvGrpSpPr>
      <p:grpSpPr>
        <a:xfrm>
          <a:off x="0" y="0"/>
          <a:ext cx="0" cy="0"/>
          <a:chOff x="0" y="0"/>
          <a:chExt cx="0" cy="0"/>
        </a:xfrm>
      </p:grpSpPr>
      <p:sp>
        <p:nvSpPr>
          <p:cNvPr id="1749" name="Google Shape;1749;p150"/>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2C7E8"/>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750" name="Google Shape;1750;p150"/>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51" name="Google Shape;1751;p150"/>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752" name="Google Shape;1752;p150"/>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753" name="Google Shape;1753;p150"/>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754" name="Google Shape;1754;p150"/>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1755" name="Google Shape;1755;p150"/>
          <p:cNvSpPr/>
          <p:nvPr/>
        </p:nvSpPr>
        <p:spPr>
          <a:xfrm rot="-5400000">
            <a:off x="8223289"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756" name="Google Shape;1756;p150"/>
          <p:cNvSpPr/>
          <p:nvPr/>
        </p:nvSpPr>
        <p:spPr>
          <a:xfrm rot="5400000">
            <a:off x="822316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1757" name="Google Shape;1757;p150"/>
          <p:cNvSpPr/>
          <p:nvPr/>
        </p:nvSpPr>
        <p:spPr>
          <a:xfrm>
            <a:off x="7853823" y="4245525"/>
            <a:ext cx="742800" cy="742500"/>
          </a:xfrm>
          <a:prstGeom prst="pie">
            <a:avLst>
              <a:gd name="adj1" fmla="val 5411272"/>
              <a:gd name="adj2" fmla="val 10781300"/>
            </a:avLst>
          </a:prstGeom>
          <a:solidFill>
            <a:srgbClr val="F9E3B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758" name="Google Shape;1758;p150" descr="Google Shape;653;p89"/>
          <p:cNvPicPr preferRelativeResize="0"/>
          <p:nvPr/>
        </p:nvPicPr>
        <p:blipFill rotWithShape="1">
          <a:blip r:embed="rId3">
            <a:alphaModFix/>
          </a:blip>
          <a:srcRect l="156" r="13045"/>
          <a:stretch/>
        </p:blipFill>
        <p:spPr>
          <a:xfrm>
            <a:off x="7871250" y="3951439"/>
            <a:ext cx="1276735" cy="1198033"/>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3 - Graphic Footer - C">
  <p:cSld name="Graphic Footer - C">
    <p:spTree>
      <p:nvGrpSpPr>
        <p:cNvPr id="1" name="Shape 1759"/>
        <p:cNvGrpSpPr/>
        <p:nvPr/>
      </p:nvGrpSpPr>
      <p:grpSpPr>
        <a:xfrm>
          <a:off x="0" y="0"/>
          <a:ext cx="0" cy="0"/>
          <a:chOff x="0" y="0"/>
          <a:chExt cx="0" cy="0"/>
        </a:xfrm>
      </p:grpSpPr>
      <p:sp>
        <p:nvSpPr>
          <p:cNvPr id="1760" name="Google Shape;1760;p151"/>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FE9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761" name="Google Shape;1761;p151"/>
          <p:cNvSpPr/>
          <p:nvPr/>
        </p:nvSpPr>
        <p:spPr>
          <a:xfrm rot="-5400000">
            <a:off x="427024" y="4290787"/>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762" name="Google Shape;1762;p151"/>
          <p:cNvSpPr/>
          <p:nvPr/>
        </p:nvSpPr>
        <p:spPr>
          <a:xfrm rot="5400000">
            <a:off x="426903" y="4290787"/>
            <a:ext cx="742500" cy="742800"/>
          </a:xfrm>
          <a:prstGeom prst="pie">
            <a:avLst>
              <a:gd name="adj1" fmla="val 5411272"/>
              <a:gd name="adj2" fmla="val 10781300"/>
            </a:avLst>
          </a:prstGeom>
          <a:solidFill>
            <a:srgbClr val="3964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763" name="Google Shape;1763;p151"/>
          <p:cNvSpPr/>
          <p:nvPr/>
        </p:nvSpPr>
        <p:spPr>
          <a:xfrm>
            <a:off x="57558" y="4290937"/>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764" name="Google Shape;1764;p151" descr="Footer 3.png"/>
          <p:cNvPicPr preferRelativeResize="0"/>
          <p:nvPr/>
        </p:nvPicPr>
        <p:blipFill rotWithShape="1">
          <a:blip r:embed="rId2">
            <a:alphaModFix/>
          </a:blip>
          <a:srcRect l="89" t="40744" r="79"/>
          <a:stretch/>
        </p:blipFill>
        <p:spPr>
          <a:xfrm>
            <a:off x="-24494" y="4681502"/>
            <a:ext cx="1390448" cy="488024"/>
          </a:xfrm>
          <a:prstGeom prst="rect">
            <a:avLst/>
          </a:prstGeom>
          <a:noFill/>
          <a:ln>
            <a:noFill/>
          </a:ln>
        </p:spPr>
      </p:pic>
      <p:sp>
        <p:nvSpPr>
          <p:cNvPr id="1765" name="Google Shape;1765;p151"/>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66" name="Google Shape;1766;p151"/>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767" name="Google Shape;1767;p151"/>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768" name="Google Shape;1768;p151"/>
          <p:cNvSpPr txBox="1">
            <a:spLocks noGrp="1"/>
          </p:cNvSpPr>
          <p:nvPr>
            <p:ph type="subTitle" idx="3"/>
          </p:nvPr>
        </p:nvSpPr>
        <p:spPr>
          <a:xfrm>
            <a:off x="1427697" y="4919138"/>
            <a:ext cx="53199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769" name="Google Shape;1769;p151"/>
          <p:cNvPicPr preferRelativeResize="0"/>
          <p:nvPr/>
        </p:nvPicPr>
        <p:blipFill>
          <a:blip r:embed="rId3">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3 - Graphic Footer - C 1">
  <p:cSld name="Graphic Footer - C_1">
    <p:spTree>
      <p:nvGrpSpPr>
        <p:cNvPr id="1" name="Shape 1770"/>
        <p:cNvGrpSpPr/>
        <p:nvPr/>
      </p:nvGrpSpPr>
      <p:grpSpPr>
        <a:xfrm>
          <a:off x="0" y="0"/>
          <a:ext cx="0" cy="0"/>
          <a:chOff x="0" y="0"/>
          <a:chExt cx="0" cy="0"/>
        </a:xfrm>
      </p:grpSpPr>
      <p:sp>
        <p:nvSpPr>
          <p:cNvPr id="1771" name="Google Shape;1771;p152"/>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F9E3B6"/>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772" name="Google Shape;1772;p152"/>
          <p:cNvSpPr/>
          <p:nvPr/>
        </p:nvSpPr>
        <p:spPr>
          <a:xfrm rot="-5400000">
            <a:off x="427024" y="4290787"/>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773" name="Google Shape;1773;p152"/>
          <p:cNvSpPr/>
          <p:nvPr/>
        </p:nvSpPr>
        <p:spPr>
          <a:xfrm rot="5400000">
            <a:off x="426903" y="4290787"/>
            <a:ext cx="742500" cy="742800"/>
          </a:xfrm>
          <a:prstGeom prst="pie">
            <a:avLst>
              <a:gd name="adj1" fmla="val 5411272"/>
              <a:gd name="adj2" fmla="val 10781300"/>
            </a:avLst>
          </a:prstGeom>
          <a:solidFill>
            <a:srgbClr val="3964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774" name="Google Shape;1774;p152"/>
          <p:cNvSpPr/>
          <p:nvPr/>
        </p:nvSpPr>
        <p:spPr>
          <a:xfrm>
            <a:off x="57558" y="4290937"/>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775" name="Google Shape;1775;p152" descr="Footer 3.png"/>
          <p:cNvPicPr preferRelativeResize="0"/>
          <p:nvPr/>
        </p:nvPicPr>
        <p:blipFill rotWithShape="1">
          <a:blip r:embed="rId2">
            <a:alphaModFix/>
          </a:blip>
          <a:srcRect l="89" t="40744" r="79"/>
          <a:stretch/>
        </p:blipFill>
        <p:spPr>
          <a:xfrm>
            <a:off x="-24494" y="4681502"/>
            <a:ext cx="1390448" cy="488024"/>
          </a:xfrm>
          <a:prstGeom prst="rect">
            <a:avLst/>
          </a:prstGeom>
          <a:noFill/>
          <a:ln>
            <a:noFill/>
          </a:ln>
        </p:spPr>
      </p:pic>
      <p:sp>
        <p:nvSpPr>
          <p:cNvPr id="1776" name="Google Shape;1776;p152"/>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77" name="Google Shape;1777;p152"/>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778" name="Google Shape;1778;p152"/>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779" name="Google Shape;1779;p152"/>
          <p:cNvSpPr txBox="1">
            <a:spLocks noGrp="1"/>
          </p:cNvSpPr>
          <p:nvPr>
            <p:ph type="subTitle" idx="3"/>
          </p:nvPr>
        </p:nvSpPr>
        <p:spPr>
          <a:xfrm>
            <a:off x="1427697" y="4919138"/>
            <a:ext cx="53199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780" name="Google Shape;1780;p152"/>
          <p:cNvPicPr preferRelativeResize="0"/>
          <p:nvPr/>
        </p:nvPicPr>
        <p:blipFill>
          <a:blip r:embed="rId3">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3 - Graphic Footer - C 1 1">
  <p:cSld name="Graphic Footer - C_1_1">
    <p:spTree>
      <p:nvGrpSpPr>
        <p:cNvPr id="1" name="Shape 1781"/>
        <p:cNvGrpSpPr/>
        <p:nvPr/>
      </p:nvGrpSpPr>
      <p:grpSpPr>
        <a:xfrm>
          <a:off x="0" y="0"/>
          <a:ext cx="0" cy="0"/>
          <a:chOff x="0" y="0"/>
          <a:chExt cx="0" cy="0"/>
        </a:xfrm>
      </p:grpSpPr>
      <p:sp>
        <p:nvSpPr>
          <p:cNvPr id="1782" name="Google Shape;1782;p153"/>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2C7E8"/>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783" name="Google Shape;1783;p153"/>
          <p:cNvSpPr/>
          <p:nvPr/>
        </p:nvSpPr>
        <p:spPr>
          <a:xfrm rot="-5400000">
            <a:off x="427024" y="4290787"/>
            <a:ext cx="742500" cy="742800"/>
          </a:xfrm>
          <a:prstGeom prst="pie">
            <a:avLst>
              <a:gd name="adj1" fmla="val 5411272"/>
              <a:gd name="adj2" fmla="val 10781300"/>
            </a:avLst>
          </a:prstGeom>
          <a:solidFill>
            <a:srgbClr val="F9E3B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784" name="Google Shape;1784;p153"/>
          <p:cNvSpPr/>
          <p:nvPr/>
        </p:nvSpPr>
        <p:spPr>
          <a:xfrm rot="5400000">
            <a:off x="426903" y="4290787"/>
            <a:ext cx="742500" cy="742800"/>
          </a:xfrm>
          <a:prstGeom prst="pie">
            <a:avLst>
              <a:gd name="adj1" fmla="val 5411272"/>
              <a:gd name="adj2" fmla="val 10781300"/>
            </a:avLst>
          </a:prstGeom>
          <a:solidFill>
            <a:srgbClr val="3964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785" name="Google Shape;1785;p153"/>
          <p:cNvSpPr/>
          <p:nvPr/>
        </p:nvSpPr>
        <p:spPr>
          <a:xfrm>
            <a:off x="57558" y="4290937"/>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786" name="Google Shape;1786;p153" descr="Footer 3.png"/>
          <p:cNvPicPr preferRelativeResize="0"/>
          <p:nvPr/>
        </p:nvPicPr>
        <p:blipFill rotWithShape="1">
          <a:blip r:embed="rId2">
            <a:alphaModFix/>
          </a:blip>
          <a:srcRect l="89" t="40744" r="79"/>
          <a:stretch/>
        </p:blipFill>
        <p:spPr>
          <a:xfrm>
            <a:off x="-24494" y="4681502"/>
            <a:ext cx="1390448" cy="488024"/>
          </a:xfrm>
          <a:prstGeom prst="rect">
            <a:avLst/>
          </a:prstGeom>
          <a:noFill/>
          <a:ln>
            <a:noFill/>
          </a:ln>
        </p:spPr>
      </p:pic>
      <p:sp>
        <p:nvSpPr>
          <p:cNvPr id="1787" name="Google Shape;1787;p153"/>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88" name="Google Shape;1788;p153"/>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789" name="Google Shape;1789;p153"/>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790" name="Google Shape;1790;p153"/>
          <p:cNvSpPr txBox="1">
            <a:spLocks noGrp="1"/>
          </p:cNvSpPr>
          <p:nvPr>
            <p:ph type="subTitle" idx="3"/>
          </p:nvPr>
        </p:nvSpPr>
        <p:spPr>
          <a:xfrm>
            <a:off x="1427697" y="4919138"/>
            <a:ext cx="53199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791" name="Google Shape;1791;p153"/>
          <p:cNvPicPr preferRelativeResize="0"/>
          <p:nvPr/>
        </p:nvPicPr>
        <p:blipFill>
          <a:blip r:embed="rId3">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4 - Graphic Footer - D">
  <p:cSld name="Graphic Footer - D">
    <p:spTree>
      <p:nvGrpSpPr>
        <p:cNvPr id="1" name="Shape 1792"/>
        <p:cNvGrpSpPr/>
        <p:nvPr/>
      </p:nvGrpSpPr>
      <p:grpSpPr>
        <a:xfrm>
          <a:off x="0" y="0"/>
          <a:ext cx="0" cy="0"/>
          <a:chOff x="0" y="0"/>
          <a:chExt cx="0" cy="0"/>
        </a:xfrm>
      </p:grpSpPr>
      <p:sp>
        <p:nvSpPr>
          <p:cNvPr id="1793" name="Google Shape;1793;p154"/>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FE9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794" name="Google Shape;1794;p154"/>
          <p:cNvSpPr/>
          <p:nvPr/>
        </p:nvSpPr>
        <p:spPr>
          <a:xfrm rot="-5400000">
            <a:off x="484189" y="4233637"/>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795" name="Google Shape;1795;p154"/>
          <p:cNvSpPr/>
          <p:nvPr/>
        </p:nvSpPr>
        <p:spPr>
          <a:xfrm rot="5400000">
            <a:off x="484068" y="4233637"/>
            <a:ext cx="742500" cy="742800"/>
          </a:xfrm>
          <a:prstGeom prst="pie">
            <a:avLst>
              <a:gd name="adj1" fmla="val 5411272"/>
              <a:gd name="adj2" fmla="val 10781300"/>
            </a:avLst>
          </a:prstGeom>
          <a:solidFill>
            <a:srgbClr val="3964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796" name="Google Shape;1796;p154"/>
          <p:cNvSpPr/>
          <p:nvPr/>
        </p:nvSpPr>
        <p:spPr>
          <a:xfrm>
            <a:off x="114723" y="4233787"/>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797" name="Google Shape;1797;p154" descr="Google Shape;670;p91"/>
          <p:cNvPicPr preferRelativeResize="0"/>
          <p:nvPr/>
        </p:nvPicPr>
        <p:blipFill rotWithShape="1">
          <a:blip r:embed="rId2">
            <a:alphaModFix/>
          </a:blip>
          <a:srcRect l="724"/>
          <a:stretch/>
        </p:blipFill>
        <p:spPr>
          <a:xfrm>
            <a:off x="-9522" y="4607486"/>
            <a:ext cx="1310114" cy="535880"/>
          </a:xfrm>
          <a:prstGeom prst="rect">
            <a:avLst/>
          </a:prstGeom>
          <a:noFill/>
          <a:ln>
            <a:noFill/>
          </a:ln>
        </p:spPr>
      </p:pic>
      <p:pic>
        <p:nvPicPr>
          <p:cNvPr id="1798" name="Google Shape;1798;p154" descr="Google Shape;671;p91"/>
          <p:cNvPicPr preferRelativeResize="0"/>
          <p:nvPr/>
        </p:nvPicPr>
        <p:blipFill rotWithShape="1">
          <a:blip r:embed="rId3">
            <a:alphaModFix/>
          </a:blip>
          <a:srcRect b="5222"/>
          <a:stretch/>
        </p:blipFill>
        <p:spPr>
          <a:xfrm rot="-1246296">
            <a:off x="229816" y="4665901"/>
            <a:ext cx="375258" cy="329244"/>
          </a:xfrm>
          <a:prstGeom prst="rect">
            <a:avLst/>
          </a:prstGeom>
          <a:noFill/>
          <a:ln>
            <a:noFill/>
          </a:ln>
        </p:spPr>
      </p:pic>
      <p:sp>
        <p:nvSpPr>
          <p:cNvPr id="1799" name="Google Shape;1799;p154"/>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00" name="Google Shape;1800;p154"/>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801" name="Google Shape;1801;p154"/>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802" name="Google Shape;1802;p154"/>
          <p:cNvSpPr txBox="1">
            <a:spLocks noGrp="1"/>
          </p:cNvSpPr>
          <p:nvPr>
            <p:ph type="subTitle" idx="3"/>
          </p:nvPr>
        </p:nvSpPr>
        <p:spPr>
          <a:xfrm>
            <a:off x="1427697" y="4919138"/>
            <a:ext cx="53199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803" name="Google Shape;1803;p154"/>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4 - Title Slide_ D 1">
  <p:cSld name="Title Slide_ D_1">
    <p:bg>
      <p:bgPr>
        <a:solidFill>
          <a:schemeClr val="lt1"/>
        </a:solidFill>
        <a:effectLst/>
      </p:bgPr>
    </p:bg>
    <p:spTree>
      <p:nvGrpSpPr>
        <p:cNvPr id="1" name="Shape 211"/>
        <p:cNvGrpSpPr/>
        <p:nvPr/>
      </p:nvGrpSpPr>
      <p:grpSpPr>
        <a:xfrm>
          <a:off x="0" y="0"/>
          <a:ext cx="0" cy="0"/>
          <a:chOff x="0" y="0"/>
          <a:chExt cx="0" cy="0"/>
        </a:xfrm>
      </p:grpSpPr>
      <p:sp>
        <p:nvSpPr>
          <p:cNvPr id="212" name="Google Shape;212;p28"/>
          <p:cNvSpPr/>
          <p:nvPr/>
        </p:nvSpPr>
        <p:spPr>
          <a:xfrm>
            <a:off x="3890719" y="-588511"/>
            <a:ext cx="5558400" cy="5557200"/>
          </a:xfrm>
          <a:prstGeom prst="ellipse">
            <a:avLst/>
          </a:prstGeom>
          <a:solidFill>
            <a:srgbClr val="F9E3B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213" name="Google Shape;213;p28"/>
          <p:cNvPicPr preferRelativeResize="0"/>
          <p:nvPr/>
        </p:nvPicPr>
        <p:blipFill rotWithShape="1">
          <a:blip r:embed="rId2">
            <a:alphaModFix amt="54000"/>
          </a:blip>
          <a:srcRect l="18462" t="17235" r="22890" b="-93105"/>
          <a:stretch/>
        </p:blipFill>
        <p:spPr>
          <a:xfrm flipH="1">
            <a:off x="3892317" y="-588581"/>
            <a:ext cx="5556900" cy="5557200"/>
          </a:xfrm>
          <a:prstGeom prst="ellipse">
            <a:avLst/>
          </a:prstGeom>
          <a:noFill/>
          <a:ln>
            <a:noFill/>
          </a:ln>
        </p:spPr>
      </p:pic>
      <p:pic>
        <p:nvPicPr>
          <p:cNvPr id="214" name="Google Shape;214;p28"/>
          <p:cNvPicPr preferRelativeResize="0"/>
          <p:nvPr/>
        </p:nvPicPr>
        <p:blipFill rotWithShape="1">
          <a:blip r:embed="rId3">
            <a:alphaModFix/>
          </a:blip>
          <a:srcRect l="23740" t="-26028" r="4364" b="-5360"/>
          <a:stretch/>
        </p:blipFill>
        <p:spPr>
          <a:xfrm>
            <a:off x="4284141" y="-386737"/>
            <a:ext cx="5165100" cy="5027400"/>
          </a:xfrm>
          <a:prstGeom prst="ellipse">
            <a:avLst/>
          </a:prstGeom>
          <a:noFill/>
          <a:ln>
            <a:noFill/>
          </a:ln>
        </p:spPr>
      </p:pic>
      <p:pic>
        <p:nvPicPr>
          <p:cNvPr id="215" name="Google Shape;215;p28"/>
          <p:cNvPicPr preferRelativeResize="0"/>
          <p:nvPr/>
        </p:nvPicPr>
        <p:blipFill rotWithShape="1">
          <a:blip r:embed="rId4">
            <a:alphaModFix/>
          </a:blip>
          <a:srcRect t="47835"/>
          <a:stretch/>
        </p:blipFill>
        <p:spPr>
          <a:xfrm>
            <a:off x="3936920" y="2086347"/>
            <a:ext cx="5558498" cy="2919979"/>
          </a:xfrm>
          <a:prstGeom prst="rect">
            <a:avLst/>
          </a:prstGeom>
          <a:noFill/>
          <a:ln>
            <a:noFill/>
          </a:ln>
        </p:spPr>
      </p:pic>
      <p:sp>
        <p:nvSpPr>
          <p:cNvPr id="216" name="Google Shape;216;p28"/>
          <p:cNvSpPr txBox="1">
            <a:spLocks noGrp="1"/>
          </p:cNvSpPr>
          <p:nvPr>
            <p:ph type="ctrTitle"/>
          </p:nvPr>
        </p:nvSpPr>
        <p:spPr>
          <a:xfrm>
            <a:off x="425570" y="1617949"/>
            <a:ext cx="3048900" cy="9738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100"/>
              <a:buNone/>
              <a:defRPr sz="26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7" name="Google Shape;217;p28"/>
          <p:cNvSpPr txBox="1">
            <a:spLocks noGrp="1"/>
          </p:cNvSpPr>
          <p:nvPr>
            <p:ph type="subTitle" idx="1"/>
          </p:nvPr>
        </p:nvSpPr>
        <p:spPr>
          <a:xfrm>
            <a:off x="433656" y="2618368"/>
            <a:ext cx="3040800" cy="3579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lvl="1" algn="ctr" rtl="0">
              <a:spcBef>
                <a:spcPts val="200"/>
              </a:spcBef>
              <a:spcAft>
                <a:spcPts val="0"/>
              </a:spcAft>
              <a:buSzPts val="1400"/>
              <a:buNone/>
              <a:defRPr>
                <a:solidFill>
                  <a:srgbClr val="889AC4"/>
                </a:solidFill>
              </a:defRPr>
            </a:lvl2pPr>
            <a:lvl3pPr lvl="2" algn="ctr" rtl="0">
              <a:spcBef>
                <a:spcPts val="500"/>
              </a:spcBef>
              <a:spcAft>
                <a:spcPts val="0"/>
              </a:spcAft>
              <a:buSzPts val="1200"/>
              <a:buNone/>
              <a:defRPr>
                <a:solidFill>
                  <a:srgbClr val="889AC4"/>
                </a:solidFill>
              </a:defRPr>
            </a:lvl3pPr>
            <a:lvl4pPr lvl="3" algn="ctr" rtl="0">
              <a:spcBef>
                <a:spcPts val="500"/>
              </a:spcBef>
              <a:spcAft>
                <a:spcPts val="0"/>
              </a:spcAft>
              <a:buSzPts val="1100"/>
              <a:buNone/>
              <a:defRPr>
                <a:solidFill>
                  <a:srgbClr val="889AC4"/>
                </a:solidFill>
              </a:defRPr>
            </a:lvl4pPr>
            <a:lvl5pPr lvl="4" algn="ctr" rtl="0">
              <a:spcBef>
                <a:spcPts val="500"/>
              </a:spcBef>
              <a:spcAft>
                <a:spcPts val="0"/>
              </a:spcAft>
              <a:buSzPts val="1500"/>
              <a:buNone/>
              <a:defRPr>
                <a:solidFill>
                  <a:srgbClr val="889AC4"/>
                </a:solidFill>
              </a:defRPr>
            </a:lvl5pPr>
            <a:lvl6pPr lvl="5" algn="ctr" rtl="0">
              <a:spcBef>
                <a:spcPts val="500"/>
              </a:spcBef>
              <a:spcAft>
                <a:spcPts val="0"/>
              </a:spcAft>
              <a:buClr>
                <a:srgbClr val="889AC4"/>
              </a:buClr>
              <a:buSzPts val="1500"/>
              <a:buNone/>
              <a:defRPr>
                <a:solidFill>
                  <a:srgbClr val="889AC4"/>
                </a:solidFill>
              </a:defRPr>
            </a:lvl6pPr>
            <a:lvl7pPr lvl="6" algn="ctr" rtl="0">
              <a:spcBef>
                <a:spcPts val="300"/>
              </a:spcBef>
              <a:spcAft>
                <a:spcPts val="0"/>
              </a:spcAft>
              <a:buClr>
                <a:srgbClr val="889AC4"/>
              </a:buClr>
              <a:buSzPts val="1500"/>
              <a:buNone/>
              <a:defRPr>
                <a:solidFill>
                  <a:srgbClr val="889AC4"/>
                </a:solidFill>
              </a:defRPr>
            </a:lvl7pPr>
            <a:lvl8pPr lvl="7" algn="ctr" rtl="0">
              <a:spcBef>
                <a:spcPts val="300"/>
              </a:spcBef>
              <a:spcAft>
                <a:spcPts val="0"/>
              </a:spcAft>
              <a:buClr>
                <a:srgbClr val="889AC4"/>
              </a:buClr>
              <a:buSzPts val="1500"/>
              <a:buNone/>
              <a:defRPr>
                <a:solidFill>
                  <a:srgbClr val="889AC4"/>
                </a:solidFill>
              </a:defRPr>
            </a:lvl8pPr>
            <a:lvl9pPr lvl="8" algn="ctr" rtl="0">
              <a:spcBef>
                <a:spcPts val="300"/>
              </a:spcBef>
              <a:spcAft>
                <a:spcPts val="0"/>
              </a:spcAft>
              <a:buClr>
                <a:srgbClr val="889AC4"/>
              </a:buClr>
              <a:buSzPts val="1500"/>
              <a:buNone/>
              <a:defRPr>
                <a:solidFill>
                  <a:srgbClr val="889AC4"/>
                </a:solidFill>
              </a:defRPr>
            </a:lvl9pPr>
          </a:lstStyle>
          <a:p>
            <a:endParaRPr/>
          </a:p>
        </p:txBody>
      </p:sp>
      <p:sp>
        <p:nvSpPr>
          <p:cNvPr id="218" name="Google Shape;218;p28"/>
          <p:cNvSpPr txBox="1">
            <a:spLocks noGrp="1"/>
          </p:cNvSpPr>
          <p:nvPr>
            <p:ph type="body" idx="2"/>
          </p:nvPr>
        </p:nvSpPr>
        <p:spPr>
          <a:xfrm>
            <a:off x="433656" y="3625445"/>
            <a:ext cx="3040800" cy="213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Font typeface="Salesforce Sans"/>
              <a:buNone/>
              <a:defRPr sz="14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200"/>
              <a:buFont typeface="Arial"/>
              <a:buNone/>
              <a:defRPr sz="1100">
                <a:solidFill>
                  <a:schemeClr val="lt2"/>
                </a:solidFill>
                <a:latin typeface="Salesforce Sans"/>
                <a:ea typeface="Salesforce Sans"/>
                <a:cs typeface="Salesforce Sans"/>
                <a:sym typeface="Salesforce Sans"/>
              </a:defRPr>
            </a:lvl2pPr>
            <a:lvl3pPr marL="1371600" marR="0" lvl="2" indent="-228600" algn="l" rtl="0">
              <a:lnSpc>
                <a:spcPct val="95000"/>
              </a:lnSpc>
              <a:spcBef>
                <a:spcPts val="200"/>
              </a:spcBef>
              <a:spcAft>
                <a:spcPts val="0"/>
              </a:spcAft>
              <a:buClr>
                <a:srgbClr val="BFBFBF"/>
              </a:buClr>
              <a:buSzPts val="1100"/>
              <a:buFont typeface="Arial"/>
              <a:buNone/>
              <a:defRPr sz="1100">
                <a:solidFill>
                  <a:schemeClr val="lt2"/>
                </a:solidFill>
                <a:latin typeface="Salesforce Sans"/>
                <a:ea typeface="Salesforce Sans"/>
                <a:cs typeface="Salesforce Sans"/>
                <a:sym typeface="Salesforce Sans"/>
              </a:defRPr>
            </a:lvl3pPr>
            <a:lvl4pPr marL="1828800" lvl="3" indent="-273050" algn="l" rtl="0">
              <a:spcBef>
                <a:spcPts val="0"/>
              </a:spcBef>
              <a:spcAft>
                <a:spcPts val="0"/>
              </a:spcAft>
              <a:buSzPts val="700"/>
              <a:buChar char="•"/>
              <a:defRPr sz="700">
                <a:solidFill>
                  <a:schemeClr val="lt1"/>
                </a:solidFill>
                <a:latin typeface="Salesforce Sans"/>
                <a:ea typeface="Salesforce Sans"/>
                <a:cs typeface="Salesforce Sans"/>
                <a:sym typeface="Salesforce Sans"/>
              </a:defRPr>
            </a:lvl4pPr>
            <a:lvl5pPr marL="2286000" lvl="4" indent="-228600" algn="l" rtl="0">
              <a:spcBef>
                <a:spcPts val="200"/>
              </a:spcBef>
              <a:spcAft>
                <a:spcPts val="0"/>
              </a:spcAft>
              <a:buSzPts val="1100"/>
              <a:buNone/>
              <a:defRPr sz="700">
                <a:solidFill>
                  <a:schemeClr val="lt1"/>
                </a:solidFill>
                <a:latin typeface="Salesforce Sans"/>
                <a:ea typeface="Salesforce Sans"/>
                <a:cs typeface="Salesforce Sans"/>
                <a:sym typeface="Salesforce Sans"/>
              </a:defRPr>
            </a:lvl5pPr>
            <a:lvl6pPr marL="2743200" lvl="5" indent="-317500" algn="l" rtl="0">
              <a:spcBef>
                <a:spcPts val="3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19" name="Google Shape;219;p28"/>
          <p:cNvSpPr txBox="1">
            <a:spLocks noGrp="1"/>
          </p:cNvSpPr>
          <p:nvPr>
            <p:ph type="body" idx="3"/>
          </p:nvPr>
        </p:nvSpPr>
        <p:spPr>
          <a:xfrm>
            <a:off x="433655" y="3396050"/>
            <a:ext cx="3040800" cy="2115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None/>
              <a:defRPr sz="1400" b="1">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220" name="Google Shape;220;p28"/>
          <p:cNvPicPr preferRelativeResize="0"/>
          <p:nvPr/>
        </p:nvPicPr>
        <p:blipFill>
          <a:blip r:embed="rId5">
            <a:alphaModFix/>
          </a:blip>
          <a:stretch>
            <a:fillRect/>
          </a:stretch>
        </p:blipFill>
        <p:spPr>
          <a:xfrm>
            <a:off x="400735" y="659568"/>
            <a:ext cx="1592589" cy="213750"/>
          </a:xfrm>
          <a:prstGeom prst="rect">
            <a:avLst/>
          </a:prstGeom>
          <a:noFill/>
          <a:ln>
            <a:noFill/>
          </a:ln>
        </p:spPr>
      </p:pic>
      <p:sp>
        <p:nvSpPr>
          <p:cNvPr id="221" name="Google Shape;221;p28"/>
          <p:cNvSpPr/>
          <p:nvPr/>
        </p:nvSpPr>
        <p:spPr>
          <a:xfrm rot="-5400000" flipH="1">
            <a:off x="4150395" y="333731"/>
            <a:ext cx="1284000" cy="12843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22" name="Google Shape;222;p28"/>
          <p:cNvSpPr/>
          <p:nvPr/>
        </p:nvSpPr>
        <p:spPr>
          <a:xfrm rot="5400000" flipH="1">
            <a:off x="4150630" y="333956"/>
            <a:ext cx="1283700" cy="12843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23" name="Google Shape;223;p28"/>
          <p:cNvSpPr/>
          <p:nvPr/>
        </p:nvSpPr>
        <p:spPr>
          <a:xfrm rot="10800000" flipH="1">
            <a:off x="3511552" y="334256"/>
            <a:ext cx="1284300" cy="1283700"/>
          </a:xfrm>
          <a:prstGeom prst="pie">
            <a:avLst>
              <a:gd name="adj1" fmla="val 5411272"/>
              <a:gd name="adj2" fmla="val 10781300"/>
            </a:avLst>
          </a:prstGeom>
          <a:solidFill>
            <a:srgbClr val="0B827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24" name="Google Shape;224;p28"/>
          <p:cNvSpPr/>
          <p:nvPr/>
        </p:nvSpPr>
        <p:spPr>
          <a:xfrm rot="-5400000" flipH="1">
            <a:off x="7866591" y="2673412"/>
            <a:ext cx="1284000" cy="12843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25" name="Google Shape;225;p28"/>
          <p:cNvSpPr/>
          <p:nvPr/>
        </p:nvSpPr>
        <p:spPr>
          <a:xfrm rot="5400000" flipH="1">
            <a:off x="7866826" y="2673637"/>
            <a:ext cx="1283700" cy="12843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26" name="Google Shape;226;p28"/>
          <p:cNvSpPr/>
          <p:nvPr/>
        </p:nvSpPr>
        <p:spPr>
          <a:xfrm rot="10800000" flipH="1">
            <a:off x="7227748" y="2673937"/>
            <a:ext cx="1284300" cy="1283700"/>
          </a:xfrm>
          <a:prstGeom prst="pie">
            <a:avLst>
              <a:gd name="adj1" fmla="val 5411272"/>
              <a:gd name="adj2" fmla="val 10781300"/>
            </a:avLst>
          </a:prstGeom>
          <a:solidFill>
            <a:srgbClr val="FEFEF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4 - Graphic Footer - D 1">
  <p:cSld name="Graphic Footer - D_1">
    <p:spTree>
      <p:nvGrpSpPr>
        <p:cNvPr id="1" name="Shape 1804"/>
        <p:cNvGrpSpPr/>
        <p:nvPr/>
      </p:nvGrpSpPr>
      <p:grpSpPr>
        <a:xfrm>
          <a:off x="0" y="0"/>
          <a:ext cx="0" cy="0"/>
          <a:chOff x="0" y="0"/>
          <a:chExt cx="0" cy="0"/>
        </a:xfrm>
      </p:grpSpPr>
      <p:sp>
        <p:nvSpPr>
          <p:cNvPr id="1805" name="Google Shape;1805;p155"/>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F9E3B6"/>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806" name="Google Shape;1806;p155"/>
          <p:cNvSpPr/>
          <p:nvPr/>
        </p:nvSpPr>
        <p:spPr>
          <a:xfrm rot="-5400000">
            <a:off x="484189" y="4233637"/>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807" name="Google Shape;1807;p155"/>
          <p:cNvSpPr/>
          <p:nvPr/>
        </p:nvSpPr>
        <p:spPr>
          <a:xfrm rot="5400000">
            <a:off x="484068" y="4233637"/>
            <a:ext cx="742500" cy="742800"/>
          </a:xfrm>
          <a:prstGeom prst="pie">
            <a:avLst>
              <a:gd name="adj1" fmla="val 5411272"/>
              <a:gd name="adj2" fmla="val 10781300"/>
            </a:avLst>
          </a:prstGeom>
          <a:solidFill>
            <a:srgbClr val="3964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808" name="Google Shape;1808;p155"/>
          <p:cNvSpPr/>
          <p:nvPr/>
        </p:nvSpPr>
        <p:spPr>
          <a:xfrm>
            <a:off x="114723" y="4233787"/>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809" name="Google Shape;1809;p155" descr="Google Shape;670;p91"/>
          <p:cNvPicPr preferRelativeResize="0"/>
          <p:nvPr/>
        </p:nvPicPr>
        <p:blipFill rotWithShape="1">
          <a:blip r:embed="rId2">
            <a:alphaModFix/>
          </a:blip>
          <a:srcRect l="724"/>
          <a:stretch/>
        </p:blipFill>
        <p:spPr>
          <a:xfrm>
            <a:off x="-9522" y="4607486"/>
            <a:ext cx="1310114" cy="535880"/>
          </a:xfrm>
          <a:prstGeom prst="rect">
            <a:avLst/>
          </a:prstGeom>
          <a:noFill/>
          <a:ln>
            <a:noFill/>
          </a:ln>
        </p:spPr>
      </p:pic>
      <p:pic>
        <p:nvPicPr>
          <p:cNvPr id="1810" name="Google Shape;1810;p155" descr="Google Shape;671;p91"/>
          <p:cNvPicPr preferRelativeResize="0"/>
          <p:nvPr/>
        </p:nvPicPr>
        <p:blipFill rotWithShape="1">
          <a:blip r:embed="rId3">
            <a:alphaModFix/>
          </a:blip>
          <a:srcRect b="5222"/>
          <a:stretch/>
        </p:blipFill>
        <p:spPr>
          <a:xfrm rot="-1246296">
            <a:off x="229816" y="4665901"/>
            <a:ext cx="375258" cy="329244"/>
          </a:xfrm>
          <a:prstGeom prst="rect">
            <a:avLst/>
          </a:prstGeom>
          <a:noFill/>
          <a:ln>
            <a:noFill/>
          </a:ln>
        </p:spPr>
      </p:pic>
      <p:sp>
        <p:nvSpPr>
          <p:cNvPr id="1811" name="Google Shape;1811;p155"/>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12" name="Google Shape;1812;p155"/>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813" name="Google Shape;1813;p155"/>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814" name="Google Shape;1814;p155"/>
          <p:cNvSpPr txBox="1">
            <a:spLocks noGrp="1"/>
          </p:cNvSpPr>
          <p:nvPr>
            <p:ph type="subTitle" idx="3"/>
          </p:nvPr>
        </p:nvSpPr>
        <p:spPr>
          <a:xfrm>
            <a:off x="1427697" y="4919138"/>
            <a:ext cx="53199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815" name="Google Shape;1815;p155"/>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C4 - Graphic Footer - D 1 1">
  <p:cSld name="Graphic Footer - D_1_1">
    <p:spTree>
      <p:nvGrpSpPr>
        <p:cNvPr id="1" name="Shape 1816"/>
        <p:cNvGrpSpPr/>
        <p:nvPr/>
      </p:nvGrpSpPr>
      <p:grpSpPr>
        <a:xfrm>
          <a:off x="0" y="0"/>
          <a:ext cx="0" cy="0"/>
          <a:chOff x="0" y="0"/>
          <a:chExt cx="0" cy="0"/>
        </a:xfrm>
      </p:grpSpPr>
      <p:sp>
        <p:nvSpPr>
          <p:cNvPr id="1817" name="Google Shape;1817;p156"/>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2C7E8"/>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818" name="Google Shape;1818;p156"/>
          <p:cNvSpPr/>
          <p:nvPr/>
        </p:nvSpPr>
        <p:spPr>
          <a:xfrm rot="-5400000">
            <a:off x="484189" y="4233637"/>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819" name="Google Shape;1819;p156"/>
          <p:cNvSpPr/>
          <p:nvPr/>
        </p:nvSpPr>
        <p:spPr>
          <a:xfrm rot="5400000">
            <a:off x="484068" y="4233637"/>
            <a:ext cx="742500" cy="742800"/>
          </a:xfrm>
          <a:prstGeom prst="pie">
            <a:avLst>
              <a:gd name="adj1" fmla="val 5411272"/>
              <a:gd name="adj2" fmla="val 10781300"/>
            </a:avLst>
          </a:prstGeom>
          <a:solidFill>
            <a:srgbClr val="3964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820" name="Google Shape;1820;p156"/>
          <p:cNvSpPr/>
          <p:nvPr/>
        </p:nvSpPr>
        <p:spPr>
          <a:xfrm>
            <a:off x="114723" y="4233787"/>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821" name="Google Shape;1821;p156" descr="Google Shape;670;p91"/>
          <p:cNvPicPr preferRelativeResize="0"/>
          <p:nvPr/>
        </p:nvPicPr>
        <p:blipFill rotWithShape="1">
          <a:blip r:embed="rId2">
            <a:alphaModFix/>
          </a:blip>
          <a:srcRect l="724"/>
          <a:stretch/>
        </p:blipFill>
        <p:spPr>
          <a:xfrm>
            <a:off x="-9522" y="4607486"/>
            <a:ext cx="1310114" cy="535880"/>
          </a:xfrm>
          <a:prstGeom prst="rect">
            <a:avLst/>
          </a:prstGeom>
          <a:noFill/>
          <a:ln>
            <a:noFill/>
          </a:ln>
        </p:spPr>
      </p:pic>
      <p:pic>
        <p:nvPicPr>
          <p:cNvPr id="1822" name="Google Shape;1822;p156" descr="Google Shape;671;p91"/>
          <p:cNvPicPr preferRelativeResize="0"/>
          <p:nvPr/>
        </p:nvPicPr>
        <p:blipFill rotWithShape="1">
          <a:blip r:embed="rId3">
            <a:alphaModFix/>
          </a:blip>
          <a:srcRect b="5222"/>
          <a:stretch/>
        </p:blipFill>
        <p:spPr>
          <a:xfrm rot="-1246296">
            <a:off x="229816" y="4665901"/>
            <a:ext cx="375258" cy="329244"/>
          </a:xfrm>
          <a:prstGeom prst="rect">
            <a:avLst/>
          </a:prstGeom>
          <a:noFill/>
          <a:ln>
            <a:noFill/>
          </a:ln>
        </p:spPr>
      </p:pic>
      <p:sp>
        <p:nvSpPr>
          <p:cNvPr id="1823" name="Google Shape;1823;p156"/>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24" name="Google Shape;1824;p156"/>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825" name="Google Shape;1825;p156"/>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826" name="Google Shape;1826;p156"/>
          <p:cNvSpPr txBox="1">
            <a:spLocks noGrp="1"/>
          </p:cNvSpPr>
          <p:nvPr>
            <p:ph type="subTitle" idx="3"/>
          </p:nvPr>
        </p:nvSpPr>
        <p:spPr>
          <a:xfrm>
            <a:off x="1427697" y="4919138"/>
            <a:ext cx="53199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827" name="Google Shape;1827;p156"/>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D1 - Vignette - A">
  <p:cSld name="Vignette - A">
    <p:spTree>
      <p:nvGrpSpPr>
        <p:cNvPr id="1" name="Shape 1828"/>
        <p:cNvGrpSpPr/>
        <p:nvPr/>
      </p:nvGrpSpPr>
      <p:grpSpPr>
        <a:xfrm>
          <a:off x="0" y="0"/>
          <a:ext cx="0" cy="0"/>
          <a:chOff x="0" y="0"/>
          <a:chExt cx="0" cy="0"/>
        </a:xfrm>
      </p:grpSpPr>
      <p:sp>
        <p:nvSpPr>
          <p:cNvPr id="1829" name="Google Shape;1829;p157"/>
          <p:cNvSpPr txBox="1">
            <a:spLocks noGrp="1"/>
          </p:cNvSpPr>
          <p:nvPr>
            <p:ph type="title"/>
          </p:nvPr>
        </p:nvSpPr>
        <p:spPr>
          <a:xfrm>
            <a:off x="428737" y="267493"/>
            <a:ext cx="39444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30" name="Google Shape;1830;p157"/>
          <p:cNvSpPr txBox="1">
            <a:spLocks noGrp="1"/>
          </p:cNvSpPr>
          <p:nvPr>
            <p:ph type="body" idx="1"/>
          </p:nvPr>
        </p:nvSpPr>
        <p:spPr>
          <a:xfrm>
            <a:off x="428737" y="1524427"/>
            <a:ext cx="39444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831" name="Google Shape;1831;p157"/>
          <p:cNvSpPr txBox="1">
            <a:spLocks noGrp="1"/>
          </p:cNvSpPr>
          <p:nvPr>
            <p:ph type="body" idx="2"/>
          </p:nvPr>
        </p:nvSpPr>
        <p:spPr>
          <a:xfrm>
            <a:off x="428737" y="1917775"/>
            <a:ext cx="4798800" cy="2887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832" name="Google Shape;1832;p157"/>
          <p:cNvSpPr txBox="1">
            <a:spLocks noGrp="1"/>
          </p:cNvSpPr>
          <p:nvPr>
            <p:ph type="subTitle" idx="3"/>
          </p:nvPr>
        </p:nvSpPr>
        <p:spPr>
          <a:xfrm>
            <a:off x="432169" y="4919138"/>
            <a:ext cx="54654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833" name="Google Shape;1833;p157"/>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1834" name="Google Shape;1834;p157"/>
          <p:cNvSpPr/>
          <p:nvPr/>
        </p:nvSpPr>
        <p:spPr>
          <a:xfrm rot="10800000">
            <a:off x="7428541" y="3426395"/>
            <a:ext cx="1717105" cy="1717105"/>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EEBDC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9E3B6"/>
              </a:solidFill>
              <a:latin typeface="Calibri"/>
              <a:ea typeface="Calibri"/>
              <a:cs typeface="Calibri"/>
              <a:sym typeface="Calibri"/>
            </a:endParaRPr>
          </a:p>
        </p:txBody>
      </p:sp>
      <p:sp>
        <p:nvSpPr>
          <p:cNvPr id="1835" name="Google Shape;1835;p157"/>
          <p:cNvSpPr/>
          <p:nvPr/>
        </p:nvSpPr>
        <p:spPr>
          <a:xfrm>
            <a:off x="5719043" y="3429003"/>
            <a:ext cx="1717105" cy="1717105"/>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F9E3B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836" name="Google Shape;1836;p157"/>
          <p:cNvSpPr/>
          <p:nvPr/>
        </p:nvSpPr>
        <p:spPr>
          <a:xfrm>
            <a:off x="7430709" y="1714494"/>
            <a:ext cx="1717105" cy="1717105"/>
          </a:xfrm>
          <a:custGeom>
            <a:avLst/>
            <a:gdLst/>
            <a:ahLst/>
            <a:cxnLst/>
            <a:rect l="l" t="t" r="r" b="b"/>
            <a:pathLst>
              <a:path w="3136265" h="3136265" extrusionOk="0">
                <a:moveTo>
                  <a:pt x="179764" y="0"/>
                </a:moveTo>
                <a:lnTo>
                  <a:pt x="0" y="0"/>
                </a:lnTo>
                <a:lnTo>
                  <a:pt x="0" y="3136030"/>
                </a:lnTo>
                <a:lnTo>
                  <a:pt x="3136030" y="3136030"/>
                </a:lnTo>
                <a:lnTo>
                  <a:pt x="3136030" y="2956266"/>
                </a:lnTo>
                <a:lnTo>
                  <a:pt x="3132911" y="2907640"/>
                </a:lnTo>
                <a:lnTo>
                  <a:pt x="3129057" y="2859218"/>
                </a:lnTo>
                <a:lnTo>
                  <a:pt x="3124474" y="2811005"/>
                </a:lnTo>
                <a:lnTo>
                  <a:pt x="3119167" y="2763007"/>
                </a:lnTo>
                <a:lnTo>
                  <a:pt x="3113142" y="2715228"/>
                </a:lnTo>
                <a:lnTo>
                  <a:pt x="3106405" y="2667676"/>
                </a:lnTo>
                <a:lnTo>
                  <a:pt x="3098960" y="2620355"/>
                </a:lnTo>
                <a:lnTo>
                  <a:pt x="3090814" y="2573270"/>
                </a:lnTo>
                <a:lnTo>
                  <a:pt x="3081972" y="2526428"/>
                </a:lnTo>
                <a:lnTo>
                  <a:pt x="3072440" y="2479834"/>
                </a:lnTo>
                <a:lnTo>
                  <a:pt x="3062223" y="2433492"/>
                </a:lnTo>
                <a:lnTo>
                  <a:pt x="3051326" y="2387410"/>
                </a:lnTo>
                <a:lnTo>
                  <a:pt x="3039755" y="2341592"/>
                </a:lnTo>
                <a:lnTo>
                  <a:pt x="3027516" y="2296045"/>
                </a:lnTo>
                <a:lnTo>
                  <a:pt x="3014615" y="2250772"/>
                </a:lnTo>
                <a:lnTo>
                  <a:pt x="3001056" y="2205781"/>
                </a:lnTo>
                <a:lnTo>
                  <a:pt x="2986845" y="2161076"/>
                </a:lnTo>
                <a:lnTo>
                  <a:pt x="2971988" y="2116664"/>
                </a:lnTo>
                <a:lnTo>
                  <a:pt x="2956490" y="2072548"/>
                </a:lnTo>
                <a:lnTo>
                  <a:pt x="2940358" y="2028737"/>
                </a:lnTo>
                <a:lnTo>
                  <a:pt x="2923595" y="1985233"/>
                </a:lnTo>
                <a:lnTo>
                  <a:pt x="2906209" y="1942044"/>
                </a:lnTo>
                <a:lnTo>
                  <a:pt x="2888204" y="1899175"/>
                </a:lnTo>
                <a:lnTo>
                  <a:pt x="2869586" y="1856631"/>
                </a:lnTo>
                <a:lnTo>
                  <a:pt x="2850361" y="1814418"/>
                </a:lnTo>
                <a:lnTo>
                  <a:pt x="2830533" y="1772541"/>
                </a:lnTo>
                <a:lnTo>
                  <a:pt x="2810110" y="1731006"/>
                </a:lnTo>
                <a:lnTo>
                  <a:pt x="2789095" y="1689818"/>
                </a:lnTo>
                <a:lnTo>
                  <a:pt x="2767495" y="1648984"/>
                </a:lnTo>
                <a:lnTo>
                  <a:pt x="2745316" y="1608508"/>
                </a:lnTo>
                <a:lnTo>
                  <a:pt x="2722562" y="1568396"/>
                </a:lnTo>
                <a:lnTo>
                  <a:pt x="2699239" y="1528653"/>
                </a:lnTo>
                <a:lnTo>
                  <a:pt x="2675353" y="1489286"/>
                </a:lnTo>
                <a:lnTo>
                  <a:pt x="2650909" y="1450299"/>
                </a:lnTo>
                <a:lnTo>
                  <a:pt x="2625914" y="1411698"/>
                </a:lnTo>
                <a:lnTo>
                  <a:pt x="2600371" y="1373489"/>
                </a:lnTo>
                <a:lnTo>
                  <a:pt x="2574288" y="1335677"/>
                </a:lnTo>
                <a:lnTo>
                  <a:pt x="2547669" y="1298268"/>
                </a:lnTo>
                <a:lnTo>
                  <a:pt x="2520520" y="1261267"/>
                </a:lnTo>
                <a:lnTo>
                  <a:pt x="2492847" y="1224680"/>
                </a:lnTo>
                <a:lnTo>
                  <a:pt x="2464654" y="1188512"/>
                </a:lnTo>
                <a:lnTo>
                  <a:pt x="2435949" y="1152769"/>
                </a:lnTo>
                <a:lnTo>
                  <a:pt x="2406735" y="1117457"/>
                </a:lnTo>
                <a:lnTo>
                  <a:pt x="2377019" y="1082581"/>
                </a:lnTo>
                <a:lnTo>
                  <a:pt x="2346806" y="1048146"/>
                </a:lnTo>
                <a:lnTo>
                  <a:pt x="2316102" y="1014158"/>
                </a:lnTo>
                <a:lnTo>
                  <a:pt x="2284913" y="980622"/>
                </a:lnTo>
                <a:lnTo>
                  <a:pt x="2253243" y="947545"/>
                </a:lnTo>
                <a:lnTo>
                  <a:pt x="2221098" y="914931"/>
                </a:lnTo>
                <a:lnTo>
                  <a:pt x="2188484" y="882786"/>
                </a:lnTo>
                <a:lnTo>
                  <a:pt x="2155407" y="851116"/>
                </a:lnTo>
                <a:lnTo>
                  <a:pt x="2121872" y="819927"/>
                </a:lnTo>
                <a:lnTo>
                  <a:pt x="2087884" y="789223"/>
                </a:lnTo>
                <a:lnTo>
                  <a:pt x="2053449" y="759010"/>
                </a:lnTo>
                <a:lnTo>
                  <a:pt x="2018572" y="729294"/>
                </a:lnTo>
                <a:lnTo>
                  <a:pt x="1983260" y="700080"/>
                </a:lnTo>
                <a:lnTo>
                  <a:pt x="1947517" y="671375"/>
                </a:lnTo>
                <a:lnTo>
                  <a:pt x="1911349" y="643182"/>
                </a:lnTo>
                <a:lnTo>
                  <a:pt x="1874762" y="615509"/>
                </a:lnTo>
                <a:lnTo>
                  <a:pt x="1837761" y="588360"/>
                </a:lnTo>
                <a:lnTo>
                  <a:pt x="1800352" y="561741"/>
                </a:lnTo>
                <a:lnTo>
                  <a:pt x="1762540" y="535658"/>
                </a:lnTo>
                <a:lnTo>
                  <a:pt x="1724331" y="510115"/>
                </a:lnTo>
                <a:lnTo>
                  <a:pt x="1685731" y="485120"/>
                </a:lnTo>
                <a:lnTo>
                  <a:pt x="1646744" y="460676"/>
                </a:lnTo>
                <a:lnTo>
                  <a:pt x="1607376" y="436790"/>
                </a:lnTo>
                <a:lnTo>
                  <a:pt x="1567634" y="413468"/>
                </a:lnTo>
                <a:lnTo>
                  <a:pt x="1527521" y="390714"/>
                </a:lnTo>
                <a:lnTo>
                  <a:pt x="1487045" y="368534"/>
                </a:lnTo>
                <a:lnTo>
                  <a:pt x="1446211" y="346934"/>
                </a:lnTo>
                <a:lnTo>
                  <a:pt x="1405023" y="325919"/>
                </a:lnTo>
                <a:lnTo>
                  <a:pt x="1363488" y="305496"/>
                </a:lnTo>
                <a:lnTo>
                  <a:pt x="1321611" y="285668"/>
                </a:lnTo>
                <a:lnTo>
                  <a:pt x="1279398" y="266443"/>
                </a:lnTo>
                <a:lnTo>
                  <a:pt x="1236854" y="247825"/>
                </a:lnTo>
                <a:lnTo>
                  <a:pt x="1193985" y="229820"/>
                </a:lnTo>
                <a:lnTo>
                  <a:pt x="1150796" y="212434"/>
                </a:lnTo>
                <a:lnTo>
                  <a:pt x="1107293" y="195672"/>
                </a:lnTo>
                <a:lnTo>
                  <a:pt x="1063481" y="179539"/>
                </a:lnTo>
                <a:lnTo>
                  <a:pt x="1019366" y="164041"/>
                </a:lnTo>
                <a:lnTo>
                  <a:pt x="974953" y="149184"/>
                </a:lnTo>
                <a:lnTo>
                  <a:pt x="930248" y="134974"/>
                </a:lnTo>
                <a:lnTo>
                  <a:pt x="885257" y="121415"/>
                </a:lnTo>
                <a:lnTo>
                  <a:pt x="839984" y="108513"/>
                </a:lnTo>
                <a:lnTo>
                  <a:pt x="794437" y="96274"/>
                </a:lnTo>
                <a:lnTo>
                  <a:pt x="748619" y="84703"/>
                </a:lnTo>
                <a:lnTo>
                  <a:pt x="702537" y="73806"/>
                </a:lnTo>
                <a:lnTo>
                  <a:pt x="656196" y="63589"/>
                </a:lnTo>
                <a:lnTo>
                  <a:pt x="609601" y="54057"/>
                </a:lnTo>
                <a:lnTo>
                  <a:pt x="562759" y="45215"/>
                </a:lnTo>
                <a:lnTo>
                  <a:pt x="515674" y="37069"/>
                </a:lnTo>
                <a:lnTo>
                  <a:pt x="468353" y="29624"/>
                </a:lnTo>
                <a:lnTo>
                  <a:pt x="420801" y="22887"/>
                </a:lnTo>
                <a:lnTo>
                  <a:pt x="373023" y="16862"/>
                </a:lnTo>
                <a:lnTo>
                  <a:pt x="325024" y="11555"/>
                </a:lnTo>
                <a:lnTo>
                  <a:pt x="276811" y="6972"/>
                </a:lnTo>
                <a:lnTo>
                  <a:pt x="228389" y="3119"/>
                </a:lnTo>
                <a:lnTo>
                  <a:pt x="179764" y="0"/>
                </a:lnTo>
                <a:close/>
              </a:path>
            </a:pathLst>
          </a:custGeom>
          <a:solidFill>
            <a:srgbClr val="90D0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837" name="Google Shape;1837;p157"/>
          <p:cNvSpPr/>
          <p:nvPr/>
        </p:nvSpPr>
        <p:spPr>
          <a:xfrm>
            <a:off x="5719033" y="0"/>
            <a:ext cx="1717105" cy="1717105"/>
          </a:xfrm>
          <a:custGeom>
            <a:avLst/>
            <a:gdLst/>
            <a:ahLst/>
            <a:cxnLst/>
            <a:rect l="l" t="t" r="r" b="b"/>
            <a:pathLst>
              <a:path w="3136265" h="3136265" extrusionOk="0">
                <a:moveTo>
                  <a:pt x="3136030" y="0"/>
                </a:moveTo>
                <a:lnTo>
                  <a:pt x="0" y="0"/>
                </a:lnTo>
                <a:lnTo>
                  <a:pt x="0" y="179764"/>
                </a:lnTo>
                <a:lnTo>
                  <a:pt x="3119" y="228389"/>
                </a:lnTo>
                <a:lnTo>
                  <a:pt x="6972" y="276811"/>
                </a:lnTo>
                <a:lnTo>
                  <a:pt x="11555" y="325024"/>
                </a:lnTo>
                <a:lnTo>
                  <a:pt x="16862" y="373023"/>
                </a:lnTo>
                <a:lnTo>
                  <a:pt x="22887" y="420801"/>
                </a:lnTo>
                <a:lnTo>
                  <a:pt x="29624" y="468353"/>
                </a:lnTo>
                <a:lnTo>
                  <a:pt x="37069" y="515674"/>
                </a:lnTo>
                <a:lnTo>
                  <a:pt x="45215" y="562759"/>
                </a:lnTo>
                <a:lnTo>
                  <a:pt x="54057" y="609601"/>
                </a:lnTo>
                <a:lnTo>
                  <a:pt x="63589" y="656196"/>
                </a:lnTo>
                <a:lnTo>
                  <a:pt x="73806" y="702537"/>
                </a:lnTo>
                <a:lnTo>
                  <a:pt x="84703" y="748619"/>
                </a:lnTo>
                <a:lnTo>
                  <a:pt x="96274" y="794437"/>
                </a:lnTo>
                <a:lnTo>
                  <a:pt x="108513" y="839984"/>
                </a:lnTo>
                <a:lnTo>
                  <a:pt x="121415" y="885257"/>
                </a:lnTo>
                <a:lnTo>
                  <a:pt x="134974" y="930248"/>
                </a:lnTo>
                <a:lnTo>
                  <a:pt x="149184" y="974953"/>
                </a:lnTo>
                <a:lnTo>
                  <a:pt x="164041" y="1019366"/>
                </a:lnTo>
                <a:lnTo>
                  <a:pt x="179539" y="1063481"/>
                </a:lnTo>
                <a:lnTo>
                  <a:pt x="195672" y="1107293"/>
                </a:lnTo>
                <a:lnTo>
                  <a:pt x="212434" y="1150796"/>
                </a:lnTo>
                <a:lnTo>
                  <a:pt x="229820" y="1193985"/>
                </a:lnTo>
                <a:lnTo>
                  <a:pt x="247825" y="1236854"/>
                </a:lnTo>
                <a:lnTo>
                  <a:pt x="266443" y="1279398"/>
                </a:lnTo>
                <a:lnTo>
                  <a:pt x="285668" y="1321611"/>
                </a:lnTo>
                <a:lnTo>
                  <a:pt x="305496" y="1363488"/>
                </a:lnTo>
                <a:lnTo>
                  <a:pt x="325919" y="1405023"/>
                </a:lnTo>
                <a:lnTo>
                  <a:pt x="346934" y="1446211"/>
                </a:lnTo>
                <a:lnTo>
                  <a:pt x="368534" y="1487045"/>
                </a:lnTo>
                <a:lnTo>
                  <a:pt x="390714" y="1527521"/>
                </a:lnTo>
                <a:lnTo>
                  <a:pt x="413468" y="1567634"/>
                </a:lnTo>
                <a:lnTo>
                  <a:pt x="436790" y="1607376"/>
                </a:lnTo>
                <a:lnTo>
                  <a:pt x="460676" y="1646744"/>
                </a:lnTo>
                <a:lnTo>
                  <a:pt x="485120" y="1685731"/>
                </a:lnTo>
                <a:lnTo>
                  <a:pt x="510115" y="1724331"/>
                </a:lnTo>
                <a:lnTo>
                  <a:pt x="535658" y="1762540"/>
                </a:lnTo>
                <a:lnTo>
                  <a:pt x="561741" y="1800352"/>
                </a:lnTo>
                <a:lnTo>
                  <a:pt x="588360" y="1837761"/>
                </a:lnTo>
                <a:lnTo>
                  <a:pt x="615509" y="1874762"/>
                </a:lnTo>
                <a:lnTo>
                  <a:pt x="643182" y="1911349"/>
                </a:lnTo>
                <a:lnTo>
                  <a:pt x="671375" y="1947517"/>
                </a:lnTo>
                <a:lnTo>
                  <a:pt x="700080" y="1983260"/>
                </a:lnTo>
                <a:lnTo>
                  <a:pt x="729294" y="2018572"/>
                </a:lnTo>
                <a:lnTo>
                  <a:pt x="759010" y="2053449"/>
                </a:lnTo>
                <a:lnTo>
                  <a:pt x="789223" y="2087884"/>
                </a:lnTo>
                <a:lnTo>
                  <a:pt x="819927" y="2121872"/>
                </a:lnTo>
                <a:lnTo>
                  <a:pt x="851116" y="2155407"/>
                </a:lnTo>
                <a:lnTo>
                  <a:pt x="882786" y="2188484"/>
                </a:lnTo>
                <a:lnTo>
                  <a:pt x="914931" y="2221098"/>
                </a:lnTo>
                <a:lnTo>
                  <a:pt x="947545" y="2253243"/>
                </a:lnTo>
                <a:lnTo>
                  <a:pt x="980622" y="2284913"/>
                </a:lnTo>
                <a:lnTo>
                  <a:pt x="1014158" y="2316102"/>
                </a:lnTo>
                <a:lnTo>
                  <a:pt x="1048146" y="2346806"/>
                </a:lnTo>
                <a:lnTo>
                  <a:pt x="1082581" y="2377019"/>
                </a:lnTo>
                <a:lnTo>
                  <a:pt x="1117457" y="2406735"/>
                </a:lnTo>
                <a:lnTo>
                  <a:pt x="1152769" y="2435949"/>
                </a:lnTo>
                <a:lnTo>
                  <a:pt x="1188512" y="2464654"/>
                </a:lnTo>
                <a:lnTo>
                  <a:pt x="1224680" y="2492847"/>
                </a:lnTo>
                <a:lnTo>
                  <a:pt x="1261267" y="2520520"/>
                </a:lnTo>
                <a:lnTo>
                  <a:pt x="1298268" y="2547669"/>
                </a:lnTo>
                <a:lnTo>
                  <a:pt x="1335677" y="2574288"/>
                </a:lnTo>
                <a:lnTo>
                  <a:pt x="1373489" y="2600371"/>
                </a:lnTo>
                <a:lnTo>
                  <a:pt x="1411698" y="2625914"/>
                </a:lnTo>
                <a:lnTo>
                  <a:pt x="1450299" y="2650909"/>
                </a:lnTo>
                <a:lnTo>
                  <a:pt x="1489286" y="2675353"/>
                </a:lnTo>
                <a:lnTo>
                  <a:pt x="1528653" y="2699239"/>
                </a:lnTo>
                <a:lnTo>
                  <a:pt x="1568396" y="2722562"/>
                </a:lnTo>
                <a:lnTo>
                  <a:pt x="1608508" y="2745316"/>
                </a:lnTo>
                <a:lnTo>
                  <a:pt x="1648984" y="2767495"/>
                </a:lnTo>
                <a:lnTo>
                  <a:pt x="1689818" y="2789095"/>
                </a:lnTo>
                <a:lnTo>
                  <a:pt x="1731006" y="2810110"/>
                </a:lnTo>
                <a:lnTo>
                  <a:pt x="1772541" y="2830533"/>
                </a:lnTo>
                <a:lnTo>
                  <a:pt x="1814418" y="2850361"/>
                </a:lnTo>
                <a:lnTo>
                  <a:pt x="1856631" y="2869586"/>
                </a:lnTo>
                <a:lnTo>
                  <a:pt x="1899175" y="2888204"/>
                </a:lnTo>
                <a:lnTo>
                  <a:pt x="1942044" y="2906209"/>
                </a:lnTo>
                <a:lnTo>
                  <a:pt x="1985233" y="2923595"/>
                </a:lnTo>
                <a:lnTo>
                  <a:pt x="2028737" y="2940358"/>
                </a:lnTo>
                <a:lnTo>
                  <a:pt x="2072548" y="2956490"/>
                </a:lnTo>
                <a:lnTo>
                  <a:pt x="2116664" y="2971988"/>
                </a:lnTo>
                <a:lnTo>
                  <a:pt x="2161076" y="2986845"/>
                </a:lnTo>
                <a:lnTo>
                  <a:pt x="2205781" y="3001056"/>
                </a:lnTo>
                <a:lnTo>
                  <a:pt x="2250772" y="3014615"/>
                </a:lnTo>
                <a:lnTo>
                  <a:pt x="2296045" y="3027516"/>
                </a:lnTo>
                <a:lnTo>
                  <a:pt x="2341592" y="3039755"/>
                </a:lnTo>
                <a:lnTo>
                  <a:pt x="2387410" y="3051326"/>
                </a:lnTo>
                <a:lnTo>
                  <a:pt x="2433492" y="3062223"/>
                </a:lnTo>
                <a:lnTo>
                  <a:pt x="2479834" y="3072440"/>
                </a:lnTo>
                <a:lnTo>
                  <a:pt x="2526428" y="3081972"/>
                </a:lnTo>
                <a:lnTo>
                  <a:pt x="2573270" y="3090814"/>
                </a:lnTo>
                <a:lnTo>
                  <a:pt x="2620355" y="3098960"/>
                </a:lnTo>
                <a:lnTo>
                  <a:pt x="2667676" y="3106405"/>
                </a:lnTo>
                <a:lnTo>
                  <a:pt x="2715228" y="3113142"/>
                </a:lnTo>
                <a:lnTo>
                  <a:pt x="2763007" y="3119167"/>
                </a:lnTo>
                <a:lnTo>
                  <a:pt x="2811005" y="3124474"/>
                </a:lnTo>
                <a:lnTo>
                  <a:pt x="2859218" y="3129057"/>
                </a:lnTo>
                <a:lnTo>
                  <a:pt x="2907640" y="3132911"/>
                </a:lnTo>
                <a:lnTo>
                  <a:pt x="2956266" y="3136030"/>
                </a:lnTo>
                <a:lnTo>
                  <a:pt x="3136030" y="3136030"/>
                </a:lnTo>
                <a:lnTo>
                  <a:pt x="3136030" y="0"/>
                </a:lnTo>
                <a:close/>
              </a:path>
            </a:pathLst>
          </a:custGeom>
          <a:solidFill>
            <a:srgbClr val="CFE9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pic>
        <p:nvPicPr>
          <p:cNvPr id="1838" name="Google Shape;1838;p157" descr="Google Shape;1134;p96"/>
          <p:cNvPicPr preferRelativeResize="0"/>
          <p:nvPr/>
        </p:nvPicPr>
        <p:blipFill rotWithShape="1">
          <a:blip r:embed="rId3">
            <a:alphaModFix/>
          </a:blip>
          <a:srcRect/>
          <a:stretch/>
        </p:blipFill>
        <p:spPr>
          <a:xfrm rot="10800000">
            <a:off x="5260491" y="4373989"/>
            <a:ext cx="1327050" cy="791456"/>
          </a:xfrm>
          <a:prstGeom prst="rect">
            <a:avLst/>
          </a:prstGeom>
          <a:noFill/>
          <a:ln>
            <a:noFill/>
          </a:ln>
        </p:spPr>
      </p:pic>
      <p:pic>
        <p:nvPicPr>
          <p:cNvPr id="1839" name="Google Shape;1839;p157" descr="CODEY_Trailblazer_WaveRight_SFS20_LR.png"/>
          <p:cNvPicPr preferRelativeResize="0"/>
          <p:nvPr/>
        </p:nvPicPr>
        <p:blipFill rotWithShape="1">
          <a:blip r:embed="rId4">
            <a:alphaModFix/>
          </a:blip>
          <a:srcRect b="7612"/>
          <a:stretch/>
        </p:blipFill>
        <p:spPr>
          <a:xfrm rot="229595">
            <a:off x="5934939" y="834786"/>
            <a:ext cx="2747868" cy="4415053"/>
          </a:xfrm>
          <a:custGeom>
            <a:avLst/>
            <a:gdLst/>
            <a:ahLst/>
            <a:cxnLst/>
            <a:rect l="l" t="t" r="r" b="b"/>
            <a:pathLst>
              <a:path w="21600" h="21600" extrusionOk="0">
                <a:moveTo>
                  <a:pt x="0" y="0"/>
                </a:moveTo>
                <a:lnTo>
                  <a:pt x="0" y="21600"/>
                </a:lnTo>
                <a:lnTo>
                  <a:pt x="21600" y="20701"/>
                </a:lnTo>
                <a:lnTo>
                  <a:pt x="21600" y="0"/>
                </a:lnTo>
                <a:lnTo>
                  <a:pt x="0" y="0"/>
                </a:lnTo>
                <a:close/>
              </a:path>
            </a:pathLst>
          </a:custGeom>
          <a:noFill/>
          <a:ln>
            <a:noFill/>
          </a:ln>
        </p:spPr>
      </p:pic>
      <p:pic>
        <p:nvPicPr>
          <p:cNvPr id="1840" name="Google Shape;1840;p157" descr="ASTRO_Tshirt_WalkRight_SFS20_sRGB.png"/>
          <p:cNvPicPr preferRelativeResize="0"/>
          <p:nvPr/>
        </p:nvPicPr>
        <p:blipFill rotWithShape="1">
          <a:blip r:embed="rId5">
            <a:alphaModFix/>
          </a:blip>
          <a:srcRect b="11971"/>
          <a:stretch/>
        </p:blipFill>
        <p:spPr>
          <a:xfrm>
            <a:off x="7275946" y="2749842"/>
            <a:ext cx="1721851" cy="2403328"/>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D2 - Vignette - B">
  <p:cSld name="Vignette - B">
    <p:spTree>
      <p:nvGrpSpPr>
        <p:cNvPr id="1" name="Shape 1841"/>
        <p:cNvGrpSpPr/>
        <p:nvPr/>
      </p:nvGrpSpPr>
      <p:grpSpPr>
        <a:xfrm>
          <a:off x="0" y="0"/>
          <a:ext cx="0" cy="0"/>
          <a:chOff x="0" y="0"/>
          <a:chExt cx="0" cy="0"/>
        </a:xfrm>
      </p:grpSpPr>
      <p:sp>
        <p:nvSpPr>
          <p:cNvPr id="1842" name="Google Shape;1842;p158"/>
          <p:cNvSpPr txBox="1">
            <a:spLocks noGrp="1"/>
          </p:cNvSpPr>
          <p:nvPr>
            <p:ph type="title"/>
          </p:nvPr>
        </p:nvSpPr>
        <p:spPr>
          <a:xfrm>
            <a:off x="428737" y="267493"/>
            <a:ext cx="39444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43" name="Google Shape;1843;p158"/>
          <p:cNvSpPr txBox="1">
            <a:spLocks noGrp="1"/>
          </p:cNvSpPr>
          <p:nvPr>
            <p:ph type="body" idx="1"/>
          </p:nvPr>
        </p:nvSpPr>
        <p:spPr>
          <a:xfrm>
            <a:off x="428737" y="1917775"/>
            <a:ext cx="4798800" cy="2887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844" name="Google Shape;1844;p158"/>
          <p:cNvSpPr txBox="1">
            <a:spLocks noGrp="1"/>
          </p:cNvSpPr>
          <p:nvPr>
            <p:ph type="body" idx="2"/>
          </p:nvPr>
        </p:nvSpPr>
        <p:spPr>
          <a:xfrm>
            <a:off x="428737" y="1524427"/>
            <a:ext cx="39444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845" name="Google Shape;1845;p158"/>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846" name="Google Shape;1846;p158"/>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1847" name="Google Shape;1847;p158"/>
          <p:cNvSpPr/>
          <p:nvPr/>
        </p:nvSpPr>
        <p:spPr>
          <a:xfrm rot="5400000">
            <a:off x="7429099" y="0"/>
            <a:ext cx="1717105" cy="1717105"/>
          </a:xfrm>
          <a:custGeom>
            <a:avLst/>
            <a:gdLst/>
            <a:ahLst/>
            <a:cxnLst/>
            <a:rect l="l" t="t" r="r" b="b"/>
            <a:pathLst>
              <a:path w="3136265" h="3136265" extrusionOk="0">
                <a:moveTo>
                  <a:pt x="3136030" y="0"/>
                </a:moveTo>
                <a:lnTo>
                  <a:pt x="0" y="0"/>
                </a:lnTo>
                <a:lnTo>
                  <a:pt x="0" y="179764"/>
                </a:lnTo>
                <a:lnTo>
                  <a:pt x="3119" y="228389"/>
                </a:lnTo>
                <a:lnTo>
                  <a:pt x="6972" y="276811"/>
                </a:lnTo>
                <a:lnTo>
                  <a:pt x="11555" y="325024"/>
                </a:lnTo>
                <a:lnTo>
                  <a:pt x="16862" y="373023"/>
                </a:lnTo>
                <a:lnTo>
                  <a:pt x="22887" y="420801"/>
                </a:lnTo>
                <a:lnTo>
                  <a:pt x="29624" y="468353"/>
                </a:lnTo>
                <a:lnTo>
                  <a:pt x="37069" y="515674"/>
                </a:lnTo>
                <a:lnTo>
                  <a:pt x="45215" y="562759"/>
                </a:lnTo>
                <a:lnTo>
                  <a:pt x="54057" y="609601"/>
                </a:lnTo>
                <a:lnTo>
                  <a:pt x="63589" y="656196"/>
                </a:lnTo>
                <a:lnTo>
                  <a:pt x="73806" y="702537"/>
                </a:lnTo>
                <a:lnTo>
                  <a:pt x="84703" y="748619"/>
                </a:lnTo>
                <a:lnTo>
                  <a:pt x="96274" y="794437"/>
                </a:lnTo>
                <a:lnTo>
                  <a:pt x="108513" y="839984"/>
                </a:lnTo>
                <a:lnTo>
                  <a:pt x="121415" y="885257"/>
                </a:lnTo>
                <a:lnTo>
                  <a:pt x="134974" y="930248"/>
                </a:lnTo>
                <a:lnTo>
                  <a:pt x="149184" y="974953"/>
                </a:lnTo>
                <a:lnTo>
                  <a:pt x="164041" y="1019366"/>
                </a:lnTo>
                <a:lnTo>
                  <a:pt x="179539" y="1063481"/>
                </a:lnTo>
                <a:lnTo>
                  <a:pt x="195672" y="1107293"/>
                </a:lnTo>
                <a:lnTo>
                  <a:pt x="212434" y="1150796"/>
                </a:lnTo>
                <a:lnTo>
                  <a:pt x="229820" y="1193985"/>
                </a:lnTo>
                <a:lnTo>
                  <a:pt x="247825" y="1236854"/>
                </a:lnTo>
                <a:lnTo>
                  <a:pt x="266443" y="1279398"/>
                </a:lnTo>
                <a:lnTo>
                  <a:pt x="285668" y="1321611"/>
                </a:lnTo>
                <a:lnTo>
                  <a:pt x="305496" y="1363488"/>
                </a:lnTo>
                <a:lnTo>
                  <a:pt x="325919" y="1405023"/>
                </a:lnTo>
                <a:lnTo>
                  <a:pt x="346934" y="1446211"/>
                </a:lnTo>
                <a:lnTo>
                  <a:pt x="368534" y="1487045"/>
                </a:lnTo>
                <a:lnTo>
                  <a:pt x="390714" y="1527521"/>
                </a:lnTo>
                <a:lnTo>
                  <a:pt x="413468" y="1567634"/>
                </a:lnTo>
                <a:lnTo>
                  <a:pt x="436790" y="1607376"/>
                </a:lnTo>
                <a:lnTo>
                  <a:pt x="460676" y="1646744"/>
                </a:lnTo>
                <a:lnTo>
                  <a:pt x="485120" y="1685731"/>
                </a:lnTo>
                <a:lnTo>
                  <a:pt x="510115" y="1724331"/>
                </a:lnTo>
                <a:lnTo>
                  <a:pt x="535658" y="1762540"/>
                </a:lnTo>
                <a:lnTo>
                  <a:pt x="561741" y="1800352"/>
                </a:lnTo>
                <a:lnTo>
                  <a:pt x="588360" y="1837761"/>
                </a:lnTo>
                <a:lnTo>
                  <a:pt x="615509" y="1874762"/>
                </a:lnTo>
                <a:lnTo>
                  <a:pt x="643182" y="1911349"/>
                </a:lnTo>
                <a:lnTo>
                  <a:pt x="671375" y="1947517"/>
                </a:lnTo>
                <a:lnTo>
                  <a:pt x="700080" y="1983260"/>
                </a:lnTo>
                <a:lnTo>
                  <a:pt x="729294" y="2018572"/>
                </a:lnTo>
                <a:lnTo>
                  <a:pt x="759010" y="2053449"/>
                </a:lnTo>
                <a:lnTo>
                  <a:pt x="789223" y="2087884"/>
                </a:lnTo>
                <a:lnTo>
                  <a:pt x="819927" y="2121872"/>
                </a:lnTo>
                <a:lnTo>
                  <a:pt x="851116" y="2155407"/>
                </a:lnTo>
                <a:lnTo>
                  <a:pt x="882786" y="2188484"/>
                </a:lnTo>
                <a:lnTo>
                  <a:pt x="914931" y="2221098"/>
                </a:lnTo>
                <a:lnTo>
                  <a:pt x="947545" y="2253243"/>
                </a:lnTo>
                <a:lnTo>
                  <a:pt x="980622" y="2284913"/>
                </a:lnTo>
                <a:lnTo>
                  <a:pt x="1014158" y="2316102"/>
                </a:lnTo>
                <a:lnTo>
                  <a:pt x="1048146" y="2346806"/>
                </a:lnTo>
                <a:lnTo>
                  <a:pt x="1082581" y="2377019"/>
                </a:lnTo>
                <a:lnTo>
                  <a:pt x="1117457" y="2406735"/>
                </a:lnTo>
                <a:lnTo>
                  <a:pt x="1152769" y="2435949"/>
                </a:lnTo>
                <a:lnTo>
                  <a:pt x="1188512" y="2464654"/>
                </a:lnTo>
                <a:lnTo>
                  <a:pt x="1224680" y="2492847"/>
                </a:lnTo>
                <a:lnTo>
                  <a:pt x="1261267" y="2520520"/>
                </a:lnTo>
                <a:lnTo>
                  <a:pt x="1298268" y="2547669"/>
                </a:lnTo>
                <a:lnTo>
                  <a:pt x="1335677" y="2574288"/>
                </a:lnTo>
                <a:lnTo>
                  <a:pt x="1373489" y="2600371"/>
                </a:lnTo>
                <a:lnTo>
                  <a:pt x="1411698" y="2625914"/>
                </a:lnTo>
                <a:lnTo>
                  <a:pt x="1450299" y="2650909"/>
                </a:lnTo>
                <a:lnTo>
                  <a:pt x="1489286" y="2675353"/>
                </a:lnTo>
                <a:lnTo>
                  <a:pt x="1528653" y="2699239"/>
                </a:lnTo>
                <a:lnTo>
                  <a:pt x="1568396" y="2722562"/>
                </a:lnTo>
                <a:lnTo>
                  <a:pt x="1608508" y="2745316"/>
                </a:lnTo>
                <a:lnTo>
                  <a:pt x="1648984" y="2767495"/>
                </a:lnTo>
                <a:lnTo>
                  <a:pt x="1689818" y="2789095"/>
                </a:lnTo>
                <a:lnTo>
                  <a:pt x="1731006" y="2810110"/>
                </a:lnTo>
                <a:lnTo>
                  <a:pt x="1772541" y="2830533"/>
                </a:lnTo>
                <a:lnTo>
                  <a:pt x="1814418" y="2850361"/>
                </a:lnTo>
                <a:lnTo>
                  <a:pt x="1856631" y="2869586"/>
                </a:lnTo>
                <a:lnTo>
                  <a:pt x="1899175" y="2888204"/>
                </a:lnTo>
                <a:lnTo>
                  <a:pt x="1942044" y="2906209"/>
                </a:lnTo>
                <a:lnTo>
                  <a:pt x="1985233" y="2923595"/>
                </a:lnTo>
                <a:lnTo>
                  <a:pt x="2028737" y="2940358"/>
                </a:lnTo>
                <a:lnTo>
                  <a:pt x="2072548" y="2956490"/>
                </a:lnTo>
                <a:lnTo>
                  <a:pt x="2116664" y="2971988"/>
                </a:lnTo>
                <a:lnTo>
                  <a:pt x="2161076" y="2986845"/>
                </a:lnTo>
                <a:lnTo>
                  <a:pt x="2205781" y="3001056"/>
                </a:lnTo>
                <a:lnTo>
                  <a:pt x="2250772" y="3014615"/>
                </a:lnTo>
                <a:lnTo>
                  <a:pt x="2296045" y="3027516"/>
                </a:lnTo>
                <a:lnTo>
                  <a:pt x="2341592" y="3039755"/>
                </a:lnTo>
                <a:lnTo>
                  <a:pt x="2387410" y="3051326"/>
                </a:lnTo>
                <a:lnTo>
                  <a:pt x="2433492" y="3062223"/>
                </a:lnTo>
                <a:lnTo>
                  <a:pt x="2479834" y="3072440"/>
                </a:lnTo>
                <a:lnTo>
                  <a:pt x="2526428" y="3081972"/>
                </a:lnTo>
                <a:lnTo>
                  <a:pt x="2573270" y="3090814"/>
                </a:lnTo>
                <a:lnTo>
                  <a:pt x="2620355" y="3098960"/>
                </a:lnTo>
                <a:lnTo>
                  <a:pt x="2667676" y="3106405"/>
                </a:lnTo>
                <a:lnTo>
                  <a:pt x="2715228" y="3113142"/>
                </a:lnTo>
                <a:lnTo>
                  <a:pt x="2763007" y="3119167"/>
                </a:lnTo>
                <a:lnTo>
                  <a:pt x="2811005" y="3124474"/>
                </a:lnTo>
                <a:lnTo>
                  <a:pt x="2859218" y="3129057"/>
                </a:lnTo>
                <a:lnTo>
                  <a:pt x="2907640" y="3132911"/>
                </a:lnTo>
                <a:lnTo>
                  <a:pt x="2956266" y="3136030"/>
                </a:lnTo>
                <a:lnTo>
                  <a:pt x="3136030" y="3136030"/>
                </a:lnTo>
                <a:lnTo>
                  <a:pt x="3136030" y="0"/>
                </a:lnTo>
                <a:close/>
              </a:path>
            </a:pathLst>
          </a:custGeom>
          <a:solidFill>
            <a:srgbClr val="F5F1F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pic>
        <p:nvPicPr>
          <p:cNvPr id="1848" name="Google Shape;1848;p158"/>
          <p:cNvPicPr preferRelativeResize="0"/>
          <p:nvPr/>
        </p:nvPicPr>
        <p:blipFill>
          <a:blip r:embed="rId2">
            <a:alphaModFix/>
          </a:blip>
          <a:stretch>
            <a:fillRect/>
          </a:stretch>
        </p:blipFill>
        <p:spPr>
          <a:xfrm>
            <a:off x="8121969" y="498210"/>
            <a:ext cx="752574" cy="101006"/>
          </a:xfrm>
          <a:prstGeom prst="rect">
            <a:avLst/>
          </a:prstGeom>
          <a:noFill/>
          <a:ln>
            <a:noFill/>
          </a:ln>
        </p:spPr>
      </p:pic>
      <p:sp>
        <p:nvSpPr>
          <p:cNvPr id="1849" name="Google Shape;1849;p158"/>
          <p:cNvSpPr/>
          <p:nvPr/>
        </p:nvSpPr>
        <p:spPr>
          <a:xfrm rot="10800000">
            <a:off x="7429102" y="3426395"/>
            <a:ext cx="1717105" cy="1717105"/>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E49B3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9E3B6"/>
              </a:solidFill>
              <a:latin typeface="Calibri"/>
              <a:ea typeface="Calibri"/>
              <a:cs typeface="Calibri"/>
              <a:sym typeface="Calibri"/>
            </a:endParaRPr>
          </a:p>
        </p:txBody>
      </p:sp>
      <p:sp>
        <p:nvSpPr>
          <p:cNvPr id="1850" name="Google Shape;1850;p158"/>
          <p:cNvSpPr/>
          <p:nvPr/>
        </p:nvSpPr>
        <p:spPr>
          <a:xfrm rot="5400000">
            <a:off x="5720053" y="1713191"/>
            <a:ext cx="1717105" cy="1717105"/>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F9E3B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851" name="Google Shape;1851;p158"/>
          <p:cNvSpPr/>
          <p:nvPr/>
        </p:nvSpPr>
        <p:spPr>
          <a:xfrm rot="10800000">
            <a:off x="5720052" y="3429003"/>
            <a:ext cx="1717105" cy="1717105"/>
          </a:xfrm>
          <a:custGeom>
            <a:avLst/>
            <a:gdLst/>
            <a:ahLst/>
            <a:cxnLst/>
            <a:rect l="l" t="t" r="r" b="b"/>
            <a:pathLst>
              <a:path w="3136265" h="3136265" extrusionOk="0">
                <a:moveTo>
                  <a:pt x="179764" y="0"/>
                </a:moveTo>
                <a:lnTo>
                  <a:pt x="0" y="0"/>
                </a:lnTo>
                <a:lnTo>
                  <a:pt x="0" y="3136030"/>
                </a:lnTo>
                <a:lnTo>
                  <a:pt x="3136030" y="3136030"/>
                </a:lnTo>
                <a:lnTo>
                  <a:pt x="3136030" y="2956266"/>
                </a:lnTo>
                <a:lnTo>
                  <a:pt x="3132911" y="2907640"/>
                </a:lnTo>
                <a:lnTo>
                  <a:pt x="3129057" y="2859218"/>
                </a:lnTo>
                <a:lnTo>
                  <a:pt x="3124474" y="2811005"/>
                </a:lnTo>
                <a:lnTo>
                  <a:pt x="3119167" y="2763007"/>
                </a:lnTo>
                <a:lnTo>
                  <a:pt x="3113142" y="2715228"/>
                </a:lnTo>
                <a:lnTo>
                  <a:pt x="3106405" y="2667676"/>
                </a:lnTo>
                <a:lnTo>
                  <a:pt x="3098960" y="2620355"/>
                </a:lnTo>
                <a:lnTo>
                  <a:pt x="3090814" y="2573270"/>
                </a:lnTo>
                <a:lnTo>
                  <a:pt x="3081972" y="2526428"/>
                </a:lnTo>
                <a:lnTo>
                  <a:pt x="3072440" y="2479834"/>
                </a:lnTo>
                <a:lnTo>
                  <a:pt x="3062223" y="2433492"/>
                </a:lnTo>
                <a:lnTo>
                  <a:pt x="3051326" y="2387410"/>
                </a:lnTo>
                <a:lnTo>
                  <a:pt x="3039755" y="2341592"/>
                </a:lnTo>
                <a:lnTo>
                  <a:pt x="3027516" y="2296045"/>
                </a:lnTo>
                <a:lnTo>
                  <a:pt x="3014615" y="2250772"/>
                </a:lnTo>
                <a:lnTo>
                  <a:pt x="3001056" y="2205781"/>
                </a:lnTo>
                <a:lnTo>
                  <a:pt x="2986845" y="2161076"/>
                </a:lnTo>
                <a:lnTo>
                  <a:pt x="2971988" y="2116664"/>
                </a:lnTo>
                <a:lnTo>
                  <a:pt x="2956490" y="2072548"/>
                </a:lnTo>
                <a:lnTo>
                  <a:pt x="2940358" y="2028737"/>
                </a:lnTo>
                <a:lnTo>
                  <a:pt x="2923595" y="1985233"/>
                </a:lnTo>
                <a:lnTo>
                  <a:pt x="2906209" y="1942044"/>
                </a:lnTo>
                <a:lnTo>
                  <a:pt x="2888204" y="1899175"/>
                </a:lnTo>
                <a:lnTo>
                  <a:pt x="2869586" y="1856631"/>
                </a:lnTo>
                <a:lnTo>
                  <a:pt x="2850361" y="1814418"/>
                </a:lnTo>
                <a:lnTo>
                  <a:pt x="2830533" y="1772541"/>
                </a:lnTo>
                <a:lnTo>
                  <a:pt x="2810110" y="1731006"/>
                </a:lnTo>
                <a:lnTo>
                  <a:pt x="2789095" y="1689818"/>
                </a:lnTo>
                <a:lnTo>
                  <a:pt x="2767495" y="1648984"/>
                </a:lnTo>
                <a:lnTo>
                  <a:pt x="2745316" y="1608508"/>
                </a:lnTo>
                <a:lnTo>
                  <a:pt x="2722562" y="1568396"/>
                </a:lnTo>
                <a:lnTo>
                  <a:pt x="2699239" y="1528653"/>
                </a:lnTo>
                <a:lnTo>
                  <a:pt x="2675353" y="1489286"/>
                </a:lnTo>
                <a:lnTo>
                  <a:pt x="2650909" y="1450299"/>
                </a:lnTo>
                <a:lnTo>
                  <a:pt x="2625914" y="1411698"/>
                </a:lnTo>
                <a:lnTo>
                  <a:pt x="2600371" y="1373489"/>
                </a:lnTo>
                <a:lnTo>
                  <a:pt x="2574288" y="1335677"/>
                </a:lnTo>
                <a:lnTo>
                  <a:pt x="2547669" y="1298268"/>
                </a:lnTo>
                <a:lnTo>
                  <a:pt x="2520520" y="1261267"/>
                </a:lnTo>
                <a:lnTo>
                  <a:pt x="2492847" y="1224680"/>
                </a:lnTo>
                <a:lnTo>
                  <a:pt x="2464654" y="1188512"/>
                </a:lnTo>
                <a:lnTo>
                  <a:pt x="2435949" y="1152769"/>
                </a:lnTo>
                <a:lnTo>
                  <a:pt x="2406735" y="1117457"/>
                </a:lnTo>
                <a:lnTo>
                  <a:pt x="2377019" y="1082581"/>
                </a:lnTo>
                <a:lnTo>
                  <a:pt x="2346806" y="1048146"/>
                </a:lnTo>
                <a:lnTo>
                  <a:pt x="2316102" y="1014158"/>
                </a:lnTo>
                <a:lnTo>
                  <a:pt x="2284913" y="980622"/>
                </a:lnTo>
                <a:lnTo>
                  <a:pt x="2253243" y="947545"/>
                </a:lnTo>
                <a:lnTo>
                  <a:pt x="2221098" y="914931"/>
                </a:lnTo>
                <a:lnTo>
                  <a:pt x="2188484" y="882786"/>
                </a:lnTo>
                <a:lnTo>
                  <a:pt x="2155407" y="851116"/>
                </a:lnTo>
                <a:lnTo>
                  <a:pt x="2121872" y="819927"/>
                </a:lnTo>
                <a:lnTo>
                  <a:pt x="2087884" y="789223"/>
                </a:lnTo>
                <a:lnTo>
                  <a:pt x="2053449" y="759010"/>
                </a:lnTo>
                <a:lnTo>
                  <a:pt x="2018572" y="729294"/>
                </a:lnTo>
                <a:lnTo>
                  <a:pt x="1983260" y="700080"/>
                </a:lnTo>
                <a:lnTo>
                  <a:pt x="1947517" y="671375"/>
                </a:lnTo>
                <a:lnTo>
                  <a:pt x="1911349" y="643182"/>
                </a:lnTo>
                <a:lnTo>
                  <a:pt x="1874762" y="615509"/>
                </a:lnTo>
                <a:lnTo>
                  <a:pt x="1837761" y="588360"/>
                </a:lnTo>
                <a:lnTo>
                  <a:pt x="1800352" y="561741"/>
                </a:lnTo>
                <a:lnTo>
                  <a:pt x="1762540" y="535658"/>
                </a:lnTo>
                <a:lnTo>
                  <a:pt x="1724331" y="510115"/>
                </a:lnTo>
                <a:lnTo>
                  <a:pt x="1685731" y="485120"/>
                </a:lnTo>
                <a:lnTo>
                  <a:pt x="1646744" y="460676"/>
                </a:lnTo>
                <a:lnTo>
                  <a:pt x="1607376" y="436790"/>
                </a:lnTo>
                <a:lnTo>
                  <a:pt x="1567634" y="413468"/>
                </a:lnTo>
                <a:lnTo>
                  <a:pt x="1527521" y="390714"/>
                </a:lnTo>
                <a:lnTo>
                  <a:pt x="1487045" y="368534"/>
                </a:lnTo>
                <a:lnTo>
                  <a:pt x="1446211" y="346934"/>
                </a:lnTo>
                <a:lnTo>
                  <a:pt x="1405023" y="325919"/>
                </a:lnTo>
                <a:lnTo>
                  <a:pt x="1363488" y="305496"/>
                </a:lnTo>
                <a:lnTo>
                  <a:pt x="1321611" y="285668"/>
                </a:lnTo>
                <a:lnTo>
                  <a:pt x="1279398" y="266443"/>
                </a:lnTo>
                <a:lnTo>
                  <a:pt x="1236854" y="247825"/>
                </a:lnTo>
                <a:lnTo>
                  <a:pt x="1193985" y="229820"/>
                </a:lnTo>
                <a:lnTo>
                  <a:pt x="1150796" y="212434"/>
                </a:lnTo>
                <a:lnTo>
                  <a:pt x="1107293" y="195672"/>
                </a:lnTo>
                <a:lnTo>
                  <a:pt x="1063481" y="179539"/>
                </a:lnTo>
                <a:lnTo>
                  <a:pt x="1019366" y="164041"/>
                </a:lnTo>
                <a:lnTo>
                  <a:pt x="974953" y="149184"/>
                </a:lnTo>
                <a:lnTo>
                  <a:pt x="930248" y="134974"/>
                </a:lnTo>
                <a:lnTo>
                  <a:pt x="885257" y="121415"/>
                </a:lnTo>
                <a:lnTo>
                  <a:pt x="839984" y="108513"/>
                </a:lnTo>
                <a:lnTo>
                  <a:pt x="794437" y="96274"/>
                </a:lnTo>
                <a:lnTo>
                  <a:pt x="748619" y="84703"/>
                </a:lnTo>
                <a:lnTo>
                  <a:pt x="702537" y="73806"/>
                </a:lnTo>
                <a:lnTo>
                  <a:pt x="656196" y="63589"/>
                </a:lnTo>
                <a:lnTo>
                  <a:pt x="609601" y="54057"/>
                </a:lnTo>
                <a:lnTo>
                  <a:pt x="562759" y="45215"/>
                </a:lnTo>
                <a:lnTo>
                  <a:pt x="515674" y="37069"/>
                </a:lnTo>
                <a:lnTo>
                  <a:pt x="468353" y="29624"/>
                </a:lnTo>
                <a:lnTo>
                  <a:pt x="420801" y="22887"/>
                </a:lnTo>
                <a:lnTo>
                  <a:pt x="373023" y="16862"/>
                </a:lnTo>
                <a:lnTo>
                  <a:pt x="325024" y="11555"/>
                </a:lnTo>
                <a:lnTo>
                  <a:pt x="276811" y="6972"/>
                </a:lnTo>
                <a:lnTo>
                  <a:pt x="228389" y="3119"/>
                </a:lnTo>
                <a:lnTo>
                  <a:pt x="179764" y="0"/>
                </a:lnTo>
                <a:close/>
              </a:path>
            </a:pathLst>
          </a:custGeom>
          <a:solidFill>
            <a:srgbClr val="3964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grpSp>
        <p:nvGrpSpPr>
          <p:cNvPr id="1852" name="Google Shape;1852;p158"/>
          <p:cNvGrpSpPr/>
          <p:nvPr/>
        </p:nvGrpSpPr>
        <p:grpSpPr>
          <a:xfrm rot="-8100648">
            <a:off x="6282711" y="4212210"/>
            <a:ext cx="1029808" cy="1091130"/>
            <a:chOff x="-2" y="-1"/>
            <a:chExt cx="2746310" cy="2909845"/>
          </a:xfrm>
        </p:grpSpPr>
        <p:pic>
          <p:nvPicPr>
            <p:cNvPr id="1853" name="Google Shape;1853;p158" descr="Google Shape;1902;p214"/>
            <p:cNvPicPr preferRelativeResize="0"/>
            <p:nvPr/>
          </p:nvPicPr>
          <p:blipFill rotWithShape="1">
            <a:blip r:embed="rId3">
              <a:alphaModFix/>
            </a:blip>
            <a:srcRect/>
            <a:stretch/>
          </p:blipFill>
          <p:spPr>
            <a:xfrm rot="430468">
              <a:off x="160170" y="111294"/>
              <a:ext cx="1950738" cy="2687256"/>
            </a:xfrm>
            <a:prstGeom prst="rect">
              <a:avLst/>
            </a:prstGeom>
            <a:noFill/>
            <a:ln>
              <a:noFill/>
            </a:ln>
          </p:spPr>
        </p:pic>
        <p:pic>
          <p:nvPicPr>
            <p:cNvPr id="1854" name="Google Shape;1854;p158" descr="Google Shape;1909;p214"/>
            <p:cNvPicPr preferRelativeResize="0"/>
            <p:nvPr/>
          </p:nvPicPr>
          <p:blipFill rotWithShape="1">
            <a:blip r:embed="rId4">
              <a:alphaModFix/>
            </a:blip>
            <a:srcRect r="16380"/>
            <a:stretch/>
          </p:blipFill>
          <p:spPr>
            <a:xfrm rot="7763262">
              <a:off x="999168" y="983132"/>
              <a:ext cx="1691593" cy="943575"/>
            </a:xfrm>
            <a:prstGeom prst="rect">
              <a:avLst/>
            </a:prstGeom>
            <a:noFill/>
            <a:ln>
              <a:noFill/>
            </a:ln>
          </p:spPr>
        </p:pic>
      </p:grpSp>
      <p:pic>
        <p:nvPicPr>
          <p:cNvPr id="1855" name="Google Shape;1855;p158" descr="Google Shape;1909;p214"/>
          <p:cNvPicPr preferRelativeResize="0"/>
          <p:nvPr/>
        </p:nvPicPr>
        <p:blipFill rotWithShape="1">
          <a:blip r:embed="rId4">
            <a:alphaModFix/>
          </a:blip>
          <a:srcRect r="16380"/>
          <a:stretch/>
        </p:blipFill>
        <p:spPr>
          <a:xfrm rot="2007408">
            <a:off x="6513237" y="4044972"/>
            <a:ext cx="965680" cy="538656"/>
          </a:xfrm>
          <a:prstGeom prst="rect">
            <a:avLst/>
          </a:prstGeom>
          <a:noFill/>
          <a:ln>
            <a:noFill/>
          </a:ln>
        </p:spPr>
      </p:pic>
      <p:pic>
        <p:nvPicPr>
          <p:cNvPr id="1856" name="Google Shape;1856;p158" descr="Google Shape;1815;p181"/>
          <p:cNvPicPr preferRelativeResize="0"/>
          <p:nvPr/>
        </p:nvPicPr>
        <p:blipFill rotWithShape="1">
          <a:blip r:embed="rId5">
            <a:alphaModFix/>
          </a:blip>
          <a:srcRect b="3175"/>
          <a:stretch/>
        </p:blipFill>
        <p:spPr>
          <a:xfrm rot="95987">
            <a:off x="6142710" y="1765665"/>
            <a:ext cx="2721473" cy="3475391"/>
          </a:xfrm>
          <a:custGeom>
            <a:avLst/>
            <a:gdLst/>
            <a:ahLst/>
            <a:cxnLst/>
            <a:rect l="l" t="t" r="r" b="b"/>
            <a:pathLst>
              <a:path w="21600" h="21600" extrusionOk="0">
                <a:moveTo>
                  <a:pt x="0" y="0"/>
                </a:moveTo>
                <a:lnTo>
                  <a:pt x="0" y="7060"/>
                </a:lnTo>
                <a:lnTo>
                  <a:pt x="519" y="21600"/>
                </a:lnTo>
                <a:lnTo>
                  <a:pt x="21600" y="21139"/>
                </a:lnTo>
                <a:lnTo>
                  <a:pt x="21600" y="0"/>
                </a:lnTo>
                <a:lnTo>
                  <a:pt x="0" y="0"/>
                </a:lnTo>
                <a:close/>
              </a:path>
            </a:pathLst>
          </a:cu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D3 - Vignette - C">
  <p:cSld name="Vignette - C">
    <p:spTree>
      <p:nvGrpSpPr>
        <p:cNvPr id="1" name="Shape 1857"/>
        <p:cNvGrpSpPr/>
        <p:nvPr/>
      </p:nvGrpSpPr>
      <p:grpSpPr>
        <a:xfrm>
          <a:off x="0" y="0"/>
          <a:ext cx="0" cy="0"/>
          <a:chOff x="0" y="0"/>
          <a:chExt cx="0" cy="0"/>
        </a:xfrm>
      </p:grpSpPr>
      <p:sp>
        <p:nvSpPr>
          <p:cNvPr id="1858" name="Google Shape;1858;p159"/>
          <p:cNvSpPr/>
          <p:nvPr/>
        </p:nvSpPr>
        <p:spPr>
          <a:xfrm rot="10800000">
            <a:off x="7428541" y="3426395"/>
            <a:ext cx="1717105" cy="1717105"/>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90D0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9E3B6"/>
              </a:solidFill>
              <a:latin typeface="Calibri"/>
              <a:ea typeface="Calibri"/>
              <a:cs typeface="Calibri"/>
              <a:sym typeface="Calibri"/>
            </a:endParaRPr>
          </a:p>
        </p:txBody>
      </p:sp>
      <p:sp>
        <p:nvSpPr>
          <p:cNvPr id="1859" name="Google Shape;1859;p159"/>
          <p:cNvSpPr/>
          <p:nvPr/>
        </p:nvSpPr>
        <p:spPr>
          <a:xfrm>
            <a:off x="5719043" y="1713200"/>
            <a:ext cx="1717105" cy="1717105"/>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EFC65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860" name="Google Shape;1860;p159"/>
          <p:cNvSpPr/>
          <p:nvPr/>
        </p:nvSpPr>
        <p:spPr>
          <a:xfrm rot="5400000">
            <a:off x="7437045" y="1713200"/>
            <a:ext cx="1717105" cy="1717105"/>
          </a:xfrm>
          <a:custGeom>
            <a:avLst/>
            <a:gdLst/>
            <a:ahLst/>
            <a:cxnLst/>
            <a:rect l="l" t="t" r="r" b="b"/>
            <a:pathLst>
              <a:path w="3136265" h="3136265" extrusionOk="0">
                <a:moveTo>
                  <a:pt x="179764" y="0"/>
                </a:moveTo>
                <a:lnTo>
                  <a:pt x="0" y="0"/>
                </a:lnTo>
                <a:lnTo>
                  <a:pt x="0" y="3136030"/>
                </a:lnTo>
                <a:lnTo>
                  <a:pt x="3136030" y="3136030"/>
                </a:lnTo>
                <a:lnTo>
                  <a:pt x="3136030" y="2956266"/>
                </a:lnTo>
                <a:lnTo>
                  <a:pt x="3132911" y="2907640"/>
                </a:lnTo>
                <a:lnTo>
                  <a:pt x="3129057" y="2859218"/>
                </a:lnTo>
                <a:lnTo>
                  <a:pt x="3124474" y="2811005"/>
                </a:lnTo>
                <a:lnTo>
                  <a:pt x="3119167" y="2763007"/>
                </a:lnTo>
                <a:lnTo>
                  <a:pt x="3113142" y="2715228"/>
                </a:lnTo>
                <a:lnTo>
                  <a:pt x="3106405" y="2667676"/>
                </a:lnTo>
                <a:lnTo>
                  <a:pt x="3098960" y="2620355"/>
                </a:lnTo>
                <a:lnTo>
                  <a:pt x="3090814" y="2573270"/>
                </a:lnTo>
                <a:lnTo>
                  <a:pt x="3081972" y="2526428"/>
                </a:lnTo>
                <a:lnTo>
                  <a:pt x="3072440" y="2479834"/>
                </a:lnTo>
                <a:lnTo>
                  <a:pt x="3062223" y="2433492"/>
                </a:lnTo>
                <a:lnTo>
                  <a:pt x="3051326" y="2387410"/>
                </a:lnTo>
                <a:lnTo>
                  <a:pt x="3039755" y="2341592"/>
                </a:lnTo>
                <a:lnTo>
                  <a:pt x="3027516" y="2296045"/>
                </a:lnTo>
                <a:lnTo>
                  <a:pt x="3014615" y="2250772"/>
                </a:lnTo>
                <a:lnTo>
                  <a:pt x="3001056" y="2205781"/>
                </a:lnTo>
                <a:lnTo>
                  <a:pt x="2986845" y="2161076"/>
                </a:lnTo>
                <a:lnTo>
                  <a:pt x="2971988" y="2116664"/>
                </a:lnTo>
                <a:lnTo>
                  <a:pt x="2956490" y="2072548"/>
                </a:lnTo>
                <a:lnTo>
                  <a:pt x="2940358" y="2028737"/>
                </a:lnTo>
                <a:lnTo>
                  <a:pt x="2923595" y="1985233"/>
                </a:lnTo>
                <a:lnTo>
                  <a:pt x="2906209" y="1942044"/>
                </a:lnTo>
                <a:lnTo>
                  <a:pt x="2888204" y="1899175"/>
                </a:lnTo>
                <a:lnTo>
                  <a:pt x="2869586" y="1856631"/>
                </a:lnTo>
                <a:lnTo>
                  <a:pt x="2850361" y="1814418"/>
                </a:lnTo>
                <a:lnTo>
                  <a:pt x="2830533" y="1772541"/>
                </a:lnTo>
                <a:lnTo>
                  <a:pt x="2810110" y="1731006"/>
                </a:lnTo>
                <a:lnTo>
                  <a:pt x="2789095" y="1689818"/>
                </a:lnTo>
                <a:lnTo>
                  <a:pt x="2767495" y="1648984"/>
                </a:lnTo>
                <a:lnTo>
                  <a:pt x="2745316" y="1608508"/>
                </a:lnTo>
                <a:lnTo>
                  <a:pt x="2722562" y="1568396"/>
                </a:lnTo>
                <a:lnTo>
                  <a:pt x="2699239" y="1528653"/>
                </a:lnTo>
                <a:lnTo>
                  <a:pt x="2675353" y="1489286"/>
                </a:lnTo>
                <a:lnTo>
                  <a:pt x="2650909" y="1450299"/>
                </a:lnTo>
                <a:lnTo>
                  <a:pt x="2625914" y="1411698"/>
                </a:lnTo>
                <a:lnTo>
                  <a:pt x="2600371" y="1373489"/>
                </a:lnTo>
                <a:lnTo>
                  <a:pt x="2574288" y="1335677"/>
                </a:lnTo>
                <a:lnTo>
                  <a:pt x="2547669" y="1298268"/>
                </a:lnTo>
                <a:lnTo>
                  <a:pt x="2520520" y="1261267"/>
                </a:lnTo>
                <a:lnTo>
                  <a:pt x="2492847" y="1224680"/>
                </a:lnTo>
                <a:lnTo>
                  <a:pt x="2464654" y="1188512"/>
                </a:lnTo>
                <a:lnTo>
                  <a:pt x="2435949" y="1152769"/>
                </a:lnTo>
                <a:lnTo>
                  <a:pt x="2406735" y="1117457"/>
                </a:lnTo>
                <a:lnTo>
                  <a:pt x="2377019" y="1082581"/>
                </a:lnTo>
                <a:lnTo>
                  <a:pt x="2346806" y="1048146"/>
                </a:lnTo>
                <a:lnTo>
                  <a:pt x="2316102" y="1014158"/>
                </a:lnTo>
                <a:lnTo>
                  <a:pt x="2284913" y="980622"/>
                </a:lnTo>
                <a:lnTo>
                  <a:pt x="2253243" y="947545"/>
                </a:lnTo>
                <a:lnTo>
                  <a:pt x="2221098" y="914931"/>
                </a:lnTo>
                <a:lnTo>
                  <a:pt x="2188484" y="882786"/>
                </a:lnTo>
                <a:lnTo>
                  <a:pt x="2155407" y="851116"/>
                </a:lnTo>
                <a:lnTo>
                  <a:pt x="2121872" y="819927"/>
                </a:lnTo>
                <a:lnTo>
                  <a:pt x="2087884" y="789223"/>
                </a:lnTo>
                <a:lnTo>
                  <a:pt x="2053449" y="759010"/>
                </a:lnTo>
                <a:lnTo>
                  <a:pt x="2018572" y="729294"/>
                </a:lnTo>
                <a:lnTo>
                  <a:pt x="1983260" y="700080"/>
                </a:lnTo>
                <a:lnTo>
                  <a:pt x="1947517" y="671375"/>
                </a:lnTo>
                <a:lnTo>
                  <a:pt x="1911349" y="643182"/>
                </a:lnTo>
                <a:lnTo>
                  <a:pt x="1874762" y="615509"/>
                </a:lnTo>
                <a:lnTo>
                  <a:pt x="1837761" y="588360"/>
                </a:lnTo>
                <a:lnTo>
                  <a:pt x="1800352" y="561741"/>
                </a:lnTo>
                <a:lnTo>
                  <a:pt x="1762540" y="535658"/>
                </a:lnTo>
                <a:lnTo>
                  <a:pt x="1724331" y="510115"/>
                </a:lnTo>
                <a:lnTo>
                  <a:pt x="1685731" y="485120"/>
                </a:lnTo>
                <a:lnTo>
                  <a:pt x="1646744" y="460676"/>
                </a:lnTo>
                <a:lnTo>
                  <a:pt x="1607376" y="436790"/>
                </a:lnTo>
                <a:lnTo>
                  <a:pt x="1567634" y="413468"/>
                </a:lnTo>
                <a:lnTo>
                  <a:pt x="1527521" y="390714"/>
                </a:lnTo>
                <a:lnTo>
                  <a:pt x="1487045" y="368534"/>
                </a:lnTo>
                <a:lnTo>
                  <a:pt x="1446211" y="346934"/>
                </a:lnTo>
                <a:lnTo>
                  <a:pt x="1405023" y="325919"/>
                </a:lnTo>
                <a:lnTo>
                  <a:pt x="1363488" y="305496"/>
                </a:lnTo>
                <a:lnTo>
                  <a:pt x="1321611" y="285668"/>
                </a:lnTo>
                <a:lnTo>
                  <a:pt x="1279398" y="266443"/>
                </a:lnTo>
                <a:lnTo>
                  <a:pt x="1236854" y="247825"/>
                </a:lnTo>
                <a:lnTo>
                  <a:pt x="1193985" y="229820"/>
                </a:lnTo>
                <a:lnTo>
                  <a:pt x="1150796" y="212434"/>
                </a:lnTo>
                <a:lnTo>
                  <a:pt x="1107293" y="195672"/>
                </a:lnTo>
                <a:lnTo>
                  <a:pt x="1063481" y="179539"/>
                </a:lnTo>
                <a:lnTo>
                  <a:pt x="1019366" y="164041"/>
                </a:lnTo>
                <a:lnTo>
                  <a:pt x="974953" y="149184"/>
                </a:lnTo>
                <a:lnTo>
                  <a:pt x="930248" y="134974"/>
                </a:lnTo>
                <a:lnTo>
                  <a:pt x="885257" y="121415"/>
                </a:lnTo>
                <a:lnTo>
                  <a:pt x="839984" y="108513"/>
                </a:lnTo>
                <a:lnTo>
                  <a:pt x="794437" y="96274"/>
                </a:lnTo>
                <a:lnTo>
                  <a:pt x="748619" y="84703"/>
                </a:lnTo>
                <a:lnTo>
                  <a:pt x="702537" y="73806"/>
                </a:lnTo>
                <a:lnTo>
                  <a:pt x="656196" y="63589"/>
                </a:lnTo>
                <a:lnTo>
                  <a:pt x="609601" y="54057"/>
                </a:lnTo>
                <a:lnTo>
                  <a:pt x="562759" y="45215"/>
                </a:lnTo>
                <a:lnTo>
                  <a:pt x="515674" y="37069"/>
                </a:lnTo>
                <a:lnTo>
                  <a:pt x="468353" y="29624"/>
                </a:lnTo>
                <a:lnTo>
                  <a:pt x="420801" y="22887"/>
                </a:lnTo>
                <a:lnTo>
                  <a:pt x="373023" y="16862"/>
                </a:lnTo>
                <a:lnTo>
                  <a:pt x="325024" y="11555"/>
                </a:lnTo>
                <a:lnTo>
                  <a:pt x="276811" y="6972"/>
                </a:lnTo>
                <a:lnTo>
                  <a:pt x="228389" y="3119"/>
                </a:lnTo>
                <a:lnTo>
                  <a:pt x="179764" y="0"/>
                </a:lnTo>
                <a:close/>
              </a:path>
            </a:pathLst>
          </a:custGeom>
          <a:solidFill>
            <a:srgbClr val="EEBDC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861" name="Google Shape;1861;p159"/>
          <p:cNvSpPr/>
          <p:nvPr/>
        </p:nvSpPr>
        <p:spPr>
          <a:xfrm>
            <a:off x="5719033" y="0"/>
            <a:ext cx="1717105" cy="1717105"/>
          </a:xfrm>
          <a:custGeom>
            <a:avLst/>
            <a:gdLst/>
            <a:ahLst/>
            <a:cxnLst/>
            <a:rect l="l" t="t" r="r" b="b"/>
            <a:pathLst>
              <a:path w="3136265" h="3136265" extrusionOk="0">
                <a:moveTo>
                  <a:pt x="3136030" y="0"/>
                </a:moveTo>
                <a:lnTo>
                  <a:pt x="0" y="0"/>
                </a:lnTo>
                <a:lnTo>
                  <a:pt x="0" y="179764"/>
                </a:lnTo>
                <a:lnTo>
                  <a:pt x="3119" y="228389"/>
                </a:lnTo>
                <a:lnTo>
                  <a:pt x="6972" y="276811"/>
                </a:lnTo>
                <a:lnTo>
                  <a:pt x="11555" y="325024"/>
                </a:lnTo>
                <a:lnTo>
                  <a:pt x="16862" y="373023"/>
                </a:lnTo>
                <a:lnTo>
                  <a:pt x="22887" y="420801"/>
                </a:lnTo>
                <a:lnTo>
                  <a:pt x="29624" y="468353"/>
                </a:lnTo>
                <a:lnTo>
                  <a:pt x="37069" y="515674"/>
                </a:lnTo>
                <a:lnTo>
                  <a:pt x="45215" y="562759"/>
                </a:lnTo>
                <a:lnTo>
                  <a:pt x="54057" y="609601"/>
                </a:lnTo>
                <a:lnTo>
                  <a:pt x="63589" y="656196"/>
                </a:lnTo>
                <a:lnTo>
                  <a:pt x="73806" y="702537"/>
                </a:lnTo>
                <a:lnTo>
                  <a:pt x="84703" y="748619"/>
                </a:lnTo>
                <a:lnTo>
                  <a:pt x="96274" y="794437"/>
                </a:lnTo>
                <a:lnTo>
                  <a:pt x="108513" y="839984"/>
                </a:lnTo>
                <a:lnTo>
                  <a:pt x="121415" y="885257"/>
                </a:lnTo>
                <a:lnTo>
                  <a:pt x="134974" y="930248"/>
                </a:lnTo>
                <a:lnTo>
                  <a:pt x="149184" y="974953"/>
                </a:lnTo>
                <a:lnTo>
                  <a:pt x="164041" y="1019366"/>
                </a:lnTo>
                <a:lnTo>
                  <a:pt x="179539" y="1063481"/>
                </a:lnTo>
                <a:lnTo>
                  <a:pt x="195672" y="1107293"/>
                </a:lnTo>
                <a:lnTo>
                  <a:pt x="212434" y="1150796"/>
                </a:lnTo>
                <a:lnTo>
                  <a:pt x="229820" y="1193985"/>
                </a:lnTo>
                <a:lnTo>
                  <a:pt x="247825" y="1236854"/>
                </a:lnTo>
                <a:lnTo>
                  <a:pt x="266443" y="1279398"/>
                </a:lnTo>
                <a:lnTo>
                  <a:pt x="285668" y="1321611"/>
                </a:lnTo>
                <a:lnTo>
                  <a:pt x="305496" y="1363488"/>
                </a:lnTo>
                <a:lnTo>
                  <a:pt x="325919" y="1405023"/>
                </a:lnTo>
                <a:lnTo>
                  <a:pt x="346934" y="1446211"/>
                </a:lnTo>
                <a:lnTo>
                  <a:pt x="368534" y="1487045"/>
                </a:lnTo>
                <a:lnTo>
                  <a:pt x="390714" y="1527521"/>
                </a:lnTo>
                <a:lnTo>
                  <a:pt x="413468" y="1567634"/>
                </a:lnTo>
                <a:lnTo>
                  <a:pt x="436790" y="1607376"/>
                </a:lnTo>
                <a:lnTo>
                  <a:pt x="460676" y="1646744"/>
                </a:lnTo>
                <a:lnTo>
                  <a:pt x="485120" y="1685731"/>
                </a:lnTo>
                <a:lnTo>
                  <a:pt x="510115" y="1724331"/>
                </a:lnTo>
                <a:lnTo>
                  <a:pt x="535658" y="1762540"/>
                </a:lnTo>
                <a:lnTo>
                  <a:pt x="561741" y="1800352"/>
                </a:lnTo>
                <a:lnTo>
                  <a:pt x="588360" y="1837761"/>
                </a:lnTo>
                <a:lnTo>
                  <a:pt x="615509" y="1874762"/>
                </a:lnTo>
                <a:lnTo>
                  <a:pt x="643182" y="1911349"/>
                </a:lnTo>
                <a:lnTo>
                  <a:pt x="671375" y="1947517"/>
                </a:lnTo>
                <a:lnTo>
                  <a:pt x="700080" y="1983260"/>
                </a:lnTo>
                <a:lnTo>
                  <a:pt x="729294" y="2018572"/>
                </a:lnTo>
                <a:lnTo>
                  <a:pt x="759010" y="2053449"/>
                </a:lnTo>
                <a:lnTo>
                  <a:pt x="789223" y="2087884"/>
                </a:lnTo>
                <a:lnTo>
                  <a:pt x="819927" y="2121872"/>
                </a:lnTo>
                <a:lnTo>
                  <a:pt x="851116" y="2155407"/>
                </a:lnTo>
                <a:lnTo>
                  <a:pt x="882786" y="2188484"/>
                </a:lnTo>
                <a:lnTo>
                  <a:pt x="914931" y="2221098"/>
                </a:lnTo>
                <a:lnTo>
                  <a:pt x="947545" y="2253243"/>
                </a:lnTo>
                <a:lnTo>
                  <a:pt x="980622" y="2284913"/>
                </a:lnTo>
                <a:lnTo>
                  <a:pt x="1014158" y="2316102"/>
                </a:lnTo>
                <a:lnTo>
                  <a:pt x="1048146" y="2346806"/>
                </a:lnTo>
                <a:lnTo>
                  <a:pt x="1082581" y="2377019"/>
                </a:lnTo>
                <a:lnTo>
                  <a:pt x="1117457" y="2406735"/>
                </a:lnTo>
                <a:lnTo>
                  <a:pt x="1152769" y="2435949"/>
                </a:lnTo>
                <a:lnTo>
                  <a:pt x="1188512" y="2464654"/>
                </a:lnTo>
                <a:lnTo>
                  <a:pt x="1224680" y="2492847"/>
                </a:lnTo>
                <a:lnTo>
                  <a:pt x="1261267" y="2520520"/>
                </a:lnTo>
                <a:lnTo>
                  <a:pt x="1298268" y="2547669"/>
                </a:lnTo>
                <a:lnTo>
                  <a:pt x="1335677" y="2574288"/>
                </a:lnTo>
                <a:lnTo>
                  <a:pt x="1373489" y="2600371"/>
                </a:lnTo>
                <a:lnTo>
                  <a:pt x="1411698" y="2625914"/>
                </a:lnTo>
                <a:lnTo>
                  <a:pt x="1450299" y="2650909"/>
                </a:lnTo>
                <a:lnTo>
                  <a:pt x="1489286" y="2675353"/>
                </a:lnTo>
                <a:lnTo>
                  <a:pt x="1528653" y="2699239"/>
                </a:lnTo>
                <a:lnTo>
                  <a:pt x="1568396" y="2722562"/>
                </a:lnTo>
                <a:lnTo>
                  <a:pt x="1608508" y="2745316"/>
                </a:lnTo>
                <a:lnTo>
                  <a:pt x="1648984" y="2767495"/>
                </a:lnTo>
                <a:lnTo>
                  <a:pt x="1689818" y="2789095"/>
                </a:lnTo>
                <a:lnTo>
                  <a:pt x="1731006" y="2810110"/>
                </a:lnTo>
                <a:lnTo>
                  <a:pt x="1772541" y="2830533"/>
                </a:lnTo>
                <a:lnTo>
                  <a:pt x="1814418" y="2850361"/>
                </a:lnTo>
                <a:lnTo>
                  <a:pt x="1856631" y="2869586"/>
                </a:lnTo>
                <a:lnTo>
                  <a:pt x="1899175" y="2888204"/>
                </a:lnTo>
                <a:lnTo>
                  <a:pt x="1942044" y="2906209"/>
                </a:lnTo>
                <a:lnTo>
                  <a:pt x="1985233" y="2923595"/>
                </a:lnTo>
                <a:lnTo>
                  <a:pt x="2028737" y="2940358"/>
                </a:lnTo>
                <a:lnTo>
                  <a:pt x="2072548" y="2956490"/>
                </a:lnTo>
                <a:lnTo>
                  <a:pt x="2116664" y="2971988"/>
                </a:lnTo>
                <a:lnTo>
                  <a:pt x="2161076" y="2986845"/>
                </a:lnTo>
                <a:lnTo>
                  <a:pt x="2205781" y="3001056"/>
                </a:lnTo>
                <a:lnTo>
                  <a:pt x="2250772" y="3014615"/>
                </a:lnTo>
                <a:lnTo>
                  <a:pt x="2296045" y="3027516"/>
                </a:lnTo>
                <a:lnTo>
                  <a:pt x="2341592" y="3039755"/>
                </a:lnTo>
                <a:lnTo>
                  <a:pt x="2387410" y="3051326"/>
                </a:lnTo>
                <a:lnTo>
                  <a:pt x="2433492" y="3062223"/>
                </a:lnTo>
                <a:lnTo>
                  <a:pt x="2479834" y="3072440"/>
                </a:lnTo>
                <a:lnTo>
                  <a:pt x="2526428" y="3081972"/>
                </a:lnTo>
                <a:lnTo>
                  <a:pt x="2573270" y="3090814"/>
                </a:lnTo>
                <a:lnTo>
                  <a:pt x="2620355" y="3098960"/>
                </a:lnTo>
                <a:lnTo>
                  <a:pt x="2667676" y="3106405"/>
                </a:lnTo>
                <a:lnTo>
                  <a:pt x="2715228" y="3113142"/>
                </a:lnTo>
                <a:lnTo>
                  <a:pt x="2763007" y="3119167"/>
                </a:lnTo>
                <a:lnTo>
                  <a:pt x="2811005" y="3124474"/>
                </a:lnTo>
                <a:lnTo>
                  <a:pt x="2859218" y="3129057"/>
                </a:lnTo>
                <a:lnTo>
                  <a:pt x="2907640" y="3132911"/>
                </a:lnTo>
                <a:lnTo>
                  <a:pt x="2956266" y="3136030"/>
                </a:lnTo>
                <a:lnTo>
                  <a:pt x="3136030" y="3136030"/>
                </a:lnTo>
                <a:lnTo>
                  <a:pt x="3136030" y="0"/>
                </a:lnTo>
                <a:close/>
              </a:path>
            </a:pathLst>
          </a:custGeom>
          <a:solidFill>
            <a:srgbClr val="CFE9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pic>
        <p:nvPicPr>
          <p:cNvPr id="1862" name="Google Shape;1862;p159"/>
          <p:cNvPicPr preferRelativeResize="0"/>
          <p:nvPr/>
        </p:nvPicPr>
        <p:blipFill>
          <a:blip r:embed="rId2">
            <a:alphaModFix/>
          </a:blip>
          <a:stretch>
            <a:fillRect/>
          </a:stretch>
        </p:blipFill>
        <p:spPr>
          <a:xfrm>
            <a:off x="8064804" y="498210"/>
            <a:ext cx="752574" cy="101006"/>
          </a:xfrm>
          <a:prstGeom prst="rect">
            <a:avLst/>
          </a:prstGeom>
          <a:noFill/>
          <a:ln>
            <a:noFill/>
          </a:ln>
        </p:spPr>
      </p:pic>
      <p:grpSp>
        <p:nvGrpSpPr>
          <p:cNvPr id="1863" name="Google Shape;1863;p159"/>
          <p:cNvGrpSpPr/>
          <p:nvPr/>
        </p:nvGrpSpPr>
        <p:grpSpPr>
          <a:xfrm>
            <a:off x="6319047" y="4136681"/>
            <a:ext cx="2020039" cy="1037567"/>
            <a:chOff x="0" y="0"/>
            <a:chExt cx="6894330" cy="3541183"/>
          </a:xfrm>
        </p:grpSpPr>
        <p:pic>
          <p:nvPicPr>
            <p:cNvPr id="1864" name="Google Shape;1864;p159" descr="10.png"/>
            <p:cNvPicPr preferRelativeResize="0"/>
            <p:nvPr/>
          </p:nvPicPr>
          <p:blipFill rotWithShape="1">
            <a:blip r:embed="rId3">
              <a:alphaModFix/>
            </a:blip>
            <a:srcRect/>
            <a:stretch/>
          </p:blipFill>
          <p:spPr>
            <a:xfrm>
              <a:off x="0" y="0"/>
              <a:ext cx="3934646" cy="3541183"/>
            </a:xfrm>
            <a:prstGeom prst="rect">
              <a:avLst/>
            </a:prstGeom>
            <a:noFill/>
            <a:ln>
              <a:noFill/>
            </a:ln>
          </p:spPr>
        </p:pic>
        <p:pic>
          <p:nvPicPr>
            <p:cNvPr id="1865" name="Google Shape;1865;p159" descr="2.png"/>
            <p:cNvPicPr preferRelativeResize="0"/>
            <p:nvPr/>
          </p:nvPicPr>
          <p:blipFill rotWithShape="1">
            <a:blip r:embed="rId4">
              <a:alphaModFix/>
            </a:blip>
            <a:srcRect/>
            <a:stretch/>
          </p:blipFill>
          <p:spPr>
            <a:xfrm>
              <a:off x="1648131" y="1585782"/>
              <a:ext cx="5246199" cy="1955401"/>
            </a:xfrm>
            <a:prstGeom prst="rect">
              <a:avLst/>
            </a:prstGeom>
            <a:noFill/>
            <a:ln>
              <a:noFill/>
            </a:ln>
          </p:spPr>
        </p:pic>
      </p:grpSp>
      <p:pic>
        <p:nvPicPr>
          <p:cNvPr id="1866" name="Google Shape;1866;p159" descr="CODEY_Hangglider_FlyLeft_DF19_LR.png"/>
          <p:cNvPicPr preferRelativeResize="0"/>
          <p:nvPr/>
        </p:nvPicPr>
        <p:blipFill rotWithShape="1">
          <a:blip r:embed="rId5">
            <a:alphaModFix/>
          </a:blip>
          <a:srcRect/>
          <a:stretch/>
        </p:blipFill>
        <p:spPr>
          <a:xfrm rot="287064" flipH="1">
            <a:off x="4426833" y="1001529"/>
            <a:ext cx="4614330" cy="2657347"/>
          </a:xfrm>
          <a:prstGeom prst="rect">
            <a:avLst/>
          </a:prstGeom>
          <a:noFill/>
          <a:ln>
            <a:noFill/>
          </a:ln>
        </p:spPr>
      </p:pic>
      <p:sp>
        <p:nvSpPr>
          <p:cNvPr id="1867" name="Google Shape;1867;p159"/>
          <p:cNvSpPr txBox="1">
            <a:spLocks noGrp="1"/>
          </p:cNvSpPr>
          <p:nvPr>
            <p:ph type="title"/>
          </p:nvPr>
        </p:nvSpPr>
        <p:spPr>
          <a:xfrm>
            <a:off x="428737" y="267493"/>
            <a:ext cx="39444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68" name="Google Shape;1868;p159"/>
          <p:cNvSpPr txBox="1">
            <a:spLocks noGrp="1"/>
          </p:cNvSpPr>
          <p:nvPr>
            <p:ph type="body" idx="1"/>
          </p:nvPr>
        </p:nvSpPr>
        <p:spPr>
          <a:xfrm>
            <a:off x="428737" y="1917775"/>
            <a:ext cx="4798800" cy="2887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869" name="Google Shape;1869;p159"/>
          <p:cNvSpPr txBox="1">
            <a:spLocks noGrp="1"/>
          </p:cNvSpPr>
          <p:nvPr>
            <p:ph type="body" idx="2"/>
          </p:nvPr>
        </p:nvSpPr>
        <p:spPr>
          <a:xfrm>
            <a:off x="428737" y="1524427"/>
            <a:ext cx="39444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870" name="Google Shape;1870;p159"/>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D4 - Vignette - D 2">
  <p:cSld name="Vignette - D_2">
    <p:spTree>
      <p:nvGrpSpPr>
        <p:cNvPr id="1" name="Shape 1871"/>
        <p:cNvGrpSpPr/>
        <p:nvPr/>
      </p:nvGrpSpPr>
      <p:grpSpPr>
        <a:xfrm>
          <a:off x="0" y="0"/>
          <a:ext cx="0" cy="0"/>
          <a:chOff x="0" y="0"/>
          <a:chExt cx="0" cy="0"/>
        </a:xfrm>
      </p:grpSpPr>
      <p:sp>
        <p:nvSpPr>
          <p:cNvPr id="1872" name="Google Shape;1872;p160"/>
          <p:cNvSpPr/>
          <p:nvPr/>
        </p:nvSpPr>
        <p:spPr>
          <a:xfrm rot="5400000">
            <a:off x="7429099" y="0"/>
            <a:ext cx="1717105" cy="1717105"/>
          </a:xfrm>
          <a:custGeom>
            <a:avLst/>
            <a:gdLst/>
            <a:ahLst/>
            <a:cxnLst/>
            <a:rect l="l" t="t" r="r" b="b"/>
            <a:pathLst>
              <a:path w="3136265" h="3136265" extrusionOk="0">
                <a:moveTo>
                  <a:pt x="3136030" y="0"/>
                </a:moveTo>
                <a:lnTo>
                  <a:pt x="0" y="0"/>
                </a:lnTo>
                <a:lnTo>
                  <a:pt x="0" y="179764"/>
                </a:lnTo>
                <a:lnTo>
                  <a:pt x="3119" y="228389"/>
                </a:lnTo>
                <a:lnTo>
                  <a:pt x="6972" y="276811"/>
                </a:lnTo>
                <a:lnTo>
                  <a:pt x="11555" y="325024"/>
                </a:lnTo>
                <a:lnTo>
                  <a:pt x="16862" y="373023"/>
                </a:lnTo>
                <a:lnTo>
                  <a:pt x="22887" y="420801"/>
                </a:lnTo>
                <a:lnTo>
                  <a:pt x="29624" y="468353"/>
                </a:lnTo>
                <a:lnTo>
                  <a:pt x="37069" y="515674"/>
                </a:lnTo>
                <a:lnTo>
                  <a:pt x="45215" y="562759"/>
                </a:lnTo>
                <a:lnTo>
                  <a:pt x="54057" y="609601"/>
                </a:lnTo>
                <a:lnTo>
                  <a:pt x="63589" y="656196"/>
                </a:lnTo>
                <a:lnTo>
                  <a:pt x="73806" y="702537"/>
                </a:lnTo>
                <a:lnTo>
                  <a:pt x="84703" y="748619"/>
                </a:lnTo>
                <a:lnTo>
                  <a:pt x="96274" y="794437"/>
                </a:lnTo>
                <a:lnTo>
                  <a:pt x="108513" y="839984"/>
                </a:lnTo>
                <a:lnTo>
                  <a:pt x="121415" y="885257"/>
                </a:lnTo>
                <a:lnTo>
                  <a:pt x="134974" y="930248"/>
                </a:lnTo>
                <a:lnTo>
                  <a:pt x="149184" y="974953"/>
                </a:lnTo>
                <a:lnTo>
                  <a:pt x="164041" y="1019366"/>
                </a:lnTo>
                <a:lnTo>
                  <a:pt x="179539" y="1063481"/>
                </a:lnTo>
                <a:lnTo>
                  <a:pt x="195672" y="1107293"/>
                </a:lnTo>
                <a:lnTo>
                  <a:pt x="212434" y="1150796"/>
                </a:lnTo>
                <a:lnTo>
                  <a:pt x="229820" y="1193985"/>
                </a:lnTo>
                <a:lnTo>
                  <a:pt x="247825" y="1236854"/>
                </a:lnTo>
                <a:lnTo>
                  <a:pt x="266443" y="1279398"/>
                </a:lnTo>
                <a:lnTo>
                  <a:pt x="285668" y="1321611"/>
                </a:lnTo>
                <a:lnTo>
                  <a:pt x="305496" y="1363488"/>
                </a:lnTo>
                <a:lnTo>
                  <a:pt x="325919" y="1405023"/>
                </a:lnTo>
                <a:lnTo>
                  <a:pt x="346934" y="1446211"/>
                </a:lnTo>
                <a:lnTo>
                  <a:pt x="368534" y="1487045"/>
                </a:lnTo>
                <a:lnTo>
                  <a:pt x="390714" y="1527521"/>
                </a:lnTo>
                <a:lnTo>
                  <a:pt x="413468" y="1567634"/>
                </a:lnTo>
                <a:lnTo>
                  <a:pt x="436790" y="1607376"/>
                </a:lnTo>
                <a:lnTo>
                  <a:pt x="460676" y="1646744"/>
                </a:lnTo>
                <a:lnTo>
                  <a:pt x="485120" y="1685731"/>
                </a:lnTo>
                <a:lnTo>
                  <a:pt x="510115" y="1724331"/>
                </a:lnTo>
                <a:lnTo>
                  <a:pt x="535658" y="1762540"/>
                </a:lnTo>
                <a:lnTo>
                  <a:pt x="561741" y="1800352"/>
                </a:lnTo>
                <a:lnTo>
                  <a:pt x="588360" y="1837761"/>
                </a:lnTo>
                <a:lnTo>
                  <a:pt x="615509" y="1874762"/>
                </a:lnTo>
                <a:lnTo>
                  <a:pt x="643182" y="1911349"/>
                </a:lnTo>
                <a:lnTo>
                  <a:pt x="671375" y="1947517"/>
                </a:lnTo>
                <a:lnTo>
                  <a:pt x="700080" y="1983260"/>
                </a:lnTo>
                <a:lnTo>
                  <a:pt x="729294" y="2018572"/>
                </a:lnTo>
                <a:lnTo>
                  <a:pt x="759010" y="2053449"/>
                </a:lnTo>
                <a:lnTo>
                  <a:pt x="789223" y="2087884"/>
                </a:lnTo>
                <a:lnTo>
                  <a:pt x="819927" y="2121872"/>
                </a:lnTo>
                <a:lnTo>
                  <a:pt x="851116" y="2155407"/>
                </a:lnTo>
                <a:lnTo>
                  <a:pt x="882786" y="2188484"/>
                </a:lnTo>
                <a:lnTo>
                  <a:pt x="914931" y="2221098"/>
                </a:lnTo>
                <a:lnTo>
                  <a:pt x="947545" y="2253243"/>
                </a:lnTo>
                <a:lnTo>
                  <a:pt x="980622" y="2284913"/>
                </a:lnTo>
                <a:lnTo>
                  <a:pt x="1014158" y="2316102"/>
                </a:lnTo>
                <a:lnTo>
                  <a:pt x="1048146" y="2346806"/>
                </a:lnTo>
                <a:lnTo>
                  <a:pt x="1082581" y="2377019"/>
                </a:lnTo>
                <a:lnTo>
                  <a:pt x="1117457" y="2406735"/>
                </a:lnTo>
                <a:lnTo>
                  <a:pt x="1152769" y="2435949"/>
                </a:lnTo>
                <a:lnTo>
                  <a:pt x="1188512" y="2464654"/>
                </a:lnTo>
                <a:lnTo>
                  <a:pt x="1224680" y="2492847"/>
                </a:lnTo>
                <a:lnTo>
                  <a:pt x="1261267" y="2520520"/>
                </a:lnTo>
                <a:lnTo>
                  <a:pt x="1298268" y="2547669"/>
                </a:lnTo>
                <a:lnTo>
                  <a:pt x="1335677" y="2574288"/>
                </a:lnTo>
                <a:lnTo>
                  <a:pt x="1373489" y="2600371"/>
                </a:lnTo>
                <a:lnTo>
                  <a:pt x="1411698" y="2625914"/>
                </a:lnTo>
                <a:lnTo>
                  <a:pt x="1450299" y="2650909"/>
                </a:lnTo>
                <a:lnTo>
                  <a:pt x="1489286" y="2675353"/>
                </a:lnTo>
                <a:lnTo>
                  <a:pt x="1528653" y="2699239"/>
                </a:lnTo>
                <a:lnTo>
                  <a:pt x="1568396" y="2722562"/>
                </a:lnTo>
                <a:lnTo>
                  <a:pt x="1608508" y="2745316"/>
                </a:lnTo>
                <a:lnTo>
                  <a:pt x="1648984" y="2767495"/>
                </a:lnTo>
                <a:lnTo>
                  <a:pt x="1689818" y="2789095"/>
                </a:lnTo>
                <a:lnTo>
                  <a:pt x="1731006" y="2810110"/>
                </a:lnTo>
                <a:lnTo>
                  <a:pt x="1772541" y="2830533"/>
                </a:lnTo>
                <a:lnTo>
                  <a:pt x="1814418" y="2850361"/>
                </a:lnTo>
                <a:lnTo>
                  <a:pt x="1856631" y="2869586"/>
                </a:lnTo>
                <a:lnTo>
                  <a:pt x="1899175" y="2888204"/>
                </a:lnTo>
                <a:lnTo>
                  <a:pt x="1942044" y="2906209"/>
                </a:lnTo>
                <a:lnTo>
                  <a:pt x="1985233" y="2923595"/>
                </a:lnTo>
                <a:lnTo>
                  <a:pt x="2028737" y="2940358"/>
                </a:lnTo>
                <a:lnTo>
                  <a:pt x="2072548" y="2956490"/>
                </a:lnTo>
                <a:lnTo>
                  <a:pt x="2116664" y="2971988"/>
                </a:lnTo>
                <a:lnTo>
                  <a:pt x="2161076" y="2986845"/>
                </a:lnTo>
                <a:lnTo>
                  <a:pt x="2205781" y="3001056"/>
                </a:lnTo>
                <a:lnTo>
                  <a:pt x="2250772" y="3014615"/>
                </a:lnTo>
                <a:lnTo>
                  <a:pt x="2296045" y="3027516"/>
                </a:lnTo>
                <a:lnTo>
                  <a:pt x="2341592" y="3039755"/>
                </a:lnTo>
                <a:lnTo>
                  <a:pt x="2387410" y="3051326"/>
                </a:lnTo>
                <a:lnTo>
                  <a:pt x="2433492" y="3062223"/>
                </a:lnTo>
                <a:lnTo>
                  <a:pt x="2479834" y="3072440"/>
                </a:lnTo>
                <a:lnTo>
                  <a:pt x="2526428" y="3081972"/>
                </a:lnTo>
                <a:lnTo>
                  <a:pt x="2573270" y="3090814"/>
                </a:lnTo>
                <a:lnTo>
                  <a:pt x="2620355" y="3098960"/>
                </a:lnTo>
                <a:lnTo>
                  <a:pt x="2667676" y="3106405"/>
                </a:lnTo>
                <a:lnTo>
                  <a:pt x="2715228" y="3113142"/>
                </a:lnTo>
                <a:lnTo>
                  <a:pt x="2763007" y="3119167"/>
                </a:lnTo>
                <a:lnTo>
                  <a:pt x="2811005" y="3124474"/>
                </a:lnTo>
                <a:lnTo>
                  <a:pt x="2859218" y="3129057"/>
                </a:lnTo>
                <a:lnTo>
                  <a:pt x="2907640" y="3132911"/>
                </a:lnTo>
                <a:lnTo>
                  <a:pt x="2956266" y="3136030"/>
                </a:lnTo>
                <a:lnTo>
                  <a:pt x="3136030" y="3136030"/>
                </a:lnTo>
                <a:lnTo>
                  <a:pt x="3136030" y="0"/>
                </a:lnTo>
                <a:close/>
              </a:path>
            </a:pathLst>
          </a:custGeom>
          <a:solidFill>
            <a:srgbClr val="EAF5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873" name="Google Shape;1873;p160"/>
          <p:cNvSpPr/>
          <p:nvPr/>
        </p:nvSpPr>
        <p:spPr>
          <a:xfrm rot="5400000">
            <a:off x="7429102" y="3429001"/>
            <a:ext cx="1717105" cy="1717105"/>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90D0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9E3B6"/>
              </a:solidFill>
              <a:latin typeface="Calibri"/>
              <a:ea typeface="Calibri"/>
              <a:cs typeface="Calibri"/>
              <a:sym typeface="Calibri"/>
            </a:endParaRPr>
          </a:p>
        </p:txBody>
      </p:sp>
      <p:sp>
        <p:nvSpPr>
          <p:cNvPr id="1874" name="Google Shape;1874;p160"/>
          <p:cNvSpPr/>
          <p:nvPr/>
        </p:nvSpPr>
        <p:spPr>
          <a:xfrm rot="-5400000">
            <a:off x="5719604" y="3429003"/>
            <a:ext cx="1717105" cy="1717105"/>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F9E3B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90D0FE"/>
              </a:solidFill>
              <a:latin typeface="Calibri"/>
              <a:ea typeface="Calibri"/>
              <a:cs typeface="Calibri"/>
              <a:sym typeface="Calibri"/>
            </a:endParaRPr>
          </a:p>
        </p:txBody>
      </p:sp>
      <p:sp>
        <p:nvSpPr>
          <p:cNvPr id="1875" name="Google Shape;1875;p160"/>
          <p:cNvSpPr/>
          <p:nvPr/>
        </p:nvSpPr>
        <p:spPr>
          <a:xfrm rot="-5400000">
            <a:off x="5719605" y="1713191"/>
            <a:ext cx="1717105" cy="1717105"/>
          </a:xfrm>
          <a:custGeom>
            <a:avLst/>
            <a:gdLst/>
            <a:ahLst/>
            <a:cxnLst/>
            <a:rect l="l" t="t" r="r" b="b"/>
            <a:pathLst>
              <a:path w="3136265" h="3136265" extrusionOk="0">
                <a:moveTo>
                  <a:pt x="179764" y="0"/>
                </a:moveTo>
                <a:lnTo>
                  <a:pt x="0" y="0"/>
                </a:lnTo>
                <a:lnTo>
                  <a:pt x="0" y="3136030"/>
                </a:lnTo>
                <a:lnTo>
                  <a:pt x="3136030" y="3136030"/>
                </a:lnTo>
                <a:lnTo>
                  <a:pt x="3136030" y="2956266"/>
                </a:lnTo>
                <a:lnTo>
                  <a:pt x="3132911" y="2907640"/>
                </a:lnTo>
                <a:lnTo>
                  <a:pt x="3129057" y="2859218"/>
                </a:lnTo>
                <a:lnTo>
                  <a:pt x="3124474" y="2811005"/>
                </a:lnTo>
                <a:lnTo>
                  <a:pt x="3119167" y="2763007"/>
                </a:lnTo>
                <a:lnTo>
                  <a:pt x="3113142" y="2715228"/>
                </a:lnTo>
                <a:lnTo>
                  <a:pt x="3106405" y="2667676"/>
                </a:lnTo>
                <a:lnTo>
                  <a:pt x="3098960" y="2620355"/>
                </a:lnTo>
                <a:lnTo>
                  <a:pt x="3090814" y="2573270"/>
                </a:lnTo>
                <a:lnTo>
                  <a:pt x="3081972" y="2526428"/>
                </a:lnTo>
                <a:lnTo>
                  <a:pt x="3072440" y="2479834"/>
                </a:lnTo>
                <a:lnTo>
                  <a:pt x="3062223" y="2433492"/>
                </a:lnTo>
                <a:lnTo>
                  <a:pt x="3051326" y="2387410"/>
                </a:lnTo>
                <a:lnTo>
                  <a:pt x="3039755" y="2341592"/>
                </a:lnTo>
                <a:lnTo>
                  <a:pt x="3027516" y="2296045"/>
                </a:lnTo>
                <a:lnTo>
                  <a:pt x="3014615" y="2250772"/>
                </a:lnTo>
                <a:lnTo>
                  <a:pt x="3001056" y="2205781"/>
                </a:lnTo>
                <a:lnTo>
                  <a:pt x="2986845" y="2161076"/>
                </a:lnTo>
                <a:lnTo>
                  <a:pt x="2971988" y="2116664"/>
                </a:lnTo>
                <a:lnTo>
                  <a:pt x="2956490" y="2072548"/>
                </a:lnTo>
                <a:lnTo>
                  <a:pt x="2940358" y="2028737"/>
                </a:lnTo>
                <a:lnTo>
                  <a:pt x="2923595" y="1985233"/>
                </a:lnTo>
                <a:lnTo>
                  <a:pt x="2906209" y="1942044"/>
                </a:lnTo>
                <a:lnTo>
                  <a:pt x="2888204" y="1899175"/>
                </a:lnTo>
                <a:lnTo>
                  <a:pt x="2869586" y="1856631"/>
                </a:lnTo>
                <a:lnTo>
                  <a:pt x="2850361" y="1814418"/>
                </a:lnTo>
                <a:lnTo>
                  <a:pt x="2830533" y="1772541"/>
                </a:lnTo>
                <a:lnTo>
                  <a:pt x="2810110" y="1731006"/>
                </a:lnTo>
                <a:lnTo>
                  <a:pt x="2789095" y="1689818"/>
                </a:lnTo>
                <a:lnTo>
                  <a:pt x="2767495" y="1648984"/>
                </a:lnTo>
                <a:lnTo>
                  <a:pt x="2745316" y="1608508"/>
                </a:lnTo>
                <a:lnTo>
                  <a:pt x="2722562" y="1568396"/>
                </a:lnTo>
                <a:lnTo>
                  <a:pt x="2699239" y="1528653"/>
                </a:lnTo>
                <a:lnTo>
                  <a:pt x="2675353" y="1489286"/>
                </a:lnTo>
                <a:lnTo>
                  <a:pt x="2650909" y="1450299"/>
                </a:lnTo>
                <a:lnTo>
                  <a:pt x="2625914" y="1411698"/>
                </a:lnTo>
                <a:lnTo>
                  <a:pt x="2600371" y="1373489"/>
                </a:lnTo>
                <a:lnTo>
                  <a:pt x="2574288" y="1335677"/>
                </a:lnTo>
                <a:lnTo>
                  <a:pt x="2547669" y="1298268"/>
                </a:lnTo>
                <a:lnTo>
                  <a:pt x="2520520" y="1261267"/>
                </a:lnTo>
                <a:lnTo>
                  <a:pt x="2492847" y="1224680"/>
                </a:lnTo>
                <a:lnTo>
                  <a:pt x="2464654" y="1188512"/>
                </a:lnTo>
                <a:lnTo>
                  <a:pt x="2435949" y="1152769"/>
                </a:lnTo>
                <a:lnTo>
                  <a:pt x="2406735" y="1117457"/>
                </a:lnTo>
                <a:lnTo>
                  <a:pt x="2377019" y="1082581"/>
                </a:lnTo>
                <a:lnTo>
                  <a:pt x="2346806" y="1048146"/>
                </a:lnTo>
                <a:lnTo>
                  <a:pt x="2316102" y="1014158"/>
                </a:lnTo>
                <a:lnTo>
                  <a:pt x="2284913" y="980622"/>
                </a:lnTo>
                <a:lnTo>
                  <a:pt x="2253243" y="947545"/>
                </a:lnTo>
                <a:lnTo>
                  <a:pt x="2221098" y="914931"/>
                </a:lnTo>
                <a:lnTo>
                  <a:pt x="2188484" y="882786"/>
                </a:lnTo>
                <a:lnTo>
                  <a:pt x="2155407" y="851116"/>
                </a:lnTo>
                <a:lnTo>
                  <a:pt x="2121872" y="819927"/>
                </a:lnTo>
                <a:lnTo>
                  <a:pt x="2087884" y="789223"/>
                </a:lnTo>
                <a:lnTo>
                  <a:pt x="2053449" y="759010"/>
                </a:lnTo>
                <a:lnTo>
                  <a:pt x="2018572" y="729294"/>
                </a:lnTo>
                <a:lnTo>
                  <a:pt x="1983260" y="700080"/>
                </a:lnTo>
                <a:lnTo>
                  <a:pt x="1947517" y="671375"/>
                </a:lnTo>
                <a:lnTo>
                  <a:pt x="1911349" y="643182"/>
                </a:lnTo>
                <a:lnTo>
                  <a:pt x="1874762" y="615509"/>
                </a:lnTo>
                <a:lnTo>
                  <a:pt x="1837761" y="588360"/>
                </a:lnTo>
                <a:lnTo>
                  <a:pt x="1800352" y="561741"/>
                </a:lnTo>
                <a:lnTo>
                  <a:pt x="1762540" y="535658"/>
                </a:lnTo>
                <a:lnTo>
                  <a:pt x="1724331" y="510115"/>
                </a:lnTo>
                <a:lnTo>
                  <a:pt x="1685731" y="485120"/>
                </a:lnTo>
                <a:lnTo>
                  <a:pt x="1646744" y="460676"/>
                </a:lnTo>
                <a:lnTo>
                  <a:pt x="1607376" y="436790"/>
                </a:lnTo>
                <a:lnTo>
                  <a:pt x="1567634" y="413468"/>
                </a:lnTo>
                <a:lnTo>
                  <a:pt x="1527521" y="390714"/>
                </a:lnTo>
                <a:lnTo>
                  <a:pt x="1487045" y="368534"/>
                </a:lnTo>
                <a:lnTo>
                  <a:pt x="1446211" y="346934"/>
                </a:lnTo>
                <a:lnTo>
                  <a:pt x="1405023" y="325919"/>
                </a:lnTo>
                <a:lnTo>
                  <a:pt x="1363488" y="305496"/>
                </a:lnTo>
                <a:lnTo>
                  <a:pt x="1321611" y="285668"/>
                </a:lnTo>
                <a:lnTo>
                  <a:pt x="1279398" y="266443"/>
                </a:lnTo>
                <a:lnTo>
                  <a:pt x="1236854" y="247825"/>
                </a:lnTo>
                <a:lnTo>
                  <a:pt x="1193985" y="229820"/>
                </a:lnTo>
                <a:lnTo>
                  <a:pt x="1150796" y="212434"/>
                </a:lnTo>
                <a:lnTo>
                  <a:pt x="1107293" y="195672"/>
                </a:lnTo>
                <a:lnTo>
                  <a:pt x="1063481" y="179539"/>
                </a:lnTo>
                <a:lnTo>
                  <a:pt x="1019366" y="164041"/>
                </a:lnTo>
                <a:lnTo>
                  <a:pt x="974953" y="149184"/>
                </a:lnTo>
                <a:lnTo>
                  <a:pt x="930248" y="134974"/>
                </a:lnTo>
                <a:lnTo>
                  <a:pt x="885257" y="121415"/>
                </a:lnTo>
                <a:lnTo>
                  <a:pt x="839984" y="108513"/>
                </a:lnTo>
                <a:lnTo>
                  <a:pt x="794437" y="96274"/>
                </a:lnTo>
                <a:lnTo>
                  <a:pt x="748619" y="84703"/>
                </a:lnTo>
                <a:lnTo>
                  <a:pt x="702537" y="73806"/>
                </a:lnTo>
                <a:lnTo>
                  <a:pt x="656196" y="63589"/>
                </a:lnTo>
                <a:lnTo>
                  <a:pt x="609601" y="54057"/>
                </a:lnTo>
                <a:lnTo>
                  <a:pt x="562759" y="45215"/>
                </a:lnTo>
                <a:lnTo>
                  <a:pt x="515674" y="37069"/>
                </a:lnTo>
                <a:lnTo>
                  <a:pt x="468353" y="29624"/>
                </a:lnTo>
                <a:lnTo>
                  <a:pt x="420801" y="22887"/>
                </a:lnTo>
                <a:lnTo>
                  <a:pt x="373023" y="16862"/>
                </a:lnTo>
                <a:lnTo>
                  <a:pt x="325024" y="11555"/>
                </a:lnTo>
                <a:lnTo>
                  <a:pt x="276811" y="6972"/>
                </a:lnTo>
                <a:lnTo>
                  <a:pt x="228389" y="3119"/>
                </a:lnTo>
                <a:lnTo>
                  <a:pt x="179764" y="0"/>
                </a:lnTo>
                <a:close/>
              </a:path>
            </a:pathLst>
          </a:custGeom>
          <a:solidFill>
            <a:srgbClr val="F5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800">
              <a:solidFill>
                <a:srgbClr val="0B5CAB"/>
              </a:solidFill>
              <a:latin typeface="Calibri"/>
              <a:ea typeface="Calibri"/>
              <a:cs typeface="Calibri"/>
              <a:sym typeface="Calibri"/>
            </a:endParaRPr>
          </a:p>
        </p:txBody>
      </p:sp>
      <p:grpSp>
        <p:nvGrpSpPr>
          <p:cNvPr id="1876" name="Google Shape;1876;p160"/>
          <p:cNvGrpSpPr/>
          <p:nvPr/>
        </p:nvGrpSpPr>
        <p:grpSpPr>
          <a:xfrm>
            <a:off x="5479282" y="3846683"/>
            <a:ext cx="2584684" cy="1327589"/>
            <a:chOff x="0" y="0"/>
            <a:chExt cx="6894330" cy="3541183"/>
          </a:xfrm>
        </p:grpSpPr>
        <p:pic>
          <p:nvPicPr>
            <p:cNvPr id="1877" name="Google Shape;1877;p160" descr="10.png"/>
            <p:cNvPicPr preferRelativeResize="0"/>
            <p:nvPr/>
          </p:nvPicPr>
          <p:blipFill rotWithShape="1">
            <a:blip r:embed="rId2">
              <a:alphaModFix/>
            </a:blip>
            <a:srcRect/>
            <a:stretch/>
          </p:blipFill>
          <p:spPr>
            <a:xfrm>
              <a:off x="0" y="0"/>
              <a:ext cx="3934646" cy="3541183"/>
            </a:xfrm>
            <a:prstGeom prst="rect">
              <a:avLst/>
            </a:prstGeom>
            <a:noFill/>
            <a:ln>
              <a:noFill/>
            </a:ln>
          </p:spPr>
        </p:pic>
        <p:pic>
          <p:nvPicPr>
            <p:cNvPr id="1878" name="Google Shape;1878;p160" descr="2.png"/>
            <p:cNvPicPr preferRelativeResize="0"/>
            <p:nvPr/>
          </p:nvPicPr>
          <p:blipFill rotWithShape="1">
            <a:blip r:embed="rId3">
              <a:alphaModFix/>
            </a:blip>
            <a:srcRect/>
            <a:stretch/>
          </p:blipFill>
          <p:spPr>
            <a:xfrm>
              <a:off x="1648131" y="1585782"/>
              <a:ext cx="5246199" cy="1955401"/>
            </a:xfrm>
            <a:prstGeom prst="rect">
              <a:avLst/>
            </a:prstGeom>
            <a:noFill/>
            <a:ln>
              <a:noFill/>
            </a:ln>
          </p:spPr>
        </p:pic>
      </p:grpSp>
      <p:pic>
        <p:nvPicPr>
          <p:cNvPr id="1879" name="Google Shape;1879;p160"/>
          <p:cNvPicPr preferRelativeResize="0"/>
          <p:nvPr/>
        </p:nvPicPr>
        <p:blipFill rotWithShape="1">
          <a:blip r:embed="rId4">
            <a:alphaModFix/>
          </a:blip>
          <a:srcRect l="18712" t="6675" r="9287" b="7524"/>
          <a:stretch/>
        </p:blipFill>
        <p:spPr>
          <a:xfrm>
            <a:off x="6384801" y="1297069"/>
            <a:ext cx="3078949" cy="3878513"/>
          </a:xfrm>
          <a:prstGeom prst="rect">
            <a:avLst/>
          </a:prstGeom>
          <a:noFill/>
          <a:ln>
            <a:noFill/>
          </a:ln>
        </p:spPr>
      </p:pic>
      <p:sp>
        <p:nvSpPr>
          <p:cNvPr id="1880" name="Google Shape;1880;p160"/>
          <p:cNvSpPr txBox="1">
            <a:spLocks noGrp="1"/>
          </p:cNvSpPr>
          <p:nvPr>
            <p:ph type="title"/>
          </p:nvPr>
        </p:nvSpPr>
        <p:spPr>
          <a:xfrm>
            <a:off x="428736" y="267493"/>
            <a:ext cx="39444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81" name="Google Shape;1881;p160"/>
          <p:cNvSpPr txBox="1">
            <a:spLocks noGrp="1"/>
          </p:cNvSpPr>
          <p:nvPr>
            <p:ph type="body" idx="1"/>
          </p:nvPr>
        </p:nvSpPr>
        <p:spPr>
          <a:xfrm>
            <a:off x="428737" y="1917775"/>
            <a:ext cx="4798800" cy="2887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882" name="Google Shape;1882;p160"/>
          <p:cNvSpPr txBox="1">
            <a:spLocks noGrp="1"/>
          </p:cNvSpPr>
          <p:nvPr>
            <p:ph type="body" idx="2"/>
          </p:nvPr>
        </p:nvSpPr>
        <p:spPr>
          <a:xfrm>
            <a:off x="428737" y="1524427"/>
            <a:ext cx="39444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883" name="Google Shape;1883;p160"/>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884" name="Google Shape;1884;p160"/>
          <p:cNvPicPr preferRelativeResize="0"/>
          <p:nvPr/>
        </p:nvPicPr>
        <p:blipFill>
          <a:blip r:embed="rId5">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E1 - Split Content - 1/2 Blue">
  <p:cSld name="Split Content - 1/2 Blue">
    <p:spTree>
      <p:nvGrpSpPr>
        <p:cNvPr id="1" name="Shape 1885"/>
        <p:cNvGrpSpPr/>
        <p:nvPr/>
      </p:nvGrpSpPr>
      <p:grpSpPr>
        <a:xfrm>
          <a:off x="0" y="0"/>
          <a:ext cx="0" cy="0"/>
          <a:chOff x="0" y="0"/>
          <a:chExt cx="0" cy="0"/>
        </a:xfrm>
      </p:grpSpPr>
      <p:pic>
        <p:nvPicPr>
          <p:cNvPr id="1886" name="Google Shape;1886;p161" descr="Group"/>
          <p:cNvPicPr preferRelativeResize="0"/>
          <p:nvPr/>
        </p:nvPicPr>
        <p:blipFill rotWithShape="1">
          <a:blip r:embed="rId2">
            <a:alphaModFix/>
          </a:blip>
          <a:srcRect l="17659" t="9683" r="3326" b="10616"/>
          <a:stretch/>
        </p:blipFill>
        <p:spPr>
          <a:xfrm flipH="1">
            <a:off x="3484291" y="4661321"/>
            <a:ext cx="1210201" cy="481511"/>
          </a:xfrm>
          <a:prstGeom prst="rect">
            <a:avLst/>
          </a:prstGeom>
          <a:noFill/>
          <a:ln>
            <a:noFill/>
          </a:ln>
        </p:spPr>
      </p:pic>
      <p:sp>
        <p:nvSpPr>
          <p:cNvPr id="1887" name="Google Shape;1887;p161"/>
          <p:cNvSpPr/>
          <p:nvPr/>
        </p:nvSpPr>
        <p:spPr>
          <a:xfrm>
            <a:off x="0" y="-3608"/>
            <a:ext cx="4473909" cy="5146470"/>
          </a:xfrm>
          <a:custGeom>
            <a:avLst/>
            <a:gdLst/>
            <a:ahLst/>
            <a:cxnLst/>
            <a:rect l="l" t="t" r="r" b="b"/>
            <a:pathLst>
              <a:path w="21599" h="21600" extrusionOk="0">
                <a:moveTo>
                  <a:pt x="0" y="0"/>
                </a:moveTo>
                <a:lnTo>
                  <a:pt x="0" y="21582"/>
                </a:lnTo>
                <a:lnTo>
                  <a:pt x="18818" y="21600"/>
                </a:lnTo>
                <a:cubicBezTo>
                  <a:pt x="20673" y="18194"/>
                  <a:pt x="21600" y="14501"/>
                  <a:pt x="21599" y="10809"/>
                </a:cubicBezTo>
                <a:cubicBezTo>
                  <a:pt x="21598" y="7116"/>
                  <a:pt x="20669" y="3424"/>
                  <a:pt x="18814" y="18"/>
                </a:cubicBezTo>
                <a:lnTo>
                  <a:pt x="0" y="0"/>
                </a:lnTo>
                <a:close/>
              </a:path>
            </a:pathLst>
          </a:custGeom>
          <a:solidFill>
            <a:srgbClr val="CFE9F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1888" name="Google Shape;1888;p161" descr="Group"/>
          <p:cNvPicPr preferRelativeResize="0"/>
          <p:nvPr/>
        </p:nvPicPr>
        <p:blipFill rotWithShape="1">
          <a:blip r:embed="rId3">
            <a:alphaModFix/>
          </a:blip>
          <a:srcRect b="6375"/>
          <a:stretch/>
        </p:blipFill>
        <p:spPr>
          <a:xfrm flipH="1">
            <a:off x="3686182" y="4863001"/>
            <a:ext cx="683449" cy="279830"/>
          </a:xfrm>
          <a:prstGeom prst="rect">
            <a:avLst/>
          </a:prstGeom>
          <a:noFill/>
          <a:ln>
            <a:noFill/>
          </a:ln>
        </p:spPr>
      </p:pic>
      <p:sp>
        <p:nvSpPr>
          <p:cNvPr id="1889" name="Google Shape;1889;p161"/>
          <p:cNvSpPr txBox="1">
            <a:spLocks noGrp="1"/>
          </p:cNvSpPr>
          <p:nvPr>
            <p:ph type="title"/>
          </p:nvPr>
        </p:nvSpPr>
        <p:spPr>
          <a:xfrm>
            <a:off x="428737" y="1622156"/>
            <a:ext cx="33699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90" name="Google Shape;1890;p161"/>
          <p:cNvSpPr txBox="1">
            <a:spLocks noGrp="1"/>
          </p:cNvSpPr>
          <p:nvPr>
            <p:ph type="body" idx="1"/>
          </p:nvPr>
        </p:nvSpPr>
        <p:spPr>
          <a:xfrm>
            <a:off x="4769409" y="1922525"/>
            <a:ext cx="3837300" cy="12984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891" name="Google Shape;1891;p161"/>
          <p:cNvSpPr txBox="1">
            <a:spLocks noGrp="1"/>
          </p:cNvSpPr>
          <p:nvPr>
            <p:ph type="body" idx="2"/>
          </p:nvPr>
        </p:nvSpPr>
        <p:spPr>
          <a:xfrm>
            <a:off x="428737" y="2870416"/>
            <a:ext cx="2785800" cy="50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Clr>
                <a:schemeClr val="accent1"/>
              </a:buClr>
              <a:buSzPts val="1400"/>
              <a:buChar char="•"/>
              <a:defRPr>
                <a:solidFill>
                  <a:schemeClr val="accent1"/>
                </a:solidFill>
              </a:defRPr>
            </a:lvl2pPr>
            <a:lvl3pPr marL="1371600" lvl="2" indent="-317500" algn="l" rtl="0">
              <a:spcBef>
                <a:spcPts val="500"/>
              </a:spcBef>
              <a:spcAft>
                <a:spcPts val="0"/>
              </a:spcAft>
              <a:buClr>
                <a:schemeClr val="accent1"/>
              </a:buClr>
              <a:buSzPts val="1400"/>
              <a:buChar char="•"/>
              <a:defRPr>
                <a:solidFill>
                  <a:schemeClr val="accent1"/>
                </a:solidFill>
              </a:defRPr>
            </a:lvl3pPr>
            <a:lvl4pPr marL="1828800" lvl="3" indent="-317500" algn="l" rtl="0">
              <a:spcBef>
                <a:spcPts val="500"/>
              </a:spcBef>
              <a:spcAft>
                <a:spcPts val="0"/>
              </a:spcAft>
              <a:buClr>
                <a:schemeClr val="accent1"/>
              </a:buClr>
              <a:buSzPts val="1400"/>
              <a:buChar char="•"/>
              <a:defRPr>
                <a:solidFill>
                  <a:schemeClr val="accent1"/>
                </a:solidFill>
              </a:defRPr>
            </a:lvl4pPr>
            <a:lvl5pPr marL="2286000" lvl="4" indent="-228600" algn="l" rtl="0">
              <a:spcBef>
                <a:spcPts val="500"/>
              </a:spcBef>
              <a:spcAft>
                <a:spcPts val="0"/>
              </a:spcAft>
              <a:buClr>
                <a:schemeClr val="accent1"/>
              </a:buClr>
              <a:buSzPts val="1100"/>
              <a:buNone/>
              <a:defRPr>
                <a:solidFill>
                  <a:schemeClr val="accent1"/>
                </a:solidFill>
              </a:defRPr>
            </a:lvl5pPr>
            <a:lvl6pPr marL="2743200" lvl="5" indent="-317500" algn="l" rtl="0">
              <a:spcBef>
                <a:spcPts val="500"/>
              </a:spcBef>
              <a:spcAft>
                <a:spcPts val="0"/>
              </a:spcAft>
              <a:buClr>
                <a:schemeClr val="accent1"/>
              </a:buClr>
              <a:buSzPts val="1400"/>
              <a:buChar char="•"/>
              <a:defRPr>
                <a:solidFill>
                  <a:schemeClr val="accent1"/>
                </a:solidFill>
              </a:defRPr>
            </a:lvl6pPr>
            <a:lvl7pPr marL="3200400" lvl="6" indent="-317500" algn="l" rtl="0">
              <a:spcBef>
                <a:spcPts val="300"/>
              </a:spcBef>
              <a:spcAft>
                <a:spcPts val="0"/>
              </a:spcAft>
              <a:buClr>
                <a:schemeClr val="accent1"/>
              </a:buClr>
              <a:buSzPts val="1400"/>
              <a:buChar char="•"/>
              <a:defRPr>
                <a:solidFill>
                  <a:schemeClr val="accent1"/>
                </a:solidFill>
              </a:defRPr>
            </a:lvl7pPr>
            <a:lvl8pPr marL="3657600" lvl="7" indent="-317500" algn="l" rtl="0">
              <a:spcBef>
                <a:spcPts val="300"/>
              </a:spcBef>
              <a:spcAft>
                <a:spcPts val="0"/>
              </a:spcAft>
              <a:buClr>
                <a:schemeClr val="accent1"/>
              </a:buClr>
              <a:buSzPts val="1400"/>
              <a:buChar char="•"/>
              <a:defRPr>
                <a:solidFill>
                  <a:schemeClr val="accent1"/>
                </a:solidFill>
              </a:defRPr>
            </a:lvl8pPr>
            <a:lvl9pPr marL="4114800" lvl="8" indent="-317500" algn="l" rtl="0">
              <a:spcBef>
                <a:spcPts val="300"/>
              </a:spcBef>
              <a:spcAft>
                <a:spcPts val="0"/>
              </a:spcAft>
              <a:buClr>
                <a:schemeClr val="accent1"/>
              </a:buClr>
              <a:buSzPts val="1400"/>
              <a:buChar char="•"/>
              <a:defRPr>
                <a:solidFill>
                  <a:schemeClr val="accent1"/>
                </a:solidFill>
              </a:defRPr>
            </a:lvl9pPr>
          </a:lstStyle>
          <a:p>
            <a:endParaRPr/>
          </a:p>
        </p:txBody>
      </p:sp>
      <p:sp>
        <p:nvSpPr>
          <p:cNvPr id="1892" name="Google Shape;1892;p161"/>
          <p:cNvSpPr txBox="1">
            <a:spLocks noGrp="1"/>
          </p:cNvSpPr>
          <p:nvPr>
            <p:ph type="subTitle" idx="3"/>
          </p:nvPr>
        </p:nvSpPr>
        <p:spPr>
          <a:xfrm>
            <a:off x="432169" y="4919138"/>
            <a:ext cx="30519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893" name="Google Shape;1893;p161"/>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E1 - Split Content - 1/2 Blue 1">
  <p:cSld name="Split Content - 1/2 Blue_1">
    <p:spTree>
      <p:nvGrpSpPr>
        <p:cNvPr id="1" name="Shape 1894"/>
        <p:cNvGrpSpPr/>
        <p:nvPr/>
      </p:nvGrpSpPr>
      <p:grpSpPr>
        <a:xfrm>
          <a:off x="0" y="0"/>
          <a:ext cx="0" cy="0"/>
          <a:chOff x="0" y="0"/>
          <a:chExt cx="0" cy="0"/>
        </a:xfrm>
      </p:grpSpPr>
      <p:pic>
        <p:nvPicPr>
          <p:cNvPr id="1895" name="Google Shape;1895;p162" descr="Group"/>
          <p:cNvPicPr preferRelativeResize="0"/>
          <p:nvPr/>
        </p:nvPicPr>
        <p:blipFill rotWithShape="1">
          <a:blip r:embed="rId2">
            <a:alphaModFix/>
          </a:blip>
          <a:srcRect l="17659" t="9683" r="3326" b="10616"/>
          <a:stretch/>
        </p:blipFill>
        <p:spPr>
          <a:xfrm flipH="1">
            <a:off x="3484291" y="4661321"/>
            <a:ext cx="1210201" cy="481511"/>
          </a:xfrm>
          <a:prstGeom prst="rect">
            <a:avLst/>
          </a:prstGeom>
          <a:noFill/>
          <a:ln>
            <a:noFill/>
          </a:ln>
        </p:spPr>
      </p:pic>
      <p:sp>
        <p:nvSpPr>
          <p:cNvPr id="1896" name="Google Shape;1896;p162"/>
          <p:cNvSpPr/>
          <p:nvPr/>
        </p:nvSpPr>
        <p:spPr>
          <a:xfrm>
            <a:off x="0" y="0"/>
            <a:ext cx="4473909" cy="5161788"/>
          </a:xfrm>
          <a:custGeom>
            <a:avLst/>
            <a:gdLst/>
            <a:ahLst/>
            <a:cxnLst/>
            <a:rect l="l" t="t" r="r" b="b"/>
            <a:pathLst>
              <a:path w="21599" h="21600" extrusionOk="0">
                <a:moveTo>
                  <a:pt x="0" y="0"/>
                </a:moveTo>
                <a:lnTo>
                  <a:pt x="0" y="21582"/>
                </a:lnTo>
                <a:lnTo>
                  <a:pt x="18818" y="21600"/>
                </a:lnTo>
                <a:cubicBezTo>
                  <a:pt x="20673" y="18194"/>
                  <a:pt x="21600" y="14501"/>
                  <a:pt x="21599" y="10809"/>
                </a:cubicBezTo>
                <a:cubicBezTo>
                  <a:pt x="21598" y="7116"/>
                  <a:pt x="20669" y="3424"/>
                  <a:pt x="18814" y="18"/>
                </a:cubicBezTo>
                <a:lnTo>
                  <a:pt x="0" y="0"/>
                </a:lnTo>
                <a:close/>
              </a:path>
            </a:pathLst>
          </a:custGeom>
          <a:solidFill>
            <a:srgbClr val="F9E3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1897" name="Google Shape;1897;p162" descr="Group"/>
          <p:cNvPicPr preferRelativeResize="0"/>
          <p:nvPr/>
        </p:nvPicPr>
        <p:blipFill rotWithShape="1">
          <a:blip r:embed="rId3">
            <a:alphaModFix/>
          </a:blip>
          <a:srcRect b="6375"/>
          <a:stretch/>
        </p:blipFill>
        <p:spPr>
          <a:xfrm flipH="1">
            <a:off x="3686182" y="4863001"/>
            <a:ext cx="683449" cy="279830"/>
          </a:xfrm>
          <a:prstGeom prst="rect">
            <a:avLst/>
          </a:prstGeom>
          <a:noFill/>
          <a:ln>
            <a:noFill/>
          </a:ln>
        </p:spPr>
      </p:pic>
      <p:sp>
        <p:nvSpPr>
          <p:cNvPr id="1898" name="Google Shape;1898;p162"/>
          <p:cNvSpPr txBox="1">
            <a:spLocks noGrp="1"/>
          </p:cNvSpPr>
          <p:nvPr>
            <p:ph type="title"/>
          </p:nvPr>
        </p:nvSpPr>
        <p:spPr>
          <a:xfrm>
            <a:off x="428737" y="1622156"/>
            <a:ext cx="33699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99" name="Google Shape;1899;p162"/>
          <p:cNvSpPr txBox="1">
            <a:spLocks noGrp="1"/>
          </p:cNvSpPr>
          <p:nvPr>
            <p:ph type="body" idx="1"/>
          </p:nvPr>
        </p:nvSpPr>
        <p:spPr>
          <a:xfrm>
            <a:off x="4769409" y="1922525"/>
            <a:ext cx="3837300" cy="12984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900" name="Google Shape;1900;p162"/>
          <p:cNvSpPr txBox="1">
            <a:spLocks noGrp="1"/>
          </p:cNvSpPr>
          <p:nvPr>
            <p:ph type="body" idx="2"/>
          </p:nvPr>
        </p:nvSpPr>
        <p:spPr>
          <a:xfrm>
            <a:off x="428737" y="2870416"/>
            <a:ext cx="2785800" cy="50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Clr>
                <a:schemeClr val="accent1"/>
              </a:buClr>
              <a:buSzPts val="1400"/>
              <a:buChar char="•"/>
              <a:defRPr>
                <a:solidFill>
                  <a:schemeClr val="accent1"/>
                </a:solidFill>
              </a:defRPr>
            </a:lvl2pPr>
            <a:lvl3pPr marL="1371600" lvl="2" indent="-317500" algn="l" rtl="0">
              <a:spcBef>
                <a:spcPts val="500"/>
              </a:spcBef>
              <a:spcAft>
                <a:spcPts val="0"/>
              </a:spcAft>
              <a:buClr>
                <a:schemeClr val="accent1"/>
              </a:buClr>
              <a:buSzPts val="1400"/>
              <a:buChar char="•"/>
              <a:defRPr>
                <a:solidFill>
                  <a:schemeClr val="accent1"/>
                </a:solidFill>
              </a:defRPr>
            </a:lvl3pPr>
            <a:lvl4pPr marL="1828800" lvl="3" indent="-317500" algn="l" rtl="0">
              <a:spcBef>
                <a:spcPts val="500"/>
              </a:spcBef>
              <a:spcAft>
                <a:spcPts val="0"/>
              </a:spcAft>
              <a:buClr>
                <a:schemeClr val="accent1"/>
              </a:buClr>
              <a:buSzPts val="1400"/>
              <a:buChar char="•"/>
              <a:defRPr>
                <a:solidFill>
                  <a:schemeClr val="accent1"/>
                </a:solidFill>
              </a:defRPr>
            </a:lvl4pPr>
            <a:lvl5pPr marL="2286000" lvl="4" indent="-228600" algn="l" rtl="0">
              <a:spcBef>
                <a:spcPts val="500"/>
              </a:spcBef>
              <a:spcAft>
                <a:spcPts val="0"/>
              </a:spcAft>
              <a:buClr>
                <a:schemeClr val="accent1"/>
              </a:buClr>
              <a:buSzPts val="1100"/>
              <a:buNone/>
              <a:defRPr>
                <a:solidFill>
                  <a:schemeClr val="accent1"/>
                </a:solidFill>
              </a:defRPr>
            </a:lvl5pPr>
            <a:lvl6pPr marL="2743200" lvl="5" indent="-317500" algn="l" rtl="0">
              <a:spcBef>
                <a:spcPts val="500"/>
              </a:spcBef>
              <a:spcAft>
                <a:spcPts val="0"/>
              </a:spcAft>
              <a:buClr>
                <a:schemeClr val="accent1"/>
              </a:buClr>
              <a:buSzPts val="1400"/>
              <a:buChar char="•"/>
              <a:defRPr>
                <a:solidFill>
                  <a:schemeClr val="accent1"/>
                </a:solidFill>
              </a:defRPr>
            </a:lvl6pPr>
            <a:lvl7pPr marL="3200400" lvl="6" indent="-317500" algn="l" rtl="0">
              <a:spcBef>
                <a:spcPts val="300"/>
              </a:spcBef>
              <a:spcAft>
                <a:spcPts val="0"/>
              </a:spcAft>
              <a:buClr>
                <a:schemeClr val="accent1"/>
              </a:buClr>
              <a:buSzPts val="1400"/>
              <a:buChar char="•"/>
              <a:defRPr>
                <a:solidFill>
                  <a:schemeClr val="accent1"/>
                </a:solidFill>
              </a:defRPr>
            </a:lvl7pPr>
            <a:lvl8pPr marL="3657600" lvl="7" indent="-317500" algn="l" rtl="0">
              <a:spcBef>
                <a:spcPts val="300"/>
              </a:spcBef>
              <a:spcAft>
                <a:spcPts val="0"/>
              </a:spcAft>
              <a:buClr>
                <a:schemeClr val="accent1"/>
              </a:buClr>
              <a:buSzPts val="1400"/>
              <a:buChar char="•"/>
              <a:defRPr>
                <a:solidFill>
                  <a:schemeClr val="accent1"/>
                </a:solidFill>
              </a:defRPr>
            </a:lvl8pPr>
            <a:lvl9pPr marL="4114800" lvl="8" indent="-317500" algn="l" rtl="0">
              <a:spcBef>
                <a:spcPts val="300"/>
              </a:spcBef>
              <a:spcAft>
                <a:spcPts val="0"/>
              </a:spcAft>
              <a:buClr>
                <a:schemeClr val="accent1"/>
              </a:buClr>
              <a:buSzPts val="1400"/>
              <a:buChar char="•"/>
              <a:defRPr>
                <a:solidFill>
                  <a:schemeClr val="accent1"/>
                </a:solidFill>
              </a:defRPr>
            </a:lvl9pPr>
          </a:lstStyle>
          <a:p>
            <a:endParaRPr/>
          </a:p>
        </p:txBody>
      </p:sp>
      <p:sp>
        <p:nvSpPr>
          <p:cNvPr id="1901" name="Google Shape;1901;p162"/>
          <p:cNvSpPr txBox="1">
            <a:spLocks noGrp="1"/>
          </p:cNvSpPr>
          <p:nvPr>
            <p:ph type="subTitle" idx="3"/>
          </p:nvPr>
        </p:nvSpPr>
        <p:spPr>
          <a:xfrm>
            <a:off x="432169" y="4919138"/>
            <a:ext cx="30519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902" name="Google Shape;1902;p162"/>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E1 - Split Content - 1/2 Blue 1 1">
  <p:cSld name="Split Content - 1/2 Blue_1_1">
    <p:spTree>
      <p:nvGrpSpPr>
        <p:cNvPr id="1" name="Shape 1903"/>
        <p:cNvGrpSpPr/>
        <p:nvPr/>
      </p:nvGrpSpPr>
      <p:grpSpPr>
        <a:xfrm>
          <a:off x="0" y="0"/>
          <a:ext cx="0" cy="0"/>
          <a:chOff x="0" y="0"/>
          <a:chExt cx="0" cy="0"/>
        </a:xfrm>
      </p:grpSpPr>
      <p:pic>
        <p:nvPicPr>
          <p:cNvPr id="1904" name="Google Shape;1904;p163" descr="Group"/>
          <p:cNvPicPr preferRelativeResize="0"/>
          <p:nvPr/>
        </p:nvPicPr>
        <p:blipFill rotWithShape="1">
          <a:blip r:embed="rId2">
            <a:alphaModFix/>
          </a:blip>
          <a:srcRect l="17659" t="9683" r="3326" b="10616"/>
          <a:stretch/>
        </p:blipFill>
        <p:spPr>
          <a:xfrm flipH="1">
            <a:off x="3484291" y="4661321"/>
            <a:ext cx="1210201" cy="481511"/>
          </a:xfrm>
          <a:prstGeom prst="rect">
            <a:avLst/>
          </a:prstGeom>
          <a:noFill/>
          <a:ln>
            <a:noFill/>
          </a:ln>
        </p:spPr>
      </p:pic>
      <p:sp>
        <p:nvSpPr>
          <p:cNvPr id="1905" name="Google Shape;1905;p163"/>
          <p:cNvSpPr/>
          <p:nvPr/>
        </p:nvSpPr>
        <p:spPr>
          <a:xfrm>
            <a:off x="0" y="0"/>
            <a:ext cx="4473909" cy="5161150"/>
          </a:xfrm>
          <a:custGeom>
            <a:avLst/>
            <a:gdLst/>
            <a:ahLst/>
            <a:cxnLst/>
            <a:rect l="l" t="t" r="r" b="b"/>
            <a:pathLst>
              <a:path w="21599" h="21600" extrusionOk="0">
                <a:moveTo>
                  <a:pt x="0" y="0"/>
                </a:moveTo>
                <a:lnTo>
                  <a:pt x="0" y="21582"/>
                </a:lnTo>
                <a:lnTo>
                  <a:pt x="18818" y="21600"/>
                </a:lnTo>
                <a:cubicBezTo>
                  <a:pt x="20673" y="18194"/>
                  <a:pt x="21600" y="14501"/>
                  <a:pt x="21599" y="10809"/>
                </a:cubicBezTo>
                <a:cubicBezTo>
                  <a:pt x="21598" y="7116"/>
                  <a:pt x="20669" y="3424"/>
                  <a:pt x="18814" y="18"/>
                </a:cubicBezTo>
                <a:lnTo>
                  <a:pt x="0" y="0"/>
                </a:lnTo>
                <a:close/>
              </a:path>
            </a:pathLst>
          </a:custGeom>
          <a:solidFill>
            <a:srgbClr val="C2C7E8"/>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1906" name="Google Shape;1906;p163" descr="Group"/>
          <p:cNvPicPr preferRelativeResize="0"/>
          <p:nvPr/>
        </p:nvPicPr>
        <p:blipFill rotWithShape="1">
          <a:blip r:embed="rId3">
            <a:alphaModFix/>
          </a:blip>
          <a:srcRect b="6375"/>
          <a:stretch/>
        </p:blipFill>
        <p:spPr>
          <a:xfrm flipH="1">
            <a:off x="3686182" y="4863001"/>
            <a:ext cx="683449" cy="279830"/>
          </a:xfrm>
          <a:prstGeom prst="rect">
            <a:avLst/>
          </a:prstGeom>
          <a:noFill/>
          <a:ln>
            <a:noFill/>
          </a:ln>
        </p:spPr>
      </p:pic>
      <p:sp>
        <p:nvSpPr>
          <p:cNvPr id="1907" name="Google Shape;1907;p163"/>
          <p:cNvSpPr txBox="1">
            <a:spLocks noGrp="1"/>
          </p:cNvSpPr>
          <p:nvPr>
            <p:ph type="title"/>
          </p:nvPr>
        </p:nvSpPr>
        <p:spPr>
          <a:xfrm>
            <a:off x="428737" y="1622156"/>
            <a:ext cx="33699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08" name="Google Shape;1908;p163"/>
          <p:cNvSpPr txBox="1">
            <a:spLocks noGrp="1"/>
          </p:cNvSpPr>
          <p:nvPr>
            <p:ph type="body" idx="1"/>
          </p:nvPr>
        </p:nvSpPr>
        <p:spPr>
          <a:xfrm>
            <a:off x="4769409" y="1922525"/>
            <a:ext cx="3837300" cy="12984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909" name="Google Shape;1909;p163"/>
          <p:cNvSpPr txBox="1">
            <a:spLocks noGrp="1"/>
          </p:cNvSpPr>
          <p:nvPr>
            <p:ph type="body" idx="2"/>
          </p:nvPr>
        </p:nvSpPr>
        <p:spPr>
          <a:xfrm>
            <a:off x="428737" y="2870416"/>
            <a:ext cx="2785800" cy="50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Clr>
                <a:schemeClr val="accent1"/>
              </a:buClr>
              <a:buSzPts val="1400"/>
              <a:buChar char="•"/>
              <a:defRPr>
                <a:solidFill>
                  <a:schemeClr val="accent1"/>
                </a:solidFill>
              </a:defRPr>
            </a:lvl2pPr>
            <a:lvl3pPr marL="1371600" lvl="2" indent="-317500" algn="l" rtl="0">
              <a:spcBef>
                <a:spcPts val="500"/>
              </a:spcBef>
              <a:spcAft>
                <a:spcPts val="0"/>
              </a:spcAft>
              <a:buClr>
                <a:schemeClr val="accent1"/>
              </a:buClr>
              <a:buSzPts val="1400"/>
              <a:buChar char="•"/>
              <a:defRPr>
                <a:solidFill>
                  <a:schemeClr val="accent1"/>
                </a:solidFill>
              </a:defRPr>
            </a:lvl3pPr>
            <a:lvl4pPr marL="1828800" lvl="3" indent="-317500" algn="l" rtl="0">
              <a:spcBef>
                <a:spcPts val="500"/>
              </a:spcBef>
              <a:spcAft>
                <a:spcPts val="0"/>
              </a:spcAft>
              <a:buClr>
                <a:schemeClr val="accent1"/>
              </a:buClr>
              <a:buSzPts val="1400"/>
              <a:buChar char="•"/>
              <a:defRPr>
                <a:solidFill>
                  <a:schemeClr val="accent1"/>
                </a:solidFill>
              </a:defRPr>
            </a:lvl4pPr>
            <a:lvl5pPr marL="2286000" lvl="4" indent="-228600" algn="l" rtl="0">
              <a:spcBef>
                <a:spcPts val="500"/>
              </a:spcBef>
              <a:spcAft>
                <a:spcPts val="0"/>
              </a:spcAft>
              <a:buClr>
                <a:schemeClr val="accent1"/>
              </a:buClr>
              <a:buSzPts val="1100"/>
              <a:buNone/>
              <a:defRPr>
                <a:solidFill>
                  <a:schemeClr val="accent1"/>
                </a:solidFill>
              </a:defRPr>
            </a:lvl5pPr>
            <a:lvl6pPr marL="2743200" lvl="5" indent="-317500" algn="l" rtl="0">
              <a:spcBef>
                <a:spcPts val="500"/>
              </a:spcBef>
              <a:spcAft>
                <a:spcPts val="0"/>
              </a:spcAft>
              <a:buClr>
                <a:schemeClr val="accent1"/>
              </a:buClr>
              <a:buSzPts val="1400"/>
              <a:buChar char="•"/>
              <a:defRPr>
                <a:solidFill>
                  <a:schemeClr val="accent1"/>
                </a:solidFill>
              </a:defRPr>
            </a:lvl6pPr>
            <a:lvl7pPr marL="3200400" lvl="6" indent="-317500" algn="l" rtl="0">
              <a:spcBef>
                <a:spcPts val="300"/>
              </a:spcBef>
              <a:spcAft>
                <a:spcPts val="0"/>
              </a:spcAft>
              <a:buClr>
                <a:schemeClr val="accent1"/>
              </a:buClr>
              <a:buSzPts val="1400"/>
              <a:buChar char="•"/>
              <a:defRPr>
                <a:solidFill>
                  <a:schemeClr val="accent1"/>
                </a:solidFill>
              </a:defRPr>
            </a:lvl7pPr>
            <a:lvl8pPr marL="3657600" lvl="7" indent="-317500" algn="l" rtl="0">
              <a:spcBef>
                <a:spcPts val="300"/>
              </a:spcBef>
              <a:spcAft>
                <a:spcPts val="0"/>
              </a:spcAft>
              <a:buClr>
                <a:schemeClr val="accent1"/>
              </a:buClr>
              <a:buSzPts val="1400"/>
              <a:buChar char="•"/>
              <a:defRPr>
                <a:solidFill>
                  <a:schemeClr val="accent1"/>
                </a:solidFill>
              </a:defRPr>
            </a:lvl8pPr>
            <a:lvl9pPr marL="4114800" lvl="8" indent="-317500" algn="l" rtl="0">
              <a:spcBef>
                <a:spcPts val="300"/>
              </a:spcBef>
              <a:spcAft>
                <a:spcPts val="0"/>
              </a:spcAft>
              <a:buClr>
                <a:schemeClr val="accent1"/>
              </a:buClr>
              <a:buSzPts val="1400"/>
              <a:buChar char="•"/>
              <a:defRPr>
                <a:solidFill>
                  <a:schemeClr val="accent1"/>
                </a:solidFill>
              </a:defRPr>
            </a:lvl9pPr>
          </a:lstStyle>
          <a:p>
            <a:endParaRPr/>
          </a:p>
        </p:txBody>
      </p:sp>
      <p:sp>
        <p:nvSpPr>
          <p:cNvPr id="1910" name="Google Shape;1910;p163"/>
          <p:cNvSpPr txBox="1">
            <a:spLocks noGrp="1"/>
          </p:cNvSpPr>
          <p:nvPr>
            <p:ph type="subTitle" idx="3"/>
          </p:nvPr>
        </p:nvSpPr>
        <p:spPr>
          <a:xfrm>
            <a:off x="432169" y="4919138"/>
            <a:ext cx="30519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911" name="Google Shape;1911;p163"/>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E2 - Split Content - 1/3 Blue">
  <p:cSld name="Split Content - 1/3 Blue">
    <p:spTree>
      <p:nvGrpSpPr>
        <p:cNvPr id="1" name="Shape 1912"/>
        <p:cNvGrpSpPr/>
        <p:nvPr/>
      </p:nvGrpSpPr>
      <p:grpSpPr>
        <a:xfrm>
          <a:off x="0" y="0"/>
          <a:ext cx="0" cy="0"/>
          <a:chOff x="0" y="0"/>
          <a:chExt cx="0" cy="0"/>
        </a:xfrm>
      </p:grpSpPr>
      <p:pic>
        <p:nvPicPr>
          <p:cNvPr id="1913" name="Google Shape;1913;p164" descr="Group"/>
          <p:cNvPicPr preferRelativeResize="0"/>
          <p:nvPr/>
        </p:nvPicPr>
        <p:blipFill rotWithShape="1">
          <a:blip r:embed="rId2">
            <a:alphaModFix/>
          </a:blip>
          <a:srcRect l="17659" t="9683" r="3326" b="10616"/>
          <a:stretch/>
        </p:blipFill>
        <p:spPr>
          <a:xfrm flipH="1">
            <a:off x="2068800" y="4661321"/>
            <a:ext cx="1210201" cy="481511"/>
          </a:xfrm>
          <a:prstGeom prst="rect">
            <a:avLst/>
          </a:prstGeom>
          <a:noFill/>
          <a:ln>
            <a:noFill/>
          </a:ln>
        </p:spPr>
      </p:pic>
      <p:sp>
        <p:nvSpPr>
          <p:cNvPr id="1914" name="Google Shape;1914;p164"/>
          <p:cNvSpPr/>
          <p:nvPr/>
        </p:nvSpPr>
        <p:spPr>
          <a:xfrm>
            <a:off x="0" y="670"/>
            <a:ext cx="3053692" cy="5142150"/>
          </a:xfrm>
          <a:custGeom>
            <a:avLst/>
            <a:gdLst/>
            <a:ahLst/>
            <a:cxnLst/>
            <a:rect l="l" t="t" r="r" b="b"/>
            <a:pathLst>
              <a:path w="20319" h="21600" extrusionOk="0">
                <a:moveTo>
                  <a:pt x="0" y="0"/>
                </a:moveTo>
                <a:lnTo>
                  <a:pt x="0" y="21600"/>
                </a:lnTo>
                <a:lnTo>
                  <a:pt x="16486" y="21600"/>
                </a:lnTo>
                <a:cubicBezTo>
                  <a:pt x="21600" y="14782"/>
                  <a:pt x="21594" y="6818"/>
                  <a:pt x="16480" y="0"/>
                </a:cubicBezTo>
                <a:lnTo>
                  <a:pt x="0" y="0"/>
                </a:lnTo>
                <a:close/>
              </a:path>
            </a:pathLst>
          </a:custGeom>
          <a:solidFill>
            <a:srgbClr val="CFE9F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1915" name="Google Shape;1915;p164" descr="Group"/>
          <p:cNvPicPr preferRelativeResize="0"/>
          <p:nvPr/>
        </p:nvPicPr>
        <p:blipFill rotWithShape="1">
          <a:blip r:embed="rId3">
            <a:alphaModFix/>
          </a:blip>
          <a:srcRect b="6375"/>
          <a:stretch/>
        </p:blipFill>
        <p:spPr>
          <a:xfrm flipH="1">
            <a:off x="2264032" y="4863001"/>
            <a:ext cx="683449" cy="279830"/>
          </a:xfrm>
          <a:prstGeom prst="rect">
            <a:avLst/>
          </a:prstGeom>
          <a:noFill/>
          <a:ln>
            <a:noFill/>
          </a:ln>
        </p:spPr>
      </p:pic>
      <p:sp>
        <p:nvSpPr>
          <p:cNvPr id="1916" name="Google Shape;1916;p164"/>
          <p:cNvSpPr txBox="1">
            <a:spLocks noGrp="1"/>
          </p:cNvSpPr>
          <p:nvPr>
            <p:ph type="title"/>
          </p:nvPr>
        </p:nvSpPr>
        <p:spPr>
          <a:xfrm>
            <a:off x="428737" y="1622156"/>
            <a:ext cx="24600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17" name="Google Shape;1917;p164"/>
          <p:cNvSpPr txBox="1">
            <a:spLocks noGrp="1"/>
          </p:cNvSpPr>
          <p:nvPr>
            <p:ph type="body" idx="1"/>
          </p:nvPr>
        </p:nvSpPr>
        <p:spPr>
          <a:xfrm>
            <a:off x="3360467" y="1922525"/>
            <a:ext cx="2460000" cy="12984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918" name="Google Shape;1918;p164"/>
          <p:cNvSpPr txBox="1">
            <a:spLocks noGrp="1"/>
          </p:cNvSpPr>
          <p:nvPr>
            <p:ph type="body" idx="2"/>
          </p:nvPr>
        </p:nvSpPr>
        <p:spPr>
          <a:xfrm>
            <a:off x="428737" y="2870416"/>
            <a:ext cx="2291400" cy="50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Clr>
                <a:schemeClr val="accent1"/>
              </a:buClr>
              <a:buSzPts val="1400"/>
              <a:buChar char="•"/>
              <a:defRPr>
                <a:solidFill>
                  <a:schemeClr val="accent1"/>
                </a:solidFill>
              </a:defRPr>
            </a:lvl2pPr>
            <a:lvl3pPr marL="1371600" lvl="2" indent="-317500" algn="l" rtl="0">
              <a:spcBef>
                <a:spcPts val="500"/>
              </a:spcBef>
              <a:spcAft>
                <a:spcPts val="0"/>
              </a:spcAft>
              <a:buClr>
                <a:schemeClr val="accent1"/>
              </a:buClr>
              <a:buSzPts val="1400"/>
              <a:buChar char="•"/>
              <a:defRPr>
                <a:solidFill>
                  <a:schemeClr val="accent1"/>
                </a:solidFill>
              </a:defRPr>
            </a:lvl3pPr>
            <a:lvl4pPr marL="1828800" lvl="3" indent="-317500" algn="l" rtl="0">
              <a:spcBef>
                <a:spcPts val="500"/>
              </a:spcBef>
              <a:spcAft>
                <a:spcPts val="0"/>
              </a:spcAft>
              <a:buClr>
                <a:schemeClr val="accent1"/>
              </a:buClr>
              <a:buSzPts val="1400"/>
              <a:buChar char="•"/>
              <a:defRPr>
                <a:solidFill>
                  <a:schemeClr val="accent1"/>
                </a:solidFill>
              </a:defRPr>
            </a:lvl4pPr>
            <a:lvl5pPr marL="2286000" lvl="4" indent="-228600" algn="l" rtl="0">
              <a:spcBef>
                <a:spcPts val="500"/>
              </a:spcBef>
              <a:spcAft>
                <a:spcPts val="0"/>
              </a:spcAft>
              <a:buClr>
                <a:schemeClr val="accent1"/>
              </a:buClr>
              <a:buSzPts val="1100"/>
              <a:buNone/>
              <a:defRPr>
                <a:solidFill>
                  <a:schemeClr val="accent1"/>
                </a:solidFill>
              </a:defRPr>
            </a:lvl5pPr>
            <a:lvl6pPr marL="2743200" lvl="5" indent="-317500" algn="l" rtl="0">
              <a:spcBef>
                <a:spcPts val="500"/>
              </a:spcBef>
              <a:spcAft>
                <a:spcPts val="0"/>
              </a:spcAft>
              <a:buClr>
                <a:schemeClr val="accent1"/>
              </a:buClr>
              <a:buSzPts val="1400"/>
              <a:buChar char="•"/>
              <a:defRPr>
                <a:solidFill>
                  <a:schemeClr val="accent1"/>
                </a:solidFill>
              </a:defRPr>
            </a:lvl6pPr>
            <a:lvl7pPr marL="3200400" lvl="6" indent="-317500" algn="l" rtl="0">
              <a:spcBef>
                <a:spcPts val="300"/>
              </a:spcBef>
              <a:spcAft>
                <a:spcPts val="0"/>
              </a:spcAft>
              <a:buClr>
                <a:schemeClr val="accent1"/>
              </a:buClr>
              <a:buSzPts val="1400"/>
              <a:buChar char="•"/>
              <a:defRPr>
                <a:solidFill>
                  <a:schemeClr val="accent1"/>
                </a:solidFill>
              </a:defRPr>
            </a:lvl7pPr>
            <a:lvl8pPr marL="3657600" lvl="7" indent="-317500" algn="l" rtl="0">
              <a:spcBef>
                <a:spcPts val="300"/>
              </a:spcBef>
              <a:spcAft>
                <a:spcPts val="0"/>
              </a:spcAft>
              <a:buClr>
                <a:schemeClr val="accent1"/>
              </a:buClr>
              <a:buSzPts val="1400"/>
              <a:buChar char="•"/>
              <a:defRPr>
                <a:solidFill>
                  <a:schemeClr val="accent1"/>
                </a:solidFill>
              </a:defRPr>
            </a:lvl8pPr>
            <a:lvl9pPr marL="4114800" lvl="8" indent="-317500" algn="l" rtl="0">
              <a:spcBef>
                <a:spcPts val="300"/>
              </a:spcBef>
              <a:spcAft>
                <a:spcPts val="0"/>
              </a:spcAft>
              <a:buClr>
                <a:schemeClr val="accent1"/>
              </a:buClr>
              <a:buSzPts val="1400"/>
              <a:buChar char="•"/>
              <a:defRPr>
                <a:solidFill>
                  <a:schemeClr val="accent1"/>
                </a:solidFill>
              </a:defRPr>
            </a:lvl9pPr>
          </a:lstStyle>
          <a:p>
            <a:endParaRPr/>
          </a:p>
        </p:txBody>
      </p:sp>
      <p:sp>
        <p:nvSpPr>
          <p:cNvPr id="1919" name="Google Shape;1919;p164"/>
          <p:cNvSpPr txBox="1">
            <a:spLocks noGrp="1"/>
          </p:cNvSpPr>
          <p:nvPr>
            <p:ph type="body" idx="3"/>
          </p:nvPr>
        </p:nvSpPr>
        <p:spPr>
          <a:xfrm>
            <a:off x="6130830" y="1885950"/>
            <a:ext cx="2460000" cy="1371600"/>
          </a:xfrm>
          <a:prstGeom prst="rect">
            <a:avLst/>
          </a:prstGeom>
          <a:noFill/>
          <a:ln>
            <a:noFill/>
          </a:ln>
        </p:spPr>
        <p:txBody>
          <a:bodyPr spcFirstLastPara="1" wrap="square" lIns="0" tIns="0" rIns="0" bIns="0" anchor="ctr" anchorCtr="0">
            <a:noAutofit/>
          </a:bodyPr>
          <a:lstStyle>
            <a:lvl1pPr marL="457200" lvl="0" indent="-228600" algn="l" rtl="0">
              <a:spcBef>
                <a:spcPts val="800"/>
              </a:spcBef>
              <a:spcAft>
                <a:spcPts val="0"/>
              </a:spcAft>
              <a:buSzPts val="1500"/>
              <a:buNone/>
              <a:defRPr>
                <a:solidFill>
                  <a:schemeClr val="accent2"/>
                </a:solidFill>
              </a:defRPr>
            </a:lvl1pPr>
            <a:lvl2pPr marL="914400" lvl="1" indent="-317500" algn="l" rtl="0">
              <a:spcBef>
                <a:spcPts val="200"/>
              </a:spcBef>
              <a:spcAft>
                <a:spcPts val="0"/>
              </a:spcAft>
              <a:buSzPts val="1400"/>
              <a:buChar char="•"/>
              <a:defRPr>
                <a:solidFill>
                  <a:schemeClr val="accent2"/>
                </a:solidFill>
              </a:defRPr>
            </a:lvl2pPr>
            <a:lvl3pPr marL="1371600" lvl="2" indent="-304800" algn="l" rtl="0">
              <a:spcBef>
                <a:spcPts val="500"/>
              </a:spcBef>
              <a:spcAft>
                <a:spcPts val="0"/>
              </a:spcAft>
              <a:buSzPts val="1200"/>
              <a:buChar char="•"/>
              <a:defRPr>
                <a:solidFill>
                  <a:schemeClr val="accent2"/>
                </a:solidFill>
              </a:defRPr>
            </a:lvl3pPr>
            <a:lvl4pPr marL="1828800" lvl="3" indent="-298450" algn="l" rtl="0">
              <a:spcBef>
                <a:spcPts val="500"/>
              </a:spcBef>
              <a:spcAft>
                <a:spcPts val="0"/>
              </a:spcAft>
              <a:buSzPts val="1100"/>
              <a:buChar char="•"/>
              <a:defRPr>
                <a:solidFill>
                  <a:schemeClr val="accent2"/>
                </a:solidFill>
              </a:defRPr>
            </a:lvl4pPr>
            <a:lvl5pPr marL="2286000" lvl="4" indent="-228600" algn="l" rtl="0">
              <a:spcBef>
                <a:spcPts val="500"/>
              </a:spcBef>
              <a:spcAft>
                <a:spcPts val="0"/>
              </a:spcAft>
              <a:buSzPts val="1100"/>
              <a:buNone/>
              <a:defRPr>
                <a:solidFill>
                  <a:schemeClr val="accent2"/>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920" name="Google Shape;1920;p164"/>
          <p:cNvSpPr txBox="1">
            <a:spLocks noGrp="1"/>
          </p:cNvSpPr>
          <p:nvPr>
            <p:ph type="subTitle" idx="4"/>
          </p:nvPr>
        </p:nvSpPr>
        <p:spPr>
          <a:xfrm>
            <a:off x="432169" y="4919138"/>
            <a:ext cx="17772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921" name="Google Shape;1921;p164"/>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4 - Title Slide_ D 1 1">
  <p:cSld name="Title Slide_ D_1_1">
    <p:bg>
      <p:bgPr>
        <a:solidFill>
          <a:schemeClr val="lt1"/>
        </a:solidFill>
        <a:effectLst/>
      </p:bgPr>
    </p:bg>
    <p:spTree>
      <p:nvGrpSpPr>
        <p:cNvPr id="1" name="Shape 227"/>
        <p:cNvGrpSpPr/>
        <p:nvPr/>
      </p:nvGrpSpPr>
      <p:grpSpPr>
        <a:xfrm>
          <a:off x="0" y="0"/>
          <a:ext cx="0" cy="0"/>
          <a:chOff x="0" y="0"/>
          <a:chExt cx="0" cy="0"/>
        </a:xfrm>
      </p:grpSpPr>
      <p:sp>
        <p:nvSpPr>
          <p:cNvPr id="228" name="Google Shape;228;p29"/>
          <p:cNvSpPr/>
          <p:nvPr/>
        </p:nvSpPr>
        <p:spPr>
          <a:xfrm>
            <a:off x="3890719" y="-588511"/>
            <a:ext cx="5558400" cy="5557200"/>
          </a:xfrm>
          <a:prstGeom prst="ellipse">
            <a:avLst/>
          </a:prstGeom>
          <a:solidFill>
            <a:srgbClr val="C2C7E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229" name="Google Shape;229;p29"/>
          <p:cNvPicPr preferRelativeResize="0"/>
          <p:nvPr/>
        </p:nvPicPr>
        <p:blipFill rotWithShape="1">
          <a:blip r:embed="rId2">
            <a:alphaModFix amt="54000"/>
          </a:blip>
          <a:srcRect l="18462" t="17235" r="22890" b="-93105"/>
          <a:stretch/>
        </p:blipFill>
        <p:spPr>
          <a:xfrm flipH="1">
            <a:off x="3892317" y="-588581"/>
            <a:ext cx="5556900" cy="5557200"/>
          </a:xfrm>
          <a:prstGeom prst="ellipse">
            <a:avLst/>
          </a:prstGeom>
          <a:noFill/>
          <a:ln>
            <a:noFill/>
          </a:ln>
        </p:spPr>
      </p:pic>
      <p:pic>
        <p:nvPicPr>
          <p:cNvPr id="230" name="Google Shape;230;p29"/>
          <p:cNvPicPr preferRelativeResize="0"/>
          <p:nvPr/>
        </p:nvPicPr>
        <p:blipFill rotWithShape="1">
          <a:blip r:embed="rId3">
            <a:alphaModFix/>
          </a:blip>
          <a:srcRect l="23740" t="-26028" r="4364" b="-5360"/>
          <a:stretch/>
        </p:blipFill>
        <p:spPr>
          <a:xfrm>
            <a:off x="4284141" y="-386737"/>
            <a:ext cx="5165100" cy="5027400"/>
          </a:xfrm>
          <a:prstGeom prst="ellipse">
            <a:avLst/>
          </a:prstGeom>
          <a:noFill/>
          <a:ln>
            <a:noFill/>
          </a:ln>
        </p:spPr>
      </p:pic>
      <p:pic>
        <p:nvPicPr>
          <p:cNvPr id="231" name="Google Shape;231;p29"/>
          <p:cNvPicPr preferRelativeResize="0"/>
          <p:nvPr/>
        </p:nvPicPr>
        <p:blipFill rotWithShape="1">
          <a:blip r:embed="rId4">
            <a:alphaModFix/>
          </a:blip>
          <a:srcRect t="47835"/>
          <a:stretch/>
        </p:blipFill>
        <p:spPr>
          <a:xfrm>
            <a:off x="3936920" y="2086347"/>
            <a:ext cx="5558498" cy="2919979"/>
          </a:xfrm>
          <a:prstGeom prst="rect">
            <a:avLst/>
          </a:prstGeom>
          <a:noFill/>
          <a:ln>
            <a:noFill/>
          </a:ln>
        </p:spPr>
      </p:pic>
      <p:sp>
        <p:nvSpPr>
          <p:cNvPr id="232" name="Google Shape;232;p29"/>
          <p:cNvSpPr txBox="1">
            <a:spLocks noGrp="1"/>
          </p:cNvSpPr>
          <p:nvPr>
            <p:ph type="ctrTitle"/>
          </p:nvPr>
        </p:nvSpPr>
        <p:spPr>
          <a:xfrm>
            <a:off x="425570" y="1617949"/>
            <a:ext cx="3048900" cy="9738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100"/>
              <a:buNone/>
              <a:defRPr sz="26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3" name="Google Shape;233;p29"/>
          <p:cNvSpPr txBox="1">
            <a:spLocks noGrp="1"/>
          </p:cNvSpPr>
          <p:nvPr>
            <p:ph type="subTitle" idx="1"/>
          </p:nvPr>
        </p:nvSpPr>
        <p:spPr>
          <a:xfrm>
            <a:off x="433656" y="2618368"/>
            <a:ext cx="3040800" cy="3579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lvl="1" algn="ctr" rtl="0">
              <a:spcBef>
                <a:spcPts val="200"/>
              </a:spcBef>
              <a:spcAft>
                <a:spcPts val="0"/>
              </a:spcAft>
              <a:buSzPts val="1400"/>
              <a:buNone/>
              <a:defRPr>
                <a:solidFill>
                  <a:srgbClr val="889AC4"/>
                </a:solidFill>
              </a:defRPr>
            </a:lvl2pPr>
            <a:lvl3pPr lvl="2" algn="ctr" rtl="0">
              <a:spcBef>
                <a:spcPts val="500"/>
              </a:spcBef>
              <a:spcAft>
                <a:spcPts val="0"/>
              </a:spcAft>
              <a:buSzPts val="1200"/>
              <a:buNone/>
              <a:defRPr>
                <a:solidFill>
                  <a:srgbClr val="889AC4"/>
                </a:solidFill>
              </a:defRPr>
            </a:lvl3pPr>
            <a:lvl4pPr lvl="3" algn="ctr" rtl="0">
              <a:spcBef>
                <a:spcPts val="500"/>
              </a:spcBef>
              <a:spcAft>
                <a:spcPts val="0"/>
              </a:spcAft>
              <a:buSzPts val="1100"/>
              <a:buNone/>
              <a:defRPr>
                <a:solidFill>
                  <a:srgbClr val="889AC4"/>
                </a:solidFill>
              </a:defRPr>
            </a:lvl4pPr>
            <a:lvl5pPr lvl="4" algn="ctr" rtl="0">
              <a:spcBef>
                <a:spcPts val="500"/>
              </a:spcBef>
              <a:spcAft>
                <a:spcPts val="0"/>
              </a:spcAft>
              <a:buSzPts val="1500"/>
              <a:buNone/>
              <a:defRPr>
                <a:solidFill>
                  <a:srgbClr val="889AC4"/>
                </a:solidFill>
              </a:defRPr>
            </a:lvl5pPr>
            <a:lvl6pPr lvl="5" algn="ctr" rtl="0">
              <a:spcBef>
                <a:spcPts val="500"/>
              </a:spcBef>
              <a:spcAft>
                <a:spcPts val="0"/>
              </a:spcAft>
              <a:buClr>
                <a:srgbClr val="889AC4"/>
              </a:buClr>
              <a:buSzPts val="1500"/>
              <a:buNone/>
              <a:defRPr>
                <a:solidFill>
                  <a:srgbClr val="889AC4"/>
                </a:solidFill>
              </a:defRPr>
            </a:lvl6pPr>
            <a:lvl7pPr lvl="6" algn="ctr" rtl="0">
              <a:spcBef>
                <a:spcPts val="300"/>
              </a:spcBef>
              <a:spcAft>
                <a:spcPts val="0"/>
              </a:spcAft>
              <a:buClr>
                <a:srgbClr val="889AC4"/>
              </a:buClr>
              <a:buSzPts val="1500"/>
              <a:buNone/>
              <a:defRPr>
                <a:solidFill>
                  <a:srgbClr val="889AC4"/>
                </a:solidFill>
              </a:defRPr>
            </a:lvl7pPr>
            <a:lvl8pPr lvl="7" algn="ctr" rtl="0">
              <a:spcBef>
                <a:spcPts val="300"/>
              </a:spcBef>
              <a:spcAft>
                <a:spcPts val="0"/>
              </a:spcAft>
              <a:buClr>
                <a:srgbClr val="889AC4"/>
              </a:buClr>
              <a:buSzPts val="1500"/>
              <a:buNone/>
              <a:defRPr>
                <a:solidFill>
                  <a:srgbClr val="889AC4"/>
                </a:solidFill>
              </a:defRPr>
            </a:lvl8pPr>
            <a:lvl9pPr lvl="8" algn="ctr" rtl="0">
              <a:spcBef>
                <a:spcPts val="300"/>
              </a:spcBef>
              <a:spcAft>
                <a:spcPts val="0"/>
              </a:spcAft>
              <a:buClr>
                <a:srgbClr val="889AC4"/>
              </a:buClr>
              <a:buSzPts val="1500"/>
              <a:buNone/>
              <a:defRPr>
                <a:solidFill>
                  <a:srgbClr val="889AC4"/>
                </a:solidFill>
              </a:defRPr>
            </a:lvl9pPr>
          </a:lstStyle>
          <a:p>
            <a:endParaRPr/>
          </a:p>
        </p:txBody>
      </p:sp>
      <p:sp>
        <p:nvSpPr>
          <p:cNvPr id="234" name="Google Shape;234;p29"/>
          <p:cNvSpPr txBox="1">
            <a:spLocks noGrp="1"/>
          </p:cNvSpPr>
          <p:nvPr>
            <p:ph type="body" idx="2"/>
          </p:nvPr>
        </p:nvSpPr>
        <p:spPr>
          <a:xfrm>
            <a:off x="433656" y="3625445"/>
            <a:ext cx="3040800" cy="213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Font typeface="Salesforce Sans"/>
              <a:buNone/>
              <a:defRPr sz="14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200"/>
              <a:buFont typeface="Arial"/>
              <a:buNone/>
              <a:defRPr sz="1100">
                <a:solidFill>
                  <a:schemeClr val="lt2"/>
                </a:solidFill>
                <a:latin typeface="Salesforce Sans"/>
                <a:ea typeface="Salesforce Sans"/>
                <a:cs typeface="Salesforce Sans"/>
                <a:sym typeface="Salesforce Sans"/>
              </a:defRPr>
            </a:lvl2pPr>
            <a:lvl3pPr marL="1371600" marR="0" lvl="2" indent="-228600" algn="l" rtl="0">
              <a:lnSpc>
                <a:spcPct val="95000"/>
              </a:lnSpc>
              <a:spcBef>
                <a:spcPts val="200"/>
              </a:spcBef>
              <a:spcAft>
                <a:spcPts val="0"/>
              </a:spcAft>
              <a:buClr>
                <a:srgbClr val="BFBFBF"/>
              </a:buClr>
              <a:buSzPts val="1100"/>
              <a:buFont typeface="Arial"/>
              <a:buNone/>
              <a:defRPr sz="1100">
                <a:solidFill>
                  <a:schemeClr val="lt2"/>
                </a:solidFill>
                <a:latin typeface="Salesforce Sans"/>
                <a:ea typeface="Salesforce Sans"/>
                <a:cs typeface="Salesforce Sans"/>
                <a:sym typeface="Salesforce Sans"/>
              </a:defRPr>
            </a:lvl3pPr>
            <a:lvl4pPr marL="1828800" lvl="3" indent="-273050" algn="l" rtl="0">
              <a:spcBef>
                <a:spcPts val="0"/>
              </a:spcBef>
              <a:spcAft>
                <a:spcPts val="0"/>
              </a:spcAft>
              <a:buSzPts val="700"/>
              <a:buChar char="•"/>
              <a:defRPr sz="700">
                <a:solidFill>
                  <a:schemeClr val="lt1"/>
                </a:solidFill>
                <a:latin typeface="Salesforce Sans"/>
                <a:ea typeface="Salesforce Sans"/>
                <a:cs typeface="Salesforce Sans"/>
                <a:sym typeface="Salesforce Sans"/>
              </a:defRPr>
            </a:lvl4pPr>
            <a:lvl5pPr marL="2286000" lvl="4" indent="-228600" algn="l" rtl="0">
              <a:spcBef>
                <a:spcPts val="200"/>
              </a:spcBef>
              <a:spcAft>
                <a:spcPts val="0"/>
              </a:spcAft>
              <a:buSzPts val="1100"/>
              <a:buNone/>
              <a:defRPr sz="700">
                <a:solidFill>
                  <a:schemeClr val="lt1"/>
                </a:solidFill>
                <a:latin typeface="Salesforce Sans"/>
                <a:ea typeface="Salesforce Sans"/>
                <a:cs typeface="Salesforce Sans"/>
                <a:sym typeface="Salesforce Sans"/>
              </a:defRPr>
            </a:lvl5pPr>
            <a:lvl6pPr marL="2743200" lvl="5" indent="-317500" algn="l" rtl="0">
              <a:spcBef>
                <a:spcPts val="3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35" name="Google Shape;235;p29"/>
          <p:cNvSpPr txBox="1">
            <a:spLocks noGrp="1"/>
          </p:cNvSpPr>
          <p:nvPr>
            <p:ph type="body" idx="3"/>
          </p:nvPr>
        </p:nvSpPr>
        <p:spPr>
          <a:xfrm>
            <a:off x="433655" y="3396050"/>
            <a:ext cx="3040800" cy="2115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None/>
              <a:defRPr sz="1400" b="1">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236" name="Google Shape;236;p29"/>
          <p:cNvPicPr preferRelativeResize="0"/>
          <p:nvPr/>
        </p:nvPicPr>
        <p:blipFill>
          <a:blip r:embed="rId5">
            <a:alphaModFix/>
          </a:blip>
          <a:stretch>
            <a:fillRect/>
          </a:stretch>
        </p:blipFill>
        <p:spPr>
          <a:xfrm>
            <a:off x="400735" y="659568"/>
            <a:ext cx="1592589" cy="213750"/>
          </a:xfrm>
          <a:prstGeom prst="rect">
            <a:avLst/>
          </a:prstGeom>
          <a:noFill/>
          <a:ln>
            <a:noFill/>
          </a:ln>
        </p:spPr>
      </p:pic>
      <p:sp>
        <p:nvSpPr>
          <p:cNvPr id="237" name="Google Shape;237;p29"/>
          <p:cNvSpPr/>
          <p:nvPr/>
        </p:nvSpPr>
        <p:spPr>
          <a:xfrm rot="-5400000" flipH="1">
            <a:off x="4150395" y="333731"/>
            <a:ext cx="1284000" cy="12843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38" name="Google Shape;238;p29"/>
          <p:cNvSpPr/>
          <p:nvPr/>
        </p:nvSpPr>
        <p:spPr>
          <a:xfrm rot="5400000" flipH="1">
            <a:off x="4150630" y="333956"/>
            <a:ext cx="1283700" cy="12843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39" name="Google Shape;239;p29"/>
          <p:cNvSpPr/>
          <p:nvPr/>
        </p:nvSpPr>
        <p:spPr>
          <a:xfrm rot="10800000" flipH="1">
            <a:off x="3511552" y="334256"/>
            <a:ext cx="1284300" cy="1283700"/>
          </a:xfrm>
          <a:prstGeom prst="pie">
            <a:avLst>
              <a:gd name="adj1" fmla="val 5411272"/>
              <a:gd name="adj2" fmla="val 10781300"/>
            </a:avLst>
          </a:prstGeom>
          <a:solidFill>
            <a:srgbClr val="0B827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40" name="Google Shape;240;p29"/>
          <p:cNvSpPr/>
          <p:nvPr/>
        </p:nvSpPr>
        <p:spPr>
          <a:xfrm rot="-5400000" flipH="1">
            <a:off x="7866591" y="2673412"/>
            <a:ext cx="1284000" cy="12843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41" name="Google Shape;241;p29"/>
          <p:cNvSpPr/>
          <p:nvPr/>
        </p:nvSpPr>
        <p:spPr>
          <a:xfrm rot="5400000" flipH="1">
            <a:off x="7866826" y="2673637"/>
            <a:ext cx="1283700" cy="12843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42" name="Google Shape;242;p29"/>
          <p:cNvSpPr/>
          <p:nvPr/>
        </p:nvSpPr>
        <p:spPr>
          <a:xfrm rot="10800000" flipH="1">
            <a:off x="7227748" y="2673937"/>
            <a:ext cx="1284300" cy="1283700"/>
          </a:xfrm>
          <a:prstGeom prst="pie">
            <a:avLst>
              <a:gd name="adj1" fmla="val 5411272"/>
              <a:gd name="adj2" fmla="val 10781300"/>
            </a:avLst>
          </a:prstGeom>
          <a:solidFill>
            <a:srgbClr val="F9E3B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E2 - Split Content - 1/3 Blue 1">
  <p:cSld name="Split Content - 1/3 Blue_1">
    <p:spTree>
      <p:nvGrpSpPr>
        <p:cNvPr id="1" name="Shape 1922"/>
        <p:cNvGrpSpPr/>
        <p:nvPr/>
      </p:nvGrpSpPr>
      <p:grpSpPr>
        <a:xfrm>
          <a:off x="0" y="0"/>
          <a:ext cx="0" cy="0"/>
          <a:chOff x="0" y="0"/>
          <a:chExt cx="0" cy="0"/>
        </a:xfrm>
      </p:grpSpPr>
      <p:pic>
        <p:nvPicPr>
          <p:cNvPr id="1923" name="Google Shape;1923;p165" descr="Group"/>
          <p:cNvPicPr preferRelativeResize="0"/>
          <p:nvPr/>
        </p:nvPicPr>
        <p:blipFill rotWithShape="1">
          <a:blip r:embed="rId2">
            <a:alphaModFix/>
          </a:blip>
          <a:srcRect l="17659" t="9683" r="3326" b="10616"/>
          <a:stretch/>
        </p:blipFill>
        <p:spPr>
          <a:xfrm flipH="1">
            <a:off x="2068800" y="4661321"/>
            <a:ext cx="1210201" cy="481511"/>
          </a:xfrm>
          <a:prstGeom prst="rect">
            <a:avLst/>
          </a:prstGeom>
          <a:noFill/>
          <a:ln>
            <a:noFill/>
          </a:ln>
        </p:spPr>
      </p:pic>
      <p:sp>
        <p:nvSpPr>
          <p:cNvPr id="1924" name="Google Shape;1924;p165"/>
          <p:cNvSpPr/>
          <p:nvPr/>
        </p:nvSpPr>
        <p:spPr>
          <a:xfrm>
            <a:off x="0" y="670"/>
            <a:ext cx="3053692" cy="5142150"/>
          </a:xfrm>
          <a:custGeom>
            <a:avLst/>
            <a:gdLst/>
            <a:ahLst/>
            <a:cxnLst/>
            <a:rect l="l" t="t" r="r" b="b"/>
            <a:pathLst>
              <a:path w="20319" h="21600" extrusionOk="0">
                <a:moveTo>
                  <a:pt x="0" y="0"/>
                </a:moveTo>
                <a:lnTo>
                  <a:pt x="0" y="21600"/>
                </a:lnTo>
                <a:lnTo>
                  <a:pt x="16486" y="21600"/>
                </a:lnTo>
                <a:cubicBezTo>
                  <a:pt x="21600" y="14782"/>
                  <a:pt x="21594" y="6818"/>
                  <a:pt x="16480" y="0"/>
                </a:cubicBezTo>
                <a:lnTo>
                  <a:pt x="0" y="0"/>
                </a:lnTo>
                <a:close/>
              </a:path>
            </a:pathLst>
          </a:custGeom>
          <a:solidFill>
            <a:srgbClr val="F9E3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1925" name="Google Shape;1925;p165" descr="Group"/>
          <p:cNvPicPr preferRelativeResize="0"/>
          <p:nvPr/>
        </p:nvPicPr>
        <p:blipFill rotWithShape="1">
          <a:blip r:embed="rId3">
            <a:alphaModFix/>
          </a:blip>
          <a:srcRect b="6375"/>
          <a:stretch/>
        </p:blipFill>
        <p:spPr>
          <a:xfrm flipH="1">
            <a:off x="2264032" y="4863001"/>
            <a:ext cx="683449" cy="279830"/>
          </a:xfrm>
          <a:prstGeom prst="rect">
            <a:avLst/>
          </a:prstGeom>
          <a:noFill/>
          <a:ln>
            <a:noFill/>
          </a:ln>
        </p:spPr>
      </p:pic>
      <p:sp>
        <p:nvSpPr>
          <p:cNvPr id="1926" name="Google Shape;1926;p165"/>
          <p:cNvSpPr txBox="1">
            <a:spLocks noGrp="1"/>
          </p:cNvSpPr>
          <p:nvPr>
            <p:ph type="title"/>
          </p:nvPr>
        </p:nvSpPr>
        <p:spPr>
          <a:xfrm>
            <a:off x="428737" y="1622156"/>
            <a:ext cx="24600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27" name="Google Shape;1927;p165"/>
          <p:cNvSpPr txBox="1">
            <a:spLocks noGrp="1"/>
          </p:cNvSpPr>
          <p:nvPr>
            <p:ph type="body" idx="1"/>
          </p:nvPr>
        </p:nvSpPr>
        <p:spPr>
          <a:xfrm>
            <a:off x="3360467" y="1922525"/>
            <a:ext cx="2460000" cy="12984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928" name="Google Shape;1928;p165"/>
          <p:cNvSpPr txBox="1">
            <a:spLocks noGrp="1"/>
          </p:cNvSpPr>
          <p:nvPr>
            <p:ph type="body" idx="2"/>
          </p:nvPr>
        </p:nvSpPr>
        <p:spPr>
          <a:xfrm>
            <a:off x="428737" y="2870416"/>
            <a:ext cx="2291400" cy="50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Clr>
                <a:schemeClr val="accent1"/>
              </a:buClr>
              <a:buSzPts val="1400"/>
              <a:buChar char="•"/>
              <a:defRPr>
                <a:solidFill>
                  <a:schemeClr val="accent1"/>
                </a:solidFill>
              </a:defRPr>
            </a:lvl2pPr>
            <a:lvl3pPr marL="1371600" lvl="2" indent="-317500" algn="l" rtl="0">
              <a:spcBef>
                <a:spcPts val="500"/>
              </a:spcBef>
              <a:spcAft>
                <a:spcPts val="0"/>
              </a:spcAft>
              <a:buClr>
                <a:schemeClr val="accent1"/>
              </a:buClr>
              <a:buSzPts val="1400"/>
              <a:buChar char="•"/>
              <a:defRPr>
                <a:solidFill>
                  <a:schemeClr val="accent1"/>
                </a:solidFill>
              </a:defRPr>
            </a:lvl3pPr>
            <a:lvl4pPr marL="1828800" lvl="3" indent="-317500" algn="l" rtl="0">
              <a:spcBef>
                <a:spcPts val="500"/>
              </a:spcBef>
              <a:spcAft>
                <a:spcPts val="0"/>
              </a:spcAft>
              <a:buClr>
                <a:schemeClr val="accent1"/>
              </a:buClr>
              <a:buSzPts val="1400"/>
              <a:buChar char="•"/>
              <a:defRPr>
                <a:solidFill>
                  <a:schemeClr val="accent1"/>
                </a:solidFill>
              </a:defRPr>
            </a:lvl4pPr>
            <a:lvl5pPr marL="2286000" lvl="4" indent="-228600" algn="l" rtl="0">
              <a:spcBef>
                <a:spcPts val="500"/>
              </a:spcBef>
              <a:spcAft>
                <a:spcPts val="0"/>
              </a:spcAft>
              <a:buClr>
                <a:schemeClr val="accent1"/>
              </a:buClr>
              <a:buSzPts val="1100"/>
              <a:buNone/>
              <a:defRPr>
                <a:solidFill>
                  <a:schemeClr val="accent1"/>
                </a:solidFill>
              </a:defRPr>
            </a:lvl5pPr>
            <a:lvl6pPr marL="2743200" lvl="5" indent="-317500" algn="l" rtl="0">
              <a:spcBef>
                <a:spcPts val="500"/>
              </a:spcBef>
              <a:spcAft>
                <a:spcPts val="0"/>
              </a:spcAft>
              <a:buClr>
                <a:schemeClr val="accent1"/>
              </a:buClr>
              <a:buSzPts val="1400"/>
              <a:buChar char="•"/>
              <a:defRPr>
                <a:solidFill>
                  <a:schemeClr val="accent1"/>
                </a:solidFill>
              </a:defRPr>
            </a:lvl6pPr>
            <a:lvl7pPr marL="3200400" lvl="6" indent="-317500" algn="l" rtl="0">
              <a:spcBef>
                <a:spcPts val="300"/>
              </a:spcBef>
              <a:spcAft>
                <a:spcPts val="0"/>
              </a:spcAft>
              <a:buClr>
                <a:schemeClr val="accent1"/>
              </a:buClr>
              <a:buSzPts val="1400"/>
              <a:buChar char="•"/>
              <a:defRPr>
                <a:solidFill>
                  <a:schemeClr val="accent1"/>
                </a:solidFill>
              </a:defRPr>
            </a:lvl7pPr>
            <a:lvl8pPr marL="3657600" lvl="7" indent="-317500" algn="l" rtl="0">
              <a:spcBef>
                <a:spcPts val="300"/>
              </a:spcBef>
              <a:spcAft>
                <a:spcPts val="0"/>
              </a:spcAft>
              <a:buClr>
                <a:schemeClr val="accent1"/>
              </a:buClr>
              <a:buSzPts val="1400"/>
              <a:buChar char="•"/>
              <a:defRPr>
                <a:solidFill>
                  <a:schemeClr val="accent1"/>
                </a:solidFill>
              </a:defRPr>
            </a:lvl8pPr>
            <a:lvl9pPr marL="4114800" lvl="8" indent="-317500" algn="l" rtl="0">
              <a:spcBef>
                <a:spcPts val="300"/>
              </a:spcBef>
              <a:spcAft>
                <a:spcPts val="0"/>
              </a:spcAft>
              <a:buClr>
                <a:schemeClr val="accent1"/>
              </a:buClr>
              <a:buSzPts val="1400"/>
              <a:buChar char="•"/>
              <a:defRPr>
                <a:solidFill>
                  <a:schemeClr val="accent1"/>
                </a:solidFill>
              </a:defRPr>
            </a:lvl9pPr>
          </a:lstStyle>
          <a:p>
            <a:endParaRPr/>
          </a:p>
        </p:txBody>
      </p:sp>
      <p:sp>
        <p:nvSpPr>
          <p:cNvPr id="1929" name="Google Shape;1929;p165"/>
          <p:cNvSpPr txBox="1">
            <a:spLocks noGrp="1"/>
          </p:cNvSpPr>
          <p:nvPr>
            <p:ph type="body" idx="3"/>
          </p:nvPr>
        </p:nvSpPr>
        <p:spPr>
          <a:xfrm>
            <a:off x="6130830" y="1885950"/>
            <a:ext cx="2460000" cy="1371600"/>
          </a:xfrm>
          <a:prstGeom prst="rect">
            <a:avLst/>
          </a:prstGeom>
          <a:noFill/>
          <a:ln>
            <a:noFill/>
          </a:ln>
        </p:spPr>
        <p:txBody>
          <a:bodyPr spcFirstLastPara="1" wrap="square" lIns="0" tIns="0" rIns="0" bIns="0" anchor="ctr" anchorCtr="0">
            <a:noAutofit/>
          </a:bodyPr>
          <a:lstStyle>
            <a:lvl1pPr marL="457200" lvl="0" indent="-228600" algn="l" rtl="0">
              <a:spcBef>
                <a:spcPts val="800"/>
              </a:spcBef>
              <a:spcAft>
                <a:spcPts val="0"/>
              </a:spcAft>
              <a:buSzPts val="1500"/>
              <a:buNone/>
              <a:defRPr>
                <a:solidFill>
                  <a:schemeClr val="accent2"/>
                </a:solidFill>
              </a:defRPr>
            </a:lvl1pPr>
            <a:lvl2pPr marL="914400" lvl="1" indent="-317500" algn="l" rtl="0">
              <a:spcBef>
                <a:spcPts val="200"/>
              </a:spcBef>
              <a:spcAft>
                <a:spcPts val="0"/>
              </a:spcAft>
              <a:buSzPts val="1400"/>
              <a:buChar char="•"/>
              <a:defRPr>
                <a:solidFill>
                  <a:schemeClr val="accent2"/>
                </a:solidFill>
              </a:defRPr>
            </a:lvl2pPr>
            <a:lvl3pPr marL="1371600" lvl="2" indent="-304800" algn="l" rtl="0">
              <a:spcBef>
                <a:spcPts val="500"/>
              </a:spcBef>
              <a:spcAft>
                <a:spcPts val="0"/>
              </a:spcAft>
              <a:buSzPts val="1200"/>
              <a:buChar char="•"/>
              <a:defRPr>
                <a:solidFill>
                  <a:schemeClr val="accent2"/>
                </a:solidFill>
              </a:defRPr>
            </a:lvl3pPr>
            <a:lvl4pPr marL="1828800" lvl="3" indent="-298450" algn="l" rtl="0">
              <a:spcBef>
                <a:spcPts val="500"/>
              </a:spcBef>
              <a:spcAft>
                <a:spcPts val="0"/>
              </a:spcAft>
              <a:buSzPts val="1100"/>
              <a:buChar char="•"/>
              <a:defRPr>
                <a:solidFill>
                  <a:schemeClr val="accent2"/>
                </a:solidFill>
              </a:defRPr>
            </a:lvl4pPr>
            <a:lvl5pPr marL="2286000" lvl="4" indent="-228600" algn="l" rtl="0">
              <a:spcBef>
                <a:spcPts val="500"/>
              </a:spcBef>
              <a:spcAft>
                <a:spcPts val="0"/>
              </a:spcAft>
              <a:buSzPts val="1100"/>
              <a:buNone/>
              <a:defRPr>
                <a:solidFill>
                  <a:schemeClr val="accent2"/>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930" name="Google Shape;1930;p165"/>
          <p:cNvSpPr txBox="1">
            <a:spLocks noGrp="1"/>
          </p:cNvSpPr>
          <p:nvPr>
            <p:ph type="subTitle" idx="4"/>
          </p:nvPr>
        </p:nvSpPr>
        <p:spPr>
          <a:xfrm>
            <a:off x="432169" y="4919138"/>
            <a:ext cx="17772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931" name="Google Shape;1931;p165"/>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E2 - Split Content - 1/3 Blue 1 1">
  <p:cSld name="Split Content - 1/3 Blue_1_1">
    <p:spTree>
      <p:nvGrpSpPr>
        <p:cNvPr id="1" name="Shape 1932"/>
        <p:cNvGrpSpPr/>
        <p:nvPr/>
      </p:nvGrpSpPr>
      <p:grpSpPr>
        <a:xfrm>
          <a:off x="0" y="0"/>
          <a:ext cx="0" cy="0"/>
          <a:chOff x="0" y="0"/>
          <a:chExt cx="0" cy="0"/>
        </a:xfrm>
      </p:grpSpPr>
      <p:pic>
        <p:nvPicPr>
          <p:cNvPr id="1933" name="Google Shape;1933;p166" descr="Group"/>
          <p:cNvPicPr preferRelativeResize="0"/>
          <p:nvPr/>
        </p:nvPicPr>
        <p:blipFill rotWithShape="1">
          <a:blip r:embed="rId2">
            <a:alphaModFix/>
          </a:blip>
          <a:srcRect l="17659" t="9683" r="3326" b="10616"/>
          <a:stretch/>
        </p:blipFill>
        <p:spPr>
          <a:xfrm flipH="1">
            <a:off x="2068800" y="4661321"/>
            <a:ext cx="1210201" cy="481511"/>
          </a:xfrm>
          <a:prstGeom prst="rect">
            <a:avLst/>
          </a:prstGeom>
          <a:noFill/>
          <a:ln>
            <a:noFill/>
          </a:ln>
        </p:spPr>
      </p:pic>
      <p:sp>
        <p:nvSpPr>
          <p:cNvPr id="1934" name="Google Shape;1934;p166"/>
          <p:cNvSpPr/>
          <p:nvPr/>
        </p:nvSpPr>
        <p:spPr>
          <a:xfrm>
            <a:off x="0" y="670"/>
            <a:ext cx="3053692" cy="5142150"/>
          </a:xfrm>
          <a:custGeom>
            <a:avLst/>
            <a:gdLst/>
            <a:ahLst/>
            <a:cxnLst/>
            <a:rect l="l" t="t" r="r" b="b"/>
            <a:pathLst>
              <a:path w="20319" h="21600" extrusionOk="0">
                <a:moveTo>
                  <a:pt x="0" y="0"/>
                </a:moveTo>
                <a:lnTo>
                  <a:pt x="0" y="21600"/>
                </a:lnTo>
                <a:lnTo>
                  <a:pt x="16486" y="21600"/>
                </a:lnTo>
                <a:cubicBezTo>
                  <a:pt x="21600" y="14782"/>
                  <a:pt x="21594" y="6818"/>
                  <a:pt x="16480" y="0"/>
                </a:cubicBezTo>
                <a:lnTo>
                  <a:pt x="0" y="0"/>
                </a:lnTo>
                <a:close/>
              </a:path>
            </a:pathLst>
          </a:custGeom>
          <a:solidFill>
            <a:srgbClr val="C2C7E8"/>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1935" name="Google Shape;1935;p166" descr="Group"/>
          <p:cNvPicPr preferRelativeResize="0"/>
          <p:nvPr/>
        </p:nvPicPr>
        <p:blipFill rotWithShape="1">
          <a:blip r:embed="rId3">
            <a:alphaModFix/>
          </a:blip>
          <a:srcRect b="6375"/>
          <a:stretch/>
        </p:blipFill>
        <p:spPr>
          <a:xfrm flipH="1">
            <a:off x="2264032" y="4863001"/>
            <a:ext cx="683449" cy="279830"/>
          </a:xfrm>
          <a:prstGeom prst="rect">
            <a:avLst/>
          </a:prstGeom>
          <a:noFill/>
          <a:ln>
            <a:noFill/>
          </a:ln>
        </p:spPr>
      </p:pic>
      <p:sp>
        <p:nvSpPr>
          <p:cNvPr id="1936" name="Google Shape;1936;p166"/>
          <p:cNvSpPr txBox="1">
            <a:spLocks noGrp="1"/>
          </p:cNvSpPr>
          <p:nvPr>
            <p:ph type="title"/>
          </p:nvPr>
        </p:nvSpPr>
        <p:spPr>
          <a:xfrm>
            <a:off x="428737" y="1622156"/>
            <a:ext cx="24600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37" name="Google Shape;1937;p166"/>
          <p:cNvSpPr txBox="1">
            <a:spLocks noGrp="1"/>
          </p:cNvSpPr>
          <p:nvPr>
            <p:ph type="body" idx="1"/>
          </p:nvPr>
        </p:nvSpPr>
        <p:spPr>
          <a:xfrm>
            <a:off x="3360467" y="1922525"/>
            <a:ext cx="2460000" cy="12984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938" name="Google Shape;1938;p166"/>
          <p:cNvSpPr txBox="1">
            <a:spLocks noGrp="1"/>
          </p:cNvSpPr>
          <p:nvPr>
            <p:ph type="body" idx="2"/>
          </p:nvPr>
        </p:nvSpPr>
        <p:spPr>
          <a:xfrm>
            <a:off x="428737" y="2870416"/>
            <a:ext cx="2291400" cy="50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Clr>
                <a:schemeClr val="accent1"/>
              </a:buClr>
              <a:buSzPts val="1400"/>
              <a:buChar char="•"/>
              <a:defRPr>
                <a:solidFill>
                  <a:schemeClr val="accent1"/>
                </a:solidFill>
              </a:defRPr>
            </a:lvl2pPr>
            <a:lvl3pPr marL="1371600" lvl="2" indent="-317500" algn="l" rtl="0">
              <a:spcBef>
                <a:spcPts val="500"/>
              </a:spcBef>
              <a:spcAft>
                <a:spcPts val="0"/>
              </a:spcAft>
              <a:buClr>
                <a:schemeClr val="accent1"/>
              </a:buClr>
              <a:buSzPts val="1400"/>
              <a:buChar char="•"/>
              <a:defRPr>
                <a:solidFill>
                  <a:schemeClr val="accent1"/>
                </a:solidFill>
              </a:defRPr>
            </a:lvl3pPr>
            <a:lvl4pPr marL="1828800" lvl="3" indent="-317500" algn="l" rtl="0">
              <a:spcBef>
                <a:spcPts val="500"/>
              </a:spcBef>
              <a:spcAft>
                <a:spcPts val="0"/>
              </a:spcAft>
              <a:buClr>
                <a:schemeClr val="accent1"/>
              </a:buClr>
              <a:buSzPts val="1400"/>
              <a:buChar char="•"/>
              <a:defRPr>
                <a:solidFill>
                  <a:schemeClr val="accent1"/>
                </a:solidFill>
              </a:defRPr>
            </a:lvl4pPr>
            <a:lvl5pPr marL="2286000" lvl="4" indent="-228600" algn="l" rtl="0">
              <a:spcBef>
                <a:spcPts val="500"/>
              </a:spcBef>
              <a:spcAft>
                <a:spcPts val="0"/>
              </a:spcAft>
              <a:buClr>
                <a:schemeClr val="accent1"/>
              </a:buClr>
              <a:buSzPts val="1100"/>
              <a:buNone/>
              <a:defRPr>
                <a:solidFill>
                  <a:schemeClr val="accent1"/>
                </a:solidFill>
              </a:defRPr>
            </a:lvl5pPr>
            <a:lvl6pPr marL="2743200" lvl="5" indent="-317500" algn="l" rtl="0">
              <a:spcBef>
                <a:spcPts val="500"/>
              </a:spcBef>
              <a:spcAft>
                <a:spcPts val="0"/>
              </a:spcAft>
              <a:buClr>
                <a:schemeClr val="accent1"/>
              </a:buClr>
              <a:buSzPts val="1400"/>
              <a:buChar char="•"/>
              <a:defRPr>
                <a:solidFill>
                  <a:schemeClr val="accent1"/>
                </a:solidFill>
              </a:defRPr>
            </a:lvl6pPr>
            <a:lvl7pPr marL="3200400" lvl="6" indent="-317500" algn="l" rtl="0">
              <a:spcBef>
                <a:spcPts val="300"/>
              </a:spcBef>
              <a:spcAft>
                <a:spcPts val="0"/>
              </a:spcAft>
              <a:buClr>
                <a:schemeClr val="accent1"/>
              </a:buClr>
              <a:buSzPts val="1400"/>
              <a:buChar char="•"/>
              <a:defRPr>
                <a:solidFill>
                  <a:schemeClr val="accent1"/>
                </a:solidFill>
              </a:defRPr>
            </a:lvl7pPr>
            <a:lvl8pPr marL="3657600" lvl="7" indent="-317500" algn="l" rtl="0">
              <a:spcBef>
                <a:spcPts val="300"/>
              </a:spcBef>
              <a:spcAft>
                <a:spcPts val="0"/>
              </a:spcAft>
              <a:buClr>
                <a:schemeClr val="accent1"/>
              </a:buClr>
              <a:buSzPts val="1400"/>
              <a:buChar char="•"/>
              <a:defRPr>
                <a:solidFill>
                  <a:schemeClr val="accent1"/>
                </a:solidFill>
              </a:defRPr>
            </a:lvl8pPr>
            <a:lvl9pPr marL="4114800" lvl="8" indent="-317500" algn="l" rtl="0">
              <a:spcBef>
                <a:spcPts val="300"/>
              </a:spcBef>
              <a:spcAft>
                <a:spcPts val="0"/>
              </a:spcAft>
              <a:buClr>
                <a:schemeClr val="accent1"/>
              </a:buClr>
              <a:buSzPts val="1400"/>
              <a:buChar char="•"/>
              <a:defRPr>
                <a:solidFill>
                  <a:schemeClr val="accent1"/>
                </a:solidFill>
              </a:defRPr>
            </a:lvl9pPr>
          </a:lstStyle>
          <a:p>
            <a:endParaRPr/>
          </a:p>
        </p:txBody>
      </p:sp>
      <p:sp>
        <p:nvSpPr>
          <p:cNvPr id="1939" name="Google Shape;1939;p166"/>
          <p:cNvSpPr txBox="1">
            <a:spLocks noGrp="1"/>
          </p:cNvSpPr>
          <p:nvPr>
            <p:ph type="body" idx="3"/>
          </p:nvPr>
        </p:nvSpPr>
        <p:spPr>
          <a:xfrm>
            <a:off x="6130830" y="1885950"/>
            <a:ext cx="2460000" cy="1371600"/>
          </a:xfrm>
          <a:prstGeom prst="rect">
            <a:avLst/>
          </a:prstGeom>
          <a:noFill/>
          <a:ln>
            <a:noFill/>
          </a:ln>
        </p:spPr>
        <p:txBody>
          <a:bodyPr spcFirstLastPara="1" wrap="square" lIns="0" tIns="0" rIns="0" bIns="0" anchor="ctr" anchorCtr="0">
            <a:noAutofit/>
          </a:bodyPr>
          <a:lstStyle>
            <a:lvl1pPr marL="457200" lvl="0" indent="-228600" algn="l" rtl="0">
              <a:spcBef>
                <a:spcPts val="800"/>
              </a:spcBef>
              <a:spcAft>
                <a:spcPts val="0"/>
              </a:spcAft>
              <a:buSzPts val="1500"/>
              <a:buNone/>
              <a:defRPr>
                <a:solidFill>
                  <a:schemeClr val="accent2"/>
                </a:solidFill>
              </a:defRPr>
            </a:lvl1pPr>
            <a:lvl2pPr marL="914400" lvl="1" indent="-317500" algn="l" rtl="0">
              <a:spcBef>
                <a:spcPts val="200"/>
              </a:spcBef>
              <a:spcAft>
                <a:spcPts val="0"/>
              </a:spcAft>
              <a:buSzPts val="1400"/>
              <a:buChar char="•"/>
              <a:defRPr>
                <a:solidFill>
                  <a:schemeClr val="accent2"/>
                </a:solidFill>
              </a:defRPr>
            </a:lvl2pPr>
            <a:lvl3pPr marL="1371600" lvl="2" indent="-304800" algn="l" rtl="0">
              <a:spcBef>
                <a:spcPts val="500"/>
              </a:spcBef>
              <a:spcAft>
                <a:spcPts val="0"/>
              </a:spcAft>
              <a:buSzPts val="1200"/>
              <a:buChar char="•"/>
              <a:defRPr>
                <a:solidFill>
                  <a:schemeClr val="accent2"/>
                </a:solidFill>
              </a:defRPr>
            </a:lvl3pPr>
            <a:lvl4pPr marL="1828800" lvl="3" indent="-298450" algn="l" rtl="0">
              <a:spcBef>
                <a:spcPts val="500"/>
              </a:spcBef>
              <a:spcAft>
                <a:spcPts val="0"/>
              </a:spcAft>
              <a:buSzPts val="1100"/>
              <a:buChar char="•"/>
              <a:defRPr>
                <a:solidFill>
                  <a:schemeClr val="accent2"/>
                </a:solidFill>
              </a:defRPr>
            </a:lvl4pPr>
            <a:lvl5pPr marL="2286000" lvl="4" indent="-228600" algn="l" rtl="0">
              <a:spcBef>
                <a:spcPts val="500"/>
              </a:spcBef>
              <a:spcAft>
                <a:spcPts val="0"/>
              </a:spcAft>
              <a:buSzPts val="1100"/>
              <a:buNone/>
              <a:defRPr>
                <a:solidFill>
                  <a:schemeClr val="accent2"/>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940" name="Google Shape;1940;p166"/>
          <p:cNvSpPr txBox="1">
            <a:spLocks noGrp="1"/>
          </p:cNvSpPr>
          <p:nvPr>
            <p:ph type="subTitle" idx="4"/>
          </p:nvPr>
        </p:nvSpPr>
        <p:spPr>
          <a:xfrm>
            <a:off x="432169" y="4919138"/>
            <a:ext cx="17772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941" name="Google Shape;1941;p166"/>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F1 - Corner - A">
  <p:cSld name="Corner - A">
    <p:bg>
      <p:bgPr>
        <a:solidFill>
          <a:srgbClr val="CFE9FD"/>
        </a:solidFill>
        <a:effectLst/>
      </p:bgPr>
    </p:bg>
    <p:spTree>
      <p:nvGrpSpPr>
        <p:cNvPr id="1" name="Shape 1942"/>
        <p:cNvGrpSpPr/>
        <p:nvPr/>
      </p:nvGrpSpPr>
      <p:grpSpPr>
        <a:xfrm>
          <a:off x="0" y="0"/>
          <a:ext cx="0" cy="0"/>
          <a:chOff x="0" y="0"/>
          <a:chExt cx="0" cy="0"/>
        </a:xfrm>
      </p:grpSpPr>
      <p:sp>
        <p:nvSpPr>
          <p:cNvPr id="1943" name="Google Shape;1943;p167" descr="Google Shape;94;p10"/>
          <p:cNvSpPr txBox="1"/>
          <p:nvPr/>
        </p:nvSpPr>
        <p:spPr>
          <a:xfrm>
            <a:off x="5506697" y="4654748"/>
            <a:ext cx="3648600" cy="490500"/>
          </a:xfrm>
          <a:prstGeom prst="rect">
            <a:avLst/>
          </a:prstGeom>
          <a:solidFill>
            <a:srgbClr val="90D0FE"/>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pic>
        <p:nvPicPr>
          <p:cNvPr id="1944" name="Google Shape;1944;p167" descr="Google Shape;95;p10"/>
          <p:cNvPicPr preferRelativeResize="0"/>
          <p:nvPr/>
        </p:nvPicPr>
        <p:blipFill rotWithShape="1">
          <a:blip r:embed="rId2">
            <a:alphaModFix/>
          </a:blip>
          <a:srcRect/>
          <a:stretch/>
        </p:blipFill>
        <p:spPr>
          <a:xfrm>
            <a:off x="1341848" y="-7144"/>
            <a:ext cx="6162918" cy="5160071"/>
          </a:xfrm>
          <a:prstGeom prst="rect">
            <a:avLst/>
          </a:prstGeom>
          <a:noFill/>
          <a:ln>
            <a:noFill/>
          </a:ln>
        </p:spPr>
      </p:pic>
      <p:sp>
        <p:nvSpPr>
          <p:cNvPr id="1945" name="Google Shape;1945;p167" descr="Google Shape;96;p10"/>
          <p:cNvSpPr txBox="1"/>
          <p:nvPr/>
        </p:nvSpPr>
        <p:spPr>
          <a:xfrm>
            <a:off x="0" y="0"/>
            <a:ext cx="1359900" cy="51435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1946" name="Google Shape;1946;p167"/>
          <p:cNvSpPr txBox="1">
            <a:spLocks noGrp="1"/>
          </p:cNvSpPr>
          <p:nvPr>
            <p:ph type="title"/>
          </p:nvPr>
        </p:nvSpPr>
        <p:spPr>
          <a:xfrm>
            <a:off x="428736" y="267493"/>
            <a:ext cx="32565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47" name="Google Shape;1947;p167"/>
          <p:cNvSpPr txBox="1">
            <a:spLocks noGrp="1"/>
          </p:cNvSpPr>
          <p:nvPr>
            <p:ph type="body" idx="1"/>
          </p:nvPr>
        </p:nvSpPr>
        <p:spPr>
          <a:xfrm>
            <a:off x="428737" y="1917775"/>
            <a:ext cx="3947400" cy="2600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948" name="Google Shape;1948;p167"/>
          <p:cNvSpPr txBox="1">
            <a:spLocks noGrp="1"/>
          </p:cNvSpPr>
          <p:nvPr>
            <p:ph type="body" idx="2"/>
          </p:nvPr>
        </p:nvSpPr>
        <p:spPr>
          <a:xfrm>
            <a:off x="428737" y="1524427"/>
            <a:ext cx="32565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949" name="Google Shape;1949;p167"/>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950" name="Google Shape;1950;p167"/>
          <p:cNvPicPr preferRelativeResize="0"/>
          <p:nvPr/>
        </p:nvPicPr>
        <p:blipFill>
          <a:blip r:embed="rId3">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F1 - Corner - A 1">
  <p:cSld name="Corner - A_1">
    <p:bg>
      <p:bgPr>
        <a:solidFill>
          <a:srgbClr val="F9E3B6"/>
        </a:solidFill>
        <a:effectLst/>
      </p:bgPr>
    </p:bg>
    <p:spTree>
      <p:nvGrpSpPr>
        <p:cNvPr id="1" name="Shape 1951"/>
        <p:cNvGrpSpPr/>
        <p:nvPr/>
      </p:nvGrpSpPr>
      <p:grpSpPr>
        <a:xfrm>
          <a:off x="0" y="0"/>
          <a:ext cx="0" cy="0"/>
          <a:chOff x="0" y="0"/>
          <a:chExt cx="0" cy="0"/>
        </a:xfrm>
      </p:grpSpPr>
      <p:sp>
        <p:nvSpPr>
          <p:cNvPr id="1952" name="Google Shape;1952;p168" descr="Google Shape;94;p10"/>
          <p:cNvSpPr txBox="1"/>
          <p:nvPr/>
        </p:nvSpPr>
        <p:spPr>
          <a:xfrm>
            <a:off x="5506697" y="4654748"/>
            <a:ext cx="3648600" cy="490500"/>
          </a:xfrm>
          <a:prstGeom prst="rect">
            <a:avLst/>
          </a:prstGeom>
          <a:solidFill>
            <a:srgbClr val="E7A536"/>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pic>
        <p:nvPicPr>
          <p:cNvPr id="1953" name="Google Shape;1953;p168" descr="Google Shape;95;p10"/>
          <p:cNvPicPr preferRelativeResize="0"/>
          <p:nvPr/>
        </p:nvPicPr>
        <p:blipFill rotWithShape="1">
          <a:blip r:embed="rId2">
            <a:alphaModFix/>
          </a:blip>
          <a:srcRect/>
          <a:stretch/>
        </p:blipFill>
        <p:spPr>
          <a:xfrm>
            <a:off x="1341848" y="-7144"/>
            <a:ext cx="6162918" cy="5160071"/>
          </a:xfrm>
          <a:prstGeom prst="rect">
            <a:avLst/>
          </a:prstGeom>
          <a:noFill/>
          <a:ln>
            <a:noFill/>
          </a:ln>
        </p:spPr>
      </p:pic>
      <p:sp>
        <p:nvSpPr>
          <p:cNvPr id="1954" name="Google Shape;1954;p168" descr="Google Shape;96;p10"/>
          <p:cNvSpPr txBox="1"/>
          <p:nvPr/>
        </p:nvSpPr>
        <p:spPr>
          <a:xfrm>
            <a:off x="0" y="0"/>
            <a:ext cx="1359900" cy="51435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1955" name="Google Shape;1955;p168"/>
          <p:cNvSpPr txBox="1">
            <a:spLocks noGrp="1"/>
          </p:cNvSpPr>
          <p:nvPr>
            <p:ph type="title"/>
          </p:nvPr>
        </p:nvSpPr>
        <p:spPr>
          <a:xfrm>
            <a:off x="428736" y="267493"/>
            <a:ext cx="32565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56" name="Google Shape;1956;p168"/>
          <p:cNvSpPr txBox="1">
            <a:spLocks noGrp="1"/>
          </p:cNvSpPr>
          <p:nvPr>
            <p:ph type="body" idx="1"/>
          </p:nvPr>
        </p:nvSpPr>
        <p:spPr>
          <a:xfrm>
            <a:off x="428737" y="1917775"/>
            <a:ext cx="3947400" cy="2600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957" name="Google Shape;1957;p168"/>
          <p:cNvSpPr txBox="1">
            <a:spLocks noGrp="1"/>
          </p:cNvSpPr>
          <p:nvPr>
            <p:ph type="body" idx="2"/>
          </p:nvPr>
        </p:nvSpPr>
        <p:spPr>
          <a:xfrm>
            <a:off x="428737" y="1524427"/>
            <a:ext cx="32565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958" name="Google Shape;1958;p168"/>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959" name="Google Shape;1959;p168"/>
          <p:cNvPicPr preferRelativeResize="0"/>
          <p:nvPr/>
        </p:nvPicPr>
        <p:blipFill>
          <a:blip r:embed="rId3">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F1 - Corner - A 1 1">
  <p:cSld name="Corner - A_1_1">
    <p:bg>
      <p:bgPr>
        <a:solidFill>
          <a:srgbClr val="C2C7E8"/>
        </a:solidFill>
        <a:effectLst/>
      </p:bgPr>
    </p:bg>
    <p:spTree>
      <p:nvGrpSpPr>
        <p:cNvPr id="1" name="Shape 1960"/>
        <p:cNvGrpSpPr/>
        <p:nvPr/>
      </p:nvGrpSpPr>
      <p:grpSpPr>
        <a:xfrm>
          <a:off x="0" y="0"/>
          <a:ext cx="0" cy="0"/>
          <a:chOff x="0" y="0"/>
          <a:chExt cx="0" cy="0"/>
        </a:xfrm>
      </p:grpSpPr>
      <p:sp>
        <p:nvSpPr>
          <p:cNvPr id="1961" name="Google Shape;1961;p169" descr="Google Shape;94;p10"/>
          <p:cNvSpPr txBox="1"/>
          <p:nvPr/>
        </p:nvSpPr>
        <p:spPr>
          <a:xfrm>
            <a:off x="5506697" y="4654748"/>
            <a:ext cx="3648600" cy="490500"/>
          </a:xfrm>
          <a:prstGeom prst="rect">
            <a:avLst/>
          </a:prstGeom>
          <a:solidFill>
            <a:srgbClr val="888DD0"/>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pic>
        <p:nvPicPr>
          <p:cNvPr id="1962" name="Google Shape;1962;p169" descr="Google Shape;95;p10"/>
          <p:cNvPicPr preferRelativeResize="0"/>
          <p:nvPr/>
        </p:nvPicPr>
        <p:blipFill rotWithShape="1">
          <a:blip r:embed="rId2">
            <a:alphaModFix/>
          </a:blip>
          <a:srcRect/>
          <a:stretch/>
        </p:blipFill>
        <p:spPr>
          <a:xfrm>
            <a:off x="1341848" y="-7144"/>
            <a:ext cx="6162918" cy="5160071"/>
          </a:xfrm>
          <a:prstGeom prst="rect">
            <a:avLst/>
          </a:prstGeom>
          <a:noFill/>
          <a:ln>
            <a:noFill/>
          </a:ln>
        </p:spPr>
      </p:pic>
      <p:sp>
        <p:nvSpPr>
          <p:cNvPr id="1963" name="Google Shape;1963;p169" descr="Google Shape;96;p10"/>
          <p:cNvSpPr txBox="1"/>
          <p:nvPr/>
        </p:nvSpPr>
        <p:spPr>
          <a:xfrm>
            <a:off x="0" y="0"/>
            <a:ext cx="1359900" cy="51435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1964" name="Google Shape;1964;p169"/>
          <p:cNvSpPr txBox="1">
            <a:spLocks noGrp="1"/>
          </p:cNvSpPr>
          <p:nvPr>
            <p:ph type="title"/>
          </p:nvPr>
        </p:nvSpPr>
        <p:spPr>
          <a:xfrm>
            <a:off x="428736" y="267493"/>
            <a:ext cx="32565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65" name="Google Shape;1965;p169"/>
          <p:cNvSpPr txBox="1">
            <a:spLocks noGrp="1"/>
          </p:cNvSpPr>
          <p:nvPr>
            <p:ph type="body" idx="1"/>
          </p:nvPr>
        </p:nvSpPr>
        <p:spPr>
          <a:xfrm>
            <a:off x="428737" y="1917775"/>
            <a:ext cx="3947400" cy="2600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966" name="Google Shape;1966;p169"/>
          <p:cNvSpPr txBox="1">
            <a:spLocks noGrp="1"/>
          </p:cNvSpPr>
          <p:nvPr>
            <p:ph type="body" idx="2"/>
          </p:nvPr>
        </p:nvSpPr>
        <p:spPr>
          <a:xfrm>
            <a:off x="428737" y="1524427"/>
            <a:ext cx="32565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967" name="Google Shape;1967;p169"/>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968" name="Google Shape;1968;p169"/>
          <p:cNvPicPr preferRelativeResize="0"/>
          <p:nvPr/>
        </p:nvPicPr>
        <p:blipFill>
          <a:blip r:embed="rId3">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F2 - Corner - B">
  <p:cSld name="Corner - B">
    <p:spTree>
      <p:nvGrpSpPr>
        <p:cNvPr id="1" name="Shape 1969"/>
        <p:cNvGrpSpPr/>
        <p:nvPr/>
      </p:nvGrpSpPr>
      <p:grpSpPr>
        <a:xfrm>
          <a:off x="0" y="0"/>
          <a:ext cx="0" cy="0"/>
          <a:chOff x="0" y="0"/>
          <a:chExt cx="0" cy="0"/>
        </a:xfrm>
      </p:grpSpPr>
      <p:sp>
        <p:nvSpPr>
          <p:cNvPr id="1970" name="Google Shape;1970;p170"/>
          <p:cNvSpPr/>
          <p:nvPr/>
        </p:nvSpPr>
        <p:spPr>
          <a:xfrm>
            <a:off x="5002412" y="670"/>
            <a:ext cx="4146066" cy="3823740"/>
          </a:xfrm>
          <a:custGeom>
            <a:avLst/>
            <a:gdLst/>
            <a:ahLst/>
            <a:cxnLst/>
            <a:rect l="l" t="t" r="r" b="b"/>
            <a:pathLst>
              <a:path w="21600" h="21600" extrusionOk="0">
                <a:moveTo>
                  <a:pt x="0" y="0"/>
                </a:moveTo>
                <a:cubicBezTo>
                  <a:pt x="1052" y="4997"/>
                  <a:pt x="3371" y="9745"/>
                  <a:pt x="6961" y="13637"/>
                </a:cubicBezTo>
                <a:cubicBezTo>
                  <a:pt x="11083" y="18105"/>
                  <a:pt x="16244" y="20759"/>
                  <a:pt x="21600" y="21600"/>
                </a:cubicBezTo>
                <a:lnTo>
                  <a:pt x="21600" y="0"/>
                </a:lnTo>
                <a:lnTo>
                  <a:pt x="0" y="0"/>
                </a:lnTo>
                <a:close/>
              </a:path>
            </a:pathLst>
          </a:custGeom>
          <a:solidFill>
            <a:srgbClr val="CFE9F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1971" name="Google Shape;1971;p170"/>
          <p:cNvSpPr txBox="1">
            <a:spLocks noGrp="1"/>
          </p:cNvSpPr>
          <p:nvPr>
            <p:ph type="title"/>
          </p:nvPr>
        </p:nvSpPr>
        <p:spPr>
          <a:xfrm>
            <a:off x="428736" y="267493"/>
            <a:ext cx="32484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72" name="Google Shape;1972;p170"/>
          <p:cNvSpPr txBox="1">
            <a:spLocks noGrp="1"/>
          </p:cNvSpPr>
          <p:nvPr>
            <p:ph type="body" idx="1"/>
          </p:nvPr>
        </p:nvSpPr>
        <p:spPr>
          <a:xfrm>
            <a:off x="428737" y="1917775"/>
            <a:ext cx="3947400" cy="2600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973" name="Google Shape;1973;p170"/>
          <p:cNvSpPr txBox="1">
            <a:spLocks noGrp="1"/>
          </p:cNvSpPr>
          <p:nvPr>
            <p:ph type="body" idx="2"/>
          </p:nvPr>
        </p:nvSpPr>
        <p:spPr>
          <a:xfrm>
            <a:off x="428737" y="1524427"/>
            <a:ext cx="32484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974" name="Google Shape;1974;p170"/>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975" name="Google Shape;1975;p170"/>
          <p:cNvPicPr preferRelativeResize="0"/>
          <p:nvPr/>
        </p:nvPicPr>
        <p:blipFill>
          <a:blip r:embed="rId2">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F3 - Corner - C">
  <p:cSld name="Corner - C">
    <p:spTree>
      <p:nvGrpSpPr>
        <p:cNvPr id="1" name="Shape 1976"/>
        <p:cNvGrpSpPr/>
        <p:nvPr/>
      </p:nvGrpSpPr>
      <p:grpSpPr>
        <a:xfrm>
          <a:off x="0" y="0"/>
          <a:ext cx="0" cy="0"/>
          <a:chOff x="0" y="0"/>
          <a:chExt cx="0" cy="0"/>
        </a:xfrm>
      </p:grpSpPr>
      <p:sp>
        <p:nvSpPr>
          <p:cNvPr id="1977" name="Google Shape;1977;p171" descr="Google Shape;745;p101"/>
          <p:cNvSpPr/>
          <p:nvPr/>
        </p:nvSpPr>
        <p:spPr>
          <a:xfrm>
            <a:off x="4167" y="595"/>
            <a:ext cx="4588704" cy="3867156"/>
          </a:xfrm>
          <a:custGeom>
            <a:avLst/>
            <a:gdLst/>
            <a:ahLst/>
            <a:cxnLst/>
            <a:rect l="l" t="t" r="r" b="b"/>
            <a:pathLst>
              <a:path w="21600" h="21600" extrusionOk="0">
                <a:moveTo>
                  <a:pt x="0" y="0"/>
                </a:moveTo>
                <a:lnTo>
                  <a:pt x="0" y="21600"/>
                </a:lnTo>
                <a:cubicBezTo>
                  <a:pt x="5572" y="21236"/>
                  <a:pt x="11055" y="18531"/>
                  <a:pt x="15311" y="13482"/>
                </a:cubicBezTo>
                <a:cubicBezTo>
                  <a:pt x="18555" y="9634"/>
                  <a:pt x="20650" y="4941"/>
                  <a:pt x="21600" y="0"/>
                </a:cubicBezTo>
                <a:lnTo>
                  <a:pt x="0" y="0"/>
                </a:lnTo>
                <a:close/>
              </a:path>
            </a:pathLst>
          </a:custGeom>
          <a:solidFill>
            <a:srgbClr val="CFE9FD"/>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1978" name="Google Shape;1978;p171" descr="Google Shape;1276;p146"/>
          <p:cNvSpPr/>
          <p:nvPr/>
        </p:nvSpPr>
        <p:spPr>
          <a:xfrm>
            <a:off x="2149100" y="158948"/>
            <a:ext cx="1262700" cy="1262700"/>
          </a:xfrm>
          <a:prstGeom prst="ellipse">
            <a:avLst/>
          </a:prstGeom>
          <a:solidFill>
            <a:srgbClr val="8CCFFE"/>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1979" name="Google Shape;1979;p171"/>
          <p:cNvSpPr txBox="1">
            <a:spLocks noGrp="1"/>
          </p:cNvSpPr>
          <p:nvPr>
            <p:ph type="title"/>
          </p:nvPr>
        </p:nvSpPr>
        <p:spPr>
          <a:xfrm>
            <a:off x="4660416" y="267493"/>
            <a:ext cx="32601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80" name="Google Shape;1980;p171"/>
          <p:cNvSpPr txBox="1">
            <a:spLocks noGrp="1"/>
          </p:cNvSpPr>
          <p:nvPr>
            <p:ph type="body" idx="1"/>
          </p:nvPr>
        </p:nvSpPr>
        <p:spPr>
          <a:xfrm>
            <a:off x="4660416" y="1917775"/>
            <a:ext cx="3936000" cy="2743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981" name="Google Shape;1981;p171"/>
          <p:cNvSpPr txBox="1">
            <a:spLocks noGrp="1"/>
          </p:cNvSpPr>
          <p:nvPr>
            <p:ph type="body" idx="2"/>
          </p:nvPr>
        </p:nvSpPr>
        <p:spPr>
          <a:xfrm>
            <a:off x="4660416" y="1524427"/>
            <a:ext cx="32601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982" name="Google Shape;1982;p171"/>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983" name="Google Shape;1983;p171"/>
          <p:cNvPicPr preferRelativeResize="0"/>
          <p:nvPr/>
        </p:nvPicPr>
        <p:blipFill>
          <a:blip r:embed="rId2">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F3 - Corner - C 1">
  <p:cSld name="Corner - C_1">
    <p:spTree>
      <p:nvGrpSpPr>
        <p:cNvPr id="1" name="Shape 1984"/>
        <p:cNvGrpSpPr/>
        <p:nvPr/>
      </p:nvGrpSpPr>
      <p:grpSpPr>
        <a:xfrm>
          <a:off x="0" y="0"/>
          <a:ext cx="0" cy="0"/>
          <a:chOff x="0" y="0"/>
          <a:chExt cx="0" cy="0"/>
        </a:xfrm>
      </p:grpSpPr>
      <p:sp>
        <p:nvSpPr>
          <p:cNvPr id="1985" name="Google Shape;1985;p172" descr="Google Shape;745;p101"/>
          <p:cNvSpPr/>
          <p:nvPr/>
        </p:nvSpPr>
        <p:spPr>
          <a:xfrm>
            <a:off x="4167" y="595"/>
            <a:ext cx="4588704" cy="3867156"/>
          </a:xfrm>
          <a:custGeom>
            <a:avLst/>
            <a:gdLst/>
            <a:ahLst/>
            <a:cxnLst/>
            <a:rect l="l" t="t" r="r" b="b"/>
            <a:pathLst>
              <a:path w="21600" h="21600" extrusionOk="0">
                <a:moveTo>
                  <a:pt x="0" y="0"/>
                </a:moveTo>
                <a:lnTo>
                  <a:pt x="0" y="21600"/>
                </a:lnTo>
                <a:cubicBezTo>
                  <a:pt x="5572" y="21236"/>
                  <a:pt x="11055" y="18531"/>
                  <a:pt x="15311" y="13482"/>
                </a:cubicBezTo>
                <a:cubicBezTo>
                  <a:pt x="18555" y="9634"/>
                  <a:pt x="20650" y="4941"/>
                  <a:pt x="21600" y="0"/>
                </a:cubicBezTo>
                <a:lnTo>
                  <a:pt x="0" y="0"/>
                </a:lnTo>
                <a:close/>
              </a:path>
            </a:pathLst>
          </a:custGeom>
          <a:solidFill>
            <a:srgbClr val="C2C7E8"/>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1986" name="Google Shape;1986;p172" descr="Google Shape;1276;p146"/>
          <p:cNvSpPr/>
          <p:nvPr/>
        </p:nvSpPr>
        <p:spPr>
          <a:xfrm>
            <a:off x="2149100" y="158948"/>
            <a:ext cx="1262700" cy="1262700"/>
          </a:xfrm>
          <a:prstGeom prst="ellipse">
            <a:avLst/>
          </a:prstGeom>
          <a:solidFill>
            <a:srgbClr val="888DD0"/>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1987" name="Google Shape;1987;p172"/>
          <p:cNvSpPr txBox="1">
            <a:spLocks noGrp="1"/>
          </p:cNvSpPr>
          <p:nvPr>
            <p:ph type="title"/>
          </p:nvPr>
        </p:nvSpPr>
        <p:spPr>
          <a:xfrm>
            <a:off x="4660416" y="267493"/>
            <a:ext cx="32601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88" name="Google Shape;1988;p172"/>
          <p:cNvSpPr txBox="1">
            <a:spLocks noGrp="1"/>
          </p:cNvSpPr>
          <p:nvPr>
            <p:ph type="body" idx="1"/>
          </p:nvPr>
        </p:nvSpPr>
        <p:spPr>
          <a:xfrm>
            <a:off x="4660416" y="1917775"/>
            <a:ext cx="3936000" cy="2743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989" name="Google Shape;1989;p172"/>
          <p:cNvSpPr txBox="1">
            <a:spLocks noGrp="1"/>
          </p:cNvSpPr>
          <p:nvPr>
            <p:ph type="body" idx="2"/>
          </p:nvPr>
        </p:nvSpPr>
        <p:spPr>
          <a:xfrm>
            <a:off x="4660416" y="1524427"/>
            <a:ext cx="32601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990" name="Google Shape;1990;p172"/>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991" name="Google Shape;1991;p172"/>
          <p:cNvPicPr preferRelativeResize="0"/>
          <p:nvPr/>
        </p:nvPicPr>
        <p:blipFill>
          <a:blip r:embed="rId2">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F3 - Corner - C 1 1">
  <p:cSld name="Corner - C_1_1">
    <p:spTree>
      <p:nvGrpSpPr>
        <p:cNvPr id="1" name="Shape 1992"/>
        <p:cNvGrpSpPr/>
        <p:nvPr/>
      </p:nvGrpSpPr>
      <p:grpSpPr>
        <a:xfrm>
          <a:off x="0" y="0"/>
          <a:ext cx="0" cy="0"/>
          <a:chOff x="0" y="0"/>
          <a:chExt cx="0" cy="0"/>
        </a:xfrm>
      </p:grpSpPr>
      <p:sp>
        <p:nvSpPr>
          <p:cNvPr id="1993" name="Google Shape;1993;p173" descr="Google Shape;745;p101"/>
          <p:cNvSpPr/>
          <p:nvPr/>
        </p:nvSpPr>
        <p:spPr>
          <a:xfrm>
            <a:off x="4167" y="595"/>
            <a:ext cx="4588704" cy="3867156"/>
          </a:xfrm>
          <a:custGeom>
            <a:avLst/>
            <a:gdLst/>
            <a:ahLst/>
            <a:cxnLst/>
            <a:rect l="l" t="t" r="r" b="b"/>
            <a:pathLst>
              <a:path w="21600" h="21600" extrusionOk="0">
                <a:moveTo>
                  <a:pt x="0" y="0"/>
                </a:moveTo>
                <a:lnTo>
                  <a:pt x="0" y="21600"/>
                </a:lnTo>
                <a:cubicBezTo>
                  <a:pt x="5572" y="21236"/>
                  <a:pt x="11055" y="18531"/>
                  <a:pt x="15311" y="13482"/>
                </a:cubicBezTo>
                <a:cubicBezTo>
                  <a:pt x="18555" y="9634"/>
                  <a:pt x="20650" y="4941"/>
                  <a:pt x="21600" y="0"/>
                </a:cubicBezTo>
                <a:lnTo>
                  <a:pt x="0" y="0"/>
                </a:lnTo>
                <a:close/>
              </a:path>
            </a:pathLst>
          </a:custGeom>
          <a:solidFill>
            <a:srgbClr val="F9E3B6"/>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1994" name="Google Shape;1994;p173" descr="Google Shape;1276;p146"/>
          <p:cNvSpPr/>
          <p:nvPr/>
        </p:nvSpPr>
        <p:spPr>
          <a:xfrm>
            <a:off x="2149100" y="158948"/>
            <a:ext cx="1262700" cy="1262700"/>
          </a:xfrm>
          <a:prstGeom prst="ellipse">
            <a:avLst/>
          </a:prstGeom>
          <a:solidFill>
            <a:srgbClr val="E7A536"/>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1995" name="Google Shape;1995;p173"/>
          <p:cNvSpPr txBox="1">
            <a:spLocks noGrp="1"/>
          </p:cNvSpPr>
          <p:nvPr>
            <p:ph type="title"/>
          </p:nvPr>
        </p:nvSpPr>
        <p:spPr>
          <a:xfrm>
            <a:off x="4660416" y="267493"/>
            <a:ext cx="32601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96" name="Google Shape;1996;p173"/>
          <p:cNvSpPr txBox="1">
            <a:spLocks noGrp="1"/>
          </p:cNvSpPr>
          <p:nvPr>
            <p:ph type="body" idx="1"/>
          </p:nvPr>
        </p:nvSpPr>
        <p:spPr>
          <a:xfrm>
            <a:off x="4660416" y="1917775"/>
            <a:ext cx="3936000" cy="2743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997" name="Google Shape;1997;p173"/>
          <p:cNvSpPr txBox="1">
            <a:spLocks noGrp="1"/>
          </p:cNvSpPr>
          <p:nvPr>
            <p:ph type="body" idx="2"/>
          </p:nvPr>
        </p:nvSpPr>
        <p:spPr>
          <a:xfrm>
            <a:off x="4660416" y="1524427"/>
            <a:ext cx="32601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998" name="Google Shape;1998;p173"/>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999" name="Google Shape;1999;p173"/>
          <p:cNvPicPr preferRelativeResize="0"/>
          <p:nvPr/>
        </p:nvPicPr>
        <p:blipFill>
          <a:blip r:embed="rId2">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F4 - Corner - D">
  <p:cSld name="Corner - D">
    <p:spTree>
      <p:nvGrpSpPr>
        <p:cNvPr id="1" name="Shape 2000"/>
        <p:cNvGrpSpPr/>
        <p:nvPr/>
      </p:nvGrpSpPr>
      <p:grpSpPr>
        <a:xfrm>
          <a:off x="0" y="0"/>
          <a:ext cx="0" cy="0"/>
          <a:chOff x="0" y="0"/>
          <a:chExt cx="0" cy="0"/>
        </a:xfrm>
      </p:grpSpPr>
      <p:sp>
        <p:nvSpPr>
          <p:cNvPr id="2001" name="Google Shape;2001;p174" descr="Google Shape;738;p100"/>
          <p:cNvSpPr/>
          <p:nvPr/>
        </p:nvSpPr>
        <p:spPr>
          <a:xfrm>
            <a:off x="4167" y="969764"/>
            <a:ext cx="4643460" cy="4172580"/>
          </a:xfrm>
          <a:custGeom>
            <a:avLst/>
            <a:gdLst/>
            <a:ahLst/>
            <a:cxnLst/>
            <a:rect l="l" t="t" r="r" b="b"/>
            <a:pathLst>
              <a:path w="21600" h="21600" extrusionOk="0">
                <a:moveTo>
                  <a:pt x="0" y="0"/>
                </a:moveTo>
                <a:lnTo>
                  <a:pt x="0" y="21600"/>
                </a:lnTo>
                <a:lnTo>
                  <a:pt x="21600" y="21600"/>
                </a:lnTo>
                <a:cubicBezTo>
                  <a:pt x="20843" y="16446"/>
                  <a:pt x="18679" y="11498"/>
                  <a:pt x="15108" y="7524"/>
                </a:cubicBezTo>
                <a:cubicBezTo>
                  <a:pt x="10908" y="2849"/>
                  <a:pt x="5498" y="343"/>
                  <a:pt x="0" y="0"/>
                </a:cubicBezTo>
                <a:close/>
              </a:path>
            </a:pathLst>
          </a:custGeom>
          <a:solidFill>
            <a:srgbClr val="CFE9FD"/>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2002" name="Google Shape;2002;p174"/>
          <p:cNvSpPr/>
          <p:nvPr/>
        </p:nvSpPr>
        <p:spPr>
          <a:xfrm>
            <a:off x="0" y="4652367"/>
            <a:ext cx="4643460" cy="490536"/>
          </a:xfrm>
          <a:custGeom>
            <a:avLst/>
            <a:gdLst/>
            <a:ahLst/>
            <a:cxnLst/>
            <a:rect l="l" t="t" r="r" b="b"/>
            <a:pathLst>
              <a:path w="21600" h="21600" extrusionOk="0">
                <a:moveTo>
                  <a:pt x="0" y="0"/>
                </a:moveTo>
                <a:lnTo>
                  <a:pt x="0" y="21600"/>
                </a:lnTo>
                <a:lnTo>
                  <a:pt x="21600" y="21600"/>
                </a:lnTo>
                <a:cubicBezTo>
                  <a:pt x="21475" y="14341"/>
                  <a:pt x="21307" y="7133"/>
                  <a:pt x="21104" y="0"/>
                </a:cubicBezTo>
                <a:lnTo>
                  <a:pt x="0" y="0"/>
                </a:lnTo>
                <a:close/>
              </a:path>
            </a:pathLst>
          </a:custGeom>
          <a:solidFill>
            <a:srgbClr val="90D0FE"/>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2003" name="Google Shape;2003;p174"/>
          <p:cNvSpPr txBox="1">
            <a:spLocks noGrp="1"/>
          </p:cNvSpPr>
          <p:nvPr>
            <p:ph type="title"/>
          </p:nvPr>
        </p:nvSpPr>
        <p:spPr>
          <a:xfrm>
            <a:off x="4660416" y="267493"/>
            <a:ext cx="32601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04" name="Google Shape;2004;p174"/>
          <p:cNvSpPr txBox="1">
            <a:spLocks noGrp="1"/>
          </p:cNvSpPr>
          <p:nvPr>
            <p:ph type="body" idx="1"/>
          </p:nvPr>
        </p:nvSpPr>
        <p:spPr>
          <a:xfrm>
            <a:off x="4660416" y="1917774"/>
            <a:ext cx="3944700" cy="2743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005" name="Google Shape;2005;p174"/>
          <p:cNvSpPr txBox="1">
            <a:spLocks noGrp="1"/>
          </p:cNvSpPr>
          <p:nvPr>
            <p:ph type="body" idx="2"/>
          </p:nvPr>
        </p:nvSpPr>
        <p:spPr>
          <a:xfrm>
            <a:off x="4660416" y="1524427"/>
            <a:ext cx="32601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006" name="Google Shape;2006;p174"/>
          <p:cNvSpPr txBox="1">
            <a:spLocks noGrp="1"/>
          </p:cNvSpPr>
          <p:nvPr>
            <p:ph type="subTitle" idx="3"/>
          </p:nvPr>
        </p:nvSpPr>
        <p:spPr>
          <a:xfrm>
            <a:off x="4660420" y="4919138"/>
            <a:ext cx="40917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2007" name="Google Shape;2007;p174"/>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2008" name="Google Shape;2008;p174" descr="Google Shape;1276;p146"/>
          <p:cNvSpPr/>
          <p:nvPr/>
        </p:nvSpPr>
        <p:spPr>
          <a:xfrm>
            <a:off x="2149100" y="158948"/>
            <a:ext cx="1262700" cy="1262700"/>
          </a:xfrm>
          <a:prstGeom prst="ellipse">
            <a:avLst/>
          </a:prstGeom>
          <a:solidFill>
            <a:srgbClr val="8CCFFE"/>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2 - 2 Column">
  <p:cSld name="2 Column">
    <p:spTree>
      <p:nvGrpSpPr>
        <p:cNvPr id="1" name="Shape 243"/>
        <p:cNvGrpSpPr/>
        <p:nvPr/>
      </p:nvGrpSpPr>
      <p:grpSpPr>
        <a:xfrm>
          <a:off x="0" y="0"/>
          <a:ext cx="0" cy="0"/>
          <a:chOff x="0" y="0"/>
          <a:chExt cx="0" cy="0"/>
        </a:xfrm>
      </p:grpSpPr>
      <p:sp>
        <p:nvSpPr>
          <p:cNvPr id="244" name="Google Shape;244;p30"/>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FE9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245" name="Google Shape;245;p30"/>
          <p:cNvSpPr txBox="1">
            <a:spLocks noGrp="1"/>
          </p:cNvSpPr>
          <p:nvPr>
            <p:ph type="title"/>
          </p:nvPr>
        </p:nvSpPr>
        <p:spPr>
          <a:xfrm>
            <a:off x="428737" y="47628"/>
            <a:ext cx="77181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6" name="Google Shape;246;p30"/>
          <p:cNvSpPr txBox="1">
            <a:spLocks noGrp="1"/>
          </p:cNvSpPr>
          <p:nvPr>
            <p:ph type="body" idx="1"/>
          </p:nvPr>
        </p:nvSpPr>
        <p:spPr>
          <a:xfrm>
            <a:off x="428737"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sz="1400">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47" name="Google Shape;247;p30"/>
          <p:cNvSpPr txBox="1">
            <a:spLocks noGrp="1"/>
          </p:cNvSpPr>
          <p:nvPr>
            <p:ph type="body" idx="2"/>
          </p:nvPr>
        </p:nvSpPr>
        <p:spPr>
          <a:xfrm>
            <a:off x="4736683"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48" name="Google Shape;248;p30"/>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49" name="Google Shape;249;p30"/>
          <p:cNvSpPr txBox="1">
            <a:spLocks noGrp="1"/>
          </p:cNvSpPr>
          <p:nvPr>
            <p:ph type="subTitle" idx="4"/>
          </p:nvPr>
        </p:nvSpPr>
        <p:spPr>
          <a:xfrm>
            <a:off x="1461137"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250" name="Google Shape;250;p30"/>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251" name="Google Shape;251;p30"/>
          <p:cNvSpPr/>
          <p:nvPr/>
        </p:nvSpPr>
        <p:spPr>
          <a:xfrm rot="-5400000">
            <a:off x="484189" y="4233637"/>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52" name="Google Shape;252;p30"/>
          <p:cNvSpPr/>
          <p:nvPr/>
        </p:nvSpPr>
        <p:spPr>
          <a:xfrm rot="5400000">
            <a:off x="484068" y="4233637"/>
            <a:ext cx="742500" cy="742800"/>
          </a:xfrm>
          <a:prstGeom prst="pie">
            <a:avLst>
              <a:gd name="adj1" fmla="val 5411272"/>
              <a:gd name="adj2" fmla="val 10781300"/>
            </a:avLst>
          </a:prstGeom>
          <a:solidFill>
            <a:srgbClr val="3964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53" name="Google Shape;253;p30"/>
          <p:cNvSpPr/>
          <p:nvPr/>
        </p:nvSpPr>
        <p:spPr>
          <a:xfrm>
            <a:off x="114723" y="4233787"/>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254" name="Google Shape;254;p30" descr="Google Shape;670;p91"/>
          <p:cNvPicPr preferRelativeResize="0"/>
          <p:nvPr/>
        </p:nvPicPr>
        <p:blipFill rotWithShape="1">
          <a:blip r:embed="rId3">
            <a:alphaModFix/>
          </a:blip>
          <a:srcRect l="724"/>
          <a:stretch/>
        </p:blipFill>
        <p:spPr>
          <a:xfrm>
            <a:off x="-9522" y="4607486"/>
            <a:ext cx="1310114" cy="535880"/>
          </a:xfrm>
          <a:prstGeom prst="rect">
            <a:avLst/>
          </a:prstGeom>
          <a:noFill/>
          <a:ln>
            <a:noFill/>
          </a:ln>
        </p:spPr>
      </p:pic>
      <p:pic>
        <p:nvPicPr>
          <p:cNvPr id="255" name="Google Shape;255;p30" descr="Google Shape;671;p91"/>
          <p:cNvPicPr preferRelativeResize="0"/>
          <p:nvPr/>
        </p:nvPicPr>
        <p:blipFill rotWithShape="1">
          <a:blip r:embed="rId4">
            <a:alphaModFix/>
          </a:blip>
          <a:srcRect b="5222"/>
          <a:stretch/>
        </p:blipFill>
        <p:spPr>
          <a:xfrm rot="-1246296">
            <a:off x="229816" y="4665901"/>
            <a:ext cx="375258" cy="329244"/>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F4 - Corner - D 1">
  <p:cSld name="Corner - D_1">
    <p:spTree>
      <p:nvGrpSpPr>
        <p:cNvPr id="1" name="Shape 2009"/>
        <p:cNvGrpSpPr/>
        <p:nvPr/>
      </p:nvGrpSpPr>
      <p:grpSpPr>
        <a:xfrm>
          <a:off x="0" y="0"/>
          <a:ext cx="0" cy="0"/>
          <a:chOff x="0" y="0"/>
          <a:chExt cx="0" cy="0"/>
        </a:xfrm>
      </p:grpSpPr>
      <p:sp>
        <p:nvSpPr>
          <p:cNvPr id="2010" name="Google Shape;2010;p175" descr="Google Shape;738;p100"/>
          <p:cNvSpPr/>
          <p:nvPr/>
        </p:nvSpPr>
        <p:spPr>
          <a:xfrm>
            <a:off x="4167" y="969764"/>
            <a:ext cx="4643460" cy="4172580"/>
          </a:xfrm>
          <a:custGeom>
            <a:avLst/>
            <a:gdLst/>
            <a:ahLst/>
            <a:cxnLst/>
            <a:rect l="l" t="t" r="r" b="b"/>
            <a:pathLst>
              <a:path w="21600" h="21600" extrusionOk="0">
                <a:moveTo>
                  <a:pt x="0" y="0"/>
                </a:moveTo>
                <a:lnTo>
                  <a:pt x="0" y="21600"/>
                </a:lnTo>
                <a:lnTo>
                  <a:pt x="21600" y="21600"/>
                </a:lnTo>
                <a:cubicBezTo>
                  <a:pt x="20843" y="16446"/>
                  <a:pt x="18679" y="11498"/>
                  <a:pt x="15108" y="7524"/>
                </a:cubicBezTo>
                <a:cubicBezTo>
                  <a:pt x="10908" y="2849"/>
                  <a:pt x="5498" y="343"/>
                  <a:pt x="0" y="0"/>
                </a:cubicBezTo>
                <a:close/>
              </a:path>
            </a:pathLst>
          </a:custGeom>
          <a:solidFill>
            <a:srgbClr val="C2C7E8"/>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2011" name="Google Shape;2011;p175"/>
          <p:cNvSpPr/>
          <p:nvPr/>
        </p:nvSpPr>
        <p:spPr>
          <a:xfrm>
            <a:off x="0" y="4652367"/>
            <a:ext cx="4643460" cy="490536"/>
          </a:xfrm>
          <a:custGeom>
            <a:avLst/>
            <a:gdLst/>
            <a:ahLst/>
            <a:cxnLst/>
            <a:rect l="l" t="t" r="r" b="b"/>
            <a:pathLst>
              <a:path w="21600" h="21600" extrusionOk="0">
                <a:moveTo>
                  <a:pt x="0" y="0"/>
                </a:moveTo>
                <a:lnTo>
                  <a:pt x="0" y="21600"/>
                </a:lnTo>
                <a:lnTo>
                  <a:pt x="21600" y="21600"/>
                </a:lnTo>
                <a:cubicBezTo>
                  <a:pt x="21475" y="14341"/>
                  <a:pt x="21307" y="7133"/>
                  <a:pt x="21104" y="0"/>
                </a:cubicBezTo>
                <a:lnTo>
                  <a:pt x="0" y="0"/>
                </a:lnTo>
                <a:close/>
              </a:path>
            </a:pathLst>
          </a:custGeom>
          <a:solidFill>
            <a:srgbClr val="888DD0"/>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2012" name="Google Shape;2012;p175"/>
          <p:cNvSpPr txBox="1">
            <a:spLocks noGrp="1"/>
          </p:cNvSpPr>
          <p:nvPr>
            <p:ph type="title"/>
          </p:nvPr>
        </p:nvSpPr>
        <p:spPr>
          <a:xfrm>
            <a:off x="4660416" y="267493"/>
            <a:ext cx="32601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13" name="Google Shape;2013;p175"/>
          <p:cNvSpPr txBox="1">
            <a:spLocks noGrp="1"/>
          </p:cNvSpPr>
          <p:nvPr>
            <p:ph type="body" idx="1"/>
          </p:nvPr>
        </p:nvSpPr>
        <p:spPr>
          <a:xfrm>
            <a:off x="4660416" y="1917774"/>
            <a:ext cx="3944700" cy="2743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014" name="Google Shape;2014;p175"/>
          <p:cNvSpPr txBox="1">
            <a:spLocks noGrp="1"/>
          </p:cNvSpPr>
          <p:nvPr>
            <p:ph type="body" idx="2"/>
          </p:nvPr>
        </p:nvSpPr>
        <p:spPr>
          <a:xfrm>
            <a:off x="4660416" y="1524427"/>
            <a:ext cx="32601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015" name="Google Shape;2015;p175"/>
          <p:cNvSpPr txBox="1">
            <a:spLocks noGrp="1"/>
          </p:cNvSpPr>
          <p:nvPr>
            <p:ph type="subTitle" idx="3"/>
          </p:nvPr>
        </p:nvSpPr>
        <p:spPr>
          <a:xfrm>
            <a:off x="4660420" y="4919138"/>
            <a:ext cx="40917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2016" name="Google Shape;2016;p175"/>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2017" name="Google Shape;2017;p175" descr="Google Shape;1276;p146"/>
          <p:cNvSpPr/>
          <p:nvPr/>
        </p:nvSpPr>
        <p:spPr>
          <a:xfrm>
            <a:off x="2149100" y="158948"/>
            <a:ext cx="1262700" cy="1262700"/>
          </a:xfrm>
          <a:prstGeom prst="ellipse">
            <a:avLst/>
          </a:prstGeom>
          <a:solidFill>
            <a:srgbClr val="888DD0"/>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F4 - Corner - D 1 1">
  <p:cSld name="Corner - D_1_1">
    <p:spTree>
      <p:nvGrpSpPr>
        <p:cNvPr id="1" name="Shape 2018"/>
        <p:cNvGrpSpPr/>
        <p:nvPr/>
      </p:nvGrpSpPr>
      <p:grpSpPr>
        <a:xfrm>
          <a:off x="0" y="0"/>
          <a:ext cx="0" cy="0"/>
          <a:chOff x="0" y="0"/>
          <a:chExt cx="0" cy="0"/>
        </a:xfrm>
      </p:grpSpPr>
      <p:sp>
        <p:nvSpPr>
          <p:cNvPr id="2019" name="Google Shape;2019;p176" descr="Google Shape;738;p100"/>
          <p:cNvSpPr/>
          <p:nvPr/>
        </p:nvSpPr>
        <p:spPr>
          <a:xfrm>
            <a:off x="4167" y="969764"/>
            <a:ext cx="4643460" cy="4172580"/>
          </a:xfrm>
          <a:custGeom>
            <a:avLst/>
            <a:gdLst/>
            <a:ahLst/>
            <a:cxnLst/>
            <a:rect l="l" t="t" r="r" b="b"/>
            <a:pathLst>
              <a:path w="21600" h="21600" extrusionOk="0">
                <a:moveTo>
                  <a:pt x="0" y="0"/>
                </a:moveTo>
                <a:lnTo>
                  <a:pt x="0" y="21600"/>
                </a:lnTo>
                <a:lnTo>
                  <a:pt x="21600" y="21600"/>
                </a:lnTo>
                <a:cubicBezTo>
                  <a:pt x="20843" y="16446"/>
                  <a:pt x="18679" y="11498"/>
                  <a:pt x="15108" y="7524"/>
                </a:cubicBezTo>
                <a:cubicBezTo>
                  <a:pt x="10908" y="2849"/>
                  <a:pt x="5498" y="343"/>
                  <a:pt x="0" y="0"/>
                </a:cubicBezTo>
                <a:close/>
              </a:path>
            </a:pathLst>
          </a:custGeom>
          <a:solidFill>
            <a:srgbClr val="F9E3B6"/>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2020" name="Google Shape;2020;p176"/>
          <p:cNvSpPr/>
          <p:nvPr/>
        </p:nvSpPr>
        <p:spPr>
          <a:xfrm>
            <a:off x="0" y="4652367"/>
            <a:ext cx="4643460" cy="490536"/>
          </a:xfrm>
          <a:custGeom>
            <a:avLst/>
            <a:gdLst/>
            <a:ahLst/>
            <a:cxnLst/>
            <a:rect l="l" t="t" r="r" b="b"/>
            <a:pathLst>
              <a:path w="21600" h="21600" extrusionOk="0">
                <a:moveTo>
                  <a:pt x="0" y="0"/>
                </a:moveTo>
                <a:lnTo>
                  <a:pt x="0" y="21600"/>
                </a:lnTo>
                <a:lnTo>
                  <a:pt x="21600" y="21600"/>
                </a:lnTo>
                <a:cubicBezTo>
                  <a:pt x="21475" y="14341"/>
                  <a:pt x="21307" y="7133"/>
                  <a:pt x="21104" y="0"/>
                </a:cubicBezTo>
                <a:lnTo>
                  <a:pt x="0" y="0"/>
                </a:lnTo>
                <a:close/>
              </a:path>
            </a:pathLst>
          </a:custGeom>
          <a:solidFill>
            <a:srgbClr val="E7A536"/>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2021" name="Google Shape;2021;p176"/>
          <p:cNvSpPr txBox="1">
            <a:spLocks noGrp="1"/>
          </p:cNvSpPr>
          <p:nvPr>
            <p:ph type="title"/>
          </p:nvPr>
        </p:nvSpPr>
        <p:spPr>
          <a:xfrm>
            <a:off x="4660416" y="267493"/>
            <a:ext cx="32601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22" name="Google Shape;2022;p176"/>
          <p:cNvSpPr txBox="1">
            <a:spLocks noGrp="1"/>
          </p:cNvSpPr>
          <p:nvPr>
            <p:ph type="body" idx="1"/>
          </p:nvPr>
        </p:nvSpPr>
        <p:spPr>
          <a:xfrm>
            <a:off x="4660416" y="1917774"/>
            <a:ext cx="3944700" cy="2743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023" name="Google Shape;2023;p176"/>
          <p:cNvSpPr txBox="1">
            <a:spLocks noGrp="1"/>
          </p:cNvSpPr>
          <p:nvPr>
            <p:ph type="body" idx="2"/>
          </p:nvPr>
        </p:nvSpPr>
        <p:spPr>
          <a:xfrm>
            <a:off x="4660416" y="1524427"/>
            <a:ext cx="32601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024" name="Google Shape;2024;p176"/>
          <p:cNvSpPr txBox="1">
            <a:spLocks noGrp="1"/>
          </p:cNvSpPr>
          <p:nvPr>
            <p:ph type="subTitle" idx="3"/>
          </p:nvPr>
        </p:nvSpPr>
        <p:spPr>
          <a:xfrm>
            <a:off x="4660420" y="4919138"/>
            <a:ext cx="40917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2025" name="Google Shape;2025;p176"/>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2026" name="Google Shape;2026;p176" descr="Google Shape;1276;p146"/>
          <p:cNvSpPr/>
          <p:nvPr/>
        </p:nvSpPr>
        <p:spPr>
          <a:xfrm>
            <a:off x="2149100" y="158948"/>
            <a:ext cx="1262700" cy="1262700"/>
          </a:xfrm>
          <a:prstGeom prst="ellipse">
            <a:avLst/>
          </a:prstGeom>
          <a:solidFill>
            <a:srgbClr val="E7A536"/>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G1 - Split Content - Card">
  <p:cSld name="Split Content - Card">
    <p:spTree>
      <p:nvGrpSpPr>
        <p:cNvPr id="1" name="Shape 2027"/>
        <p:cNvGrpSpPr/>
        <p:nvPr/>
      </p:nvGrpSpPr>
      <p:grpSpPr>
        <a:xfrm>
          <a:off x="0" y="0"/>
          <a:ext cx="0" cy="0"/>
          <a:chOff x="0" y="0"/>
          <a:chExt cx="0" cy="0"/>
        </a:xfrm>
      </p:grpSpPr>
      <p:sp>
        <p:nvSpPr>
          <p:cNvPr id="2028" name="Google Shape;2028;p177"/>
          <p:cNvSpPr/>
          <p:nvPr/>
        </p:nvSpPr>
        <p:spPr>
          <a:xfrm>
            <a:off x="7289543" y="3202914"/>
            <a:ext cx="1854438" cy="1939896"/>
          </a:xfrm>
          <a:custGeom>
            <a:avLst/>
            <a:gdLst/>
            <a:ahLst/>
            <a:cxnLst/>
            <a:rect l="l" t="t" r="r" b="b"/>
            <a:pathLst>
              <a:path w="20341" h="21600" extrusionOk="0">
                <a:moveTo>
                  <a:pt x="13454" y="0"/>
                </a:moveTo>
                <a:cubicBezTo>
                  <a:pt x="10010" y="0"/>
                  <a:pt x="6567" y="1333"/>
                  <a:pt x="3940" y="3999"/>
                </a:cubicBezTo>
                <a:cubicBezTo>
                  <a:pt x="-784" y="8794"/>
                  <a:pt x="-1259" y="16265"/>
                  <a:pt x="2512" y="21600"/>
                </a:cubicBezTo>
                <a:lnTo>
                  <a:pt x="20341" y="21600"/>
                </a:lnTo>
                <a:lnTo>
                  <a:pt x="20341" y="1922"/>
                </a:lnTo>
                <a:cubicBezTo>
                  <a:pt x="18226" y="641"/>
                  <a:pt x="15840" y="0"/>
                  <a:pt x="13454" y="0"/>
                </a:cubicBezTo>
                <a:close/>
              </a:path>
            </a:pathLst>
          </a:custGeom>
          <a:solidFill>
            <a:srgbClr val="EAF5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2029" name="Google Shape;2029;p177"/>
          <p:cNvSpPr/>
          <p:nvPr/>
        </p:nvSpPr>
        <p:spPr>
          <a:xfrm>
            <a:off x="-1" y="670"/>
            <a:ext cx="9143982" cy="5142150"/>
          </a:xfrm>
          <a:custGeom>
            <a:avLst/>
            <a:gdLst/>
            <a:ahLst/>
            <a:cxnLst/>
            <a:rect l="l" t="t" r="r" b="b"/>
            <a:pathLst>
              <a:path w="21600" h="21600" extrusionOk="0">
                <a:moveTo>
                  <a:pt x="0" y="0"/>
                </a:moveTo>
                <a:lnTo>
                  <a:pt x="0" y="21600"/>
                </a:lnTo>
                <a:lnTo>
                  <a:pt x="9498" y="21600"/>
                </a:lnTo>
                <a:cubicBezTo>
                  <a:pt x="12733" y="19632"/>
                  <a:pt x="15772" y="16357"/>
                  <a:pt x="18353" y="11769"/>
                </a:cubicBezTo>
                <a:cubicBezTo>
                  <a:pt x="19610" y="9534"/>
                  <a:pt x="20692" y="7104"/>
                  <a:pt x="21600" y="4535"/>
                </a:cubicBezTo>
                <a:lnTo>
                  <a:pt x="21600" y="0"/>
                </a:lnTo>
                <a:lnTo>
                  <a:pt x="0" y="0"/>
                </a:lnTo>
                <a:close/>
              </a:path>
            </a:pathLst>
          </a:custGeom>
          <a:solidFill>
            <a:srgbClr val="CFE9F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2030" name="Google Shape;2030;p177" descr="Google Shape;1487;p170"/>
          <p:cNvPicPr preferRelativeResize="0"/>
          <p:nvPr/>
        </p:nvPicPr>
        <p:blipFill rotWithShape="1">
          <a:blip r:embed="rId2">
            <a:alphaModFix/>
          </a:blip>
          <a:srcRect b="47304"/>
          <a:stretch/>
        </p:blipFill>
        <p:spPr>
          <a:xfrm>
            <a:off x="640966" y="4757505"/>
            <a:ext cx="1462677" cy="385379"/>
          </a:xfrm>
          <a:prstGeom prst="rect">
            <a:avLst/>
          </a:prstGeom>
          <a:noFill/>
          <a:ln>
            <a:noFill/>
          </a:ln>
        </p:spPr>
      </p:pic>
      <p:grpSp>
        <p:nvGrpSpPr>
          <p:cNvPr id="2032" name="Google Shape;2032;p177"/>
          <p:cNvGrpSpPr/>
          <p:nvPr/>
        </p:nvGrpSpPr>
        <p:grpSpPr>
          <a:xfrm>
            <a:off x="-14288" y="4738047"/>
            <a:ext cx="991393" cy="405369"/>
            <a:chOff x="-19045" y="6142422"/>
            <a:chExt cx="1747255" cy="714685"/>
          </a:xfrm>
        </p:grpSpPr>
        <p:pic>
          <p:nvPicPr>
            <p:cNvPr id="2033" name="Google Shape;2033;p177" descr="Footer 4.png"/>
            <p:cNvPicPr preferRelativeResize="0"/>
            <p:nvPr/>
          </p:nvPicPr>
          <p:blipFill rotWithShape="1">
            <a:blip r:embed="rId3">
              <a:alphaModFix/>
            </a:blip>
            <a:srcRect l="724"/>
            <a:stretch/>
          </p:blipFill>
          <p:spPr>
            <a:xfrm>
              <a:off x="-19045" y="6142422"/>
              <a:ext cx="1747255" cy="714685"/>
            </a:xfrm>
            <a:prstGeom prst="rect">
              <a:avLst/>
            </a:prstGeom>
            <a:noFill/>
            <a:ln>
              <a:noFill/>
            </a:ln>
          </p:spPr>
        </p:pic>
        <p:pic>
          <p:nvPicPr>
            <p:cNvPr id="2034" name="Google Shape;2034;p177" descr="Image"/>
            <p:cNvPicPr preferRelativeResize="0"/>
            <p:nvPr/>
          </p:nvPicPr>
          <p:blipFill rotWithShape="1">
            <a:blip r:embed="rId4">
              <a:alphaModFix/>
            </a:blip>
            <a:srcRect b="5222"/>
            <a:stretch/>
          </p:blipFill>
          <p:spPr>
            <a:xfrm rot="-1246310">
              <a:off x="300068" y="6221202"/>
              <a:ext cx="500339" cy="438991"/>
            </a:xfrm>
            <a:prstGeom prst="rect">
              <a:avLst/>
            </a:prstGeom>
            <a:noFill/>
            <a:ln>
              <a:noFill/>
            </a:ln>
          </p:spPr>
        </p:pic>
      </p:grpSp>
      <p:sp>
        <p:nvSpPr>
          <p:cNvPr id="2035" name="Google Shape;2035;p177"/>
          <p:cNvSpPr txBox="1">
            <a:spLocks noGrp="1"/>
          </p:cNvSpPr>
          <p:nvPr>
            <p:ph type="title"/>
          </p:nvPr>
        </p:nvSpPr>
        <p:spPr>
          <a:xfrm>
            <a:off x="428735" y="267493"/>
            <a:ext cx="32565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36" name="Google Shape;2036;p177"/>
          <p:cNvSpPr txBox="1">
            <a:spLocks noGrp="1"/>
          </p:cNvSpPr>
          <p:nvPr>
            <p:ph type="body" idx="1"/>
          </p:nvPr>
        </p:nvSpPr>
        <p:spPr>
          <a:xfrm>
            <a:off x="428737" y="1917775"/>
            <a:ext cx="3998100" cy="2600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037" name="Google Shape;2037;p177"/>
          <p:cNvSpPr txBox="1">
            <a:spLocks noGrp="1"/>
          </p:cNvSpPr>
          <p:nvPr>
            <p:ph type="body" idx="2"/>
          </p:nvPr>
        </p:nvSpPr>
        <p:spPr>
          <a:xfrm>
            <a:off x="428736" y="1524427"/>
            <a:ext cx="32565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038" name="Google Shape;2038;p177"/>
          <p:cNvSpPr txBox="1">
            <a:spLocks noGrp="1"/>
          </p:cNvSpPr>
          <p:nvPr>
            <p:ph type="body" idx="3"/>
          </p:nvPr>
        </p:nvSpPr>
        <p:spPr>
          <a:xfrm>
            <a:off x="4805911" y="686567"/>
            <a:ext cx="3816900" cy="35562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SzPts val="1400"/>
              <a:buNone/>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2039" name="Google Shape;2039;p177" descr="Google Shape;1513;p170"/>
          <p:cNvPicPr preferRelativeResize="0"/>
          <p:nvPr/>
        </p:nvPicPr>
        <p:blipFill rotWithShape="1">
          <a:blip r:embed="rId5">
            <a:alphaModFix/>
          </a:blip>
          <a:srcRect l="19146" b="3185"/>
          <a:stretch/>
        </p:blipFill>
        <p:spPr>
          <a:xfrm flipH="1">
            <a:off x="7750073" y="4723807"/>
            <a:ext cx="1401571" cy="433875"/>
          </a:xfrm>
          <a:prstGeom prst="rect">
            <a:avLst/>
          </a:prstGeom>
          <a:noFill/>
          <a:ln>
            <a:noFill/>
          </a:ln>
        </p:spPr>
      </p:pic>
      <p:pic>
        <p:nvPicPr>
          <p:cNvPr id="2040" name="Google Shape;2040;p177" descr="Google Shape;1487;p170"/>
          <p:cNvPicPr preferRelativeResize="0"/>
          <p:nvPr/>
        </p:nvPicPr>
        <p:blipFill rotWithShape="1">
          <a:blip r:embed="rId2">
            <a:alphaModFix/>
          </a:blip>
          <a:srcRect b="47304"/>
          <a:stretch/>
        </p:blipFill>
        <p:spPr>
          <a:xfrm>
            <a:off x="6903373" y="4763357"/>
            <a:ext cx="1462677" cy="385379"/>
          </a:xfrm>
          <a:prstGeom prst="rect">
            <a:avLst/>
          </a:prstGeom>
          <a:noFill/>
          <a:ln>
            <a:noFill/>
          </a:ln>
        </p:spPr>
      </p:pic>
      <p:pic>
        <p:nvPicPr>
          <p:cNvPr id="2041" name="Google Shape;2041;p177" descr="Google Shape;1492;p170"/>
          <p:cNvPicPr preferRelativeResize="0"/>
          <p:nvPr/>
        </p:nvPicPr>
        <p:blipFill rotWithShape="1">
          <a:blip r:embed="rId6">
            <a:alphaModFix/>
          </a:blip>
          <a:srcRect b="2837"/>
          <a:stretch/>
        </p:blipFill>
        <p:spPr>
          <a:xfrm>
            <a:off x="6834377" y="5029591"/>
            <a:ext cx="344181" cy="121627"/>
          </a:xfrm>
          <a:prstGeom prst="rect">
            <a:avLst/>
          </a:prstGeom>
          <a:noFill/>
          <a:ln>
            <a:noFill/>
          </a:ln>
        </p:spPr>
      </p:pic>
      <p:pic>
        <p:nvPicPr>
          <p:cNvPr id="2042" name="Google Shape;2042;p177"/>
          <p:cNvPicPr preferRelativeResize="0"/>
          <p:nvPr/>
        </p:nvPicPr>
        <p:blipFill>
          <a:blip r:embed="rId7">
            <a:alphaModFix/>
          </a:blip>
          <a:stretch>
            <a:fillRect/>
          </a:stretch>
        </p:blipFill>
        <p:spPr>
          <a:xfrm>
            <a:off x="7893310" y="498210"/>
            <a:ext cx="752574" cy="101006"/>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G2 - Card - Large">
  <p:cSld name="Card - Large">
    <p:spTree>
      <p:nvGrpSpPr>
        <p:cNvPr id="1" name="Shape 2043"/>
        <p:cNvGrpSpPr/>
        <p:nvPr/>
      </p:nvGrpSpPr>
      <p:grpSpPr>
        <a:xfrm>
          <a:off x="0" y="0"/>
          <a:ext cx="0" cy="0"/>
          <a:chOff x="0" y="0"/>
          <a:chExt cx="0" cy="0"/>
        </a:xfrm>
      </p:grpSpPr>
      <p:sp>
        <p:nvSpPr>
          <p:cNvPr id="2044" name="Google Shape;2044;p178"/>
          <p:cNvSpPr/>
          <p:nvPr/>
        </p:nvSpPr>
        <p:spPr>
          <a:xfrm>
            <a:off x="0" y="2114550"/>
            <a:ext cx="9144000" cy="3029100"/>
          </a:xfrm>
          <a:prstGeom prst="rect">
            <a:avLst/>
          </a:prstGeom>
          <a:solidFill>
            <a:srgbClr val="CFE9F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2045" name="Google Shape;2045;p178"/>
          <p:cNvSpPr/>
          <p:nvPr/>
        </p:nvSpPr>
        <p:spPr>
          <a:xfrm>
            <a:off x="436819" y="1357535"/>
            <a:ext cx="8277600" cy="3273600"/>
          </a:xfrm>
          <a:prstGeom prst="roundRect">
            <a:avLst>
              <a:gd name="adj" fmla="val 2905"/>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046" name="Google Shape;2046;p178"/>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47" name="Google Shape;2047;p178"/>
          <p:cNvSpPr txBox="1">
            <a:spLocks noGrp="1"/>
          </p:cNvSpPr>
          <p:nvPr>
            <p:ph type="body" idx="1"/>
          </p:nvPr>
        </p:nvSpPr>
        <p:spPr>
          <a:xfrm>
            <a:off x="633827" y="1449550"/>
            <a:ext cx="7689900" cy="2899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048" name="Google Shape;2048;p178"/>
          <p:cNvSpPr txBox="1">
            <a:spLocks noGrp="1"/>
          </p:cNvSpPr>
          <p:nvPr>
            <p:ph type="body" idx="2"/>
          </p:nvPr>
        </p:nvSpPr>
        <p:spPr>
          <a:xfrm>
            <a:off x="428736" y="822884"/>
            <a:ext cx="82830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2049" name="Google Shape;2049;p178" descr="Google Shape;1487;p170"/>
          <p:cNvPicPr preferRelativeResize="0"/>
          <p:nvPr/>
        </p:nvPicPr>
        <p:blipFill rotWithShape="1">
          <a:blip r:embed="rId2">
            <a:alphaModFix/>
          </a:blip>
          <a:srcRect b="47304"/>
          <a:stretch/>
        </p:blipFill>
        <p:spPr>
          <a:xfrm>
            <a:off x="640966" y="4765149"/>
            <a:ext cx="1462677" cy="385379"/>
          </a:xfrm>
          <a:prstGeom prst="rect">
            <a:avLst/>
          </a:prstGeom>
          <a:noFill/>
          <a:ln>
            <a:noFill/>
          </a:ln>
        </p:spPr>
      </p:pic>
      <p:pic>
        <p:nvPicPr>
          <p:cNvPr id="2050" name="Google Shape;2050;p178" descr="Footer 4.png"/>
          <p:cNvPicPr preferRelativeResize="0"/>
          <p:nvPr/>
        </p:nvPicPr>
        <p:blipFill rotWithShape="1">
          <a:blip r:embed="rId3">
            <a:alphaModFix/>
          </a:blip>
          <a:srcRect l="724"/>
          <a:stretch/>
        </p:blipFill>
        <p:spPr>
          <a:xfrm>
            <a:off x="-9521" y="4745766"/>
            <a:ext cx="990867" cy="405378"/>
          </a:xfrm>
          <a:prstGeom prst="rect">
            <a:avLst/>
          </a:prstGeom>
          <a:noFill/>
          <a:ln>
            <a:noFill/>
          </a:ln>
        </p:spPr>
      </p:pic>
      <p:pic>
        <p:nvPicPr>
          <p:cNvPr id="2051" name="Google Shape;2051;p178" descr="Image"/>
          <p:cNvPicPr preferRelativeResize="0"/>
          <p:nvPr/>
        </p:nvPicPr>
        <p:blipFill rotWithShape="1">
          <a:blip r:embed="rId4">
            <a:alphaModFix/>
          </a:blip>
          <a:srcRect b="5222"/>
          <a:stretch/>
        </p:blipFill>
        <p:spPr>
          <a:xfrm rot="-1246240">
            <a:off x="171495" y="4790449"/>
            <a:ext cx="283814" cy="249004"/>
          </a:xfrm>
          <a:prstGeom prst="rect">
            <a:avLst/>
          </a:prstGeom>
          <a:noFill/>
          <a:ln>
            <a:noFill/>
          </a:ln>
        </p:spPr>
      </p:pic>
      <p:pic>
        <p:nvPicPr>
          <p:cNvPr id="2052" name="Google Shape;2052;p178" descr="Google Shape;1492;p170"/>
          <p:cNvPicPr preferRelativeResize="0"/>
          <p:nvPr/>
        </p:nvPicPr>
        <p:blipFill rotWithShape="1">
          <a:blip r:embed="rId5">
            <a:alphaModFix/>
          </a:blip>
          <a:srcRect b="2837"/>
          <a:stretch/>
        </p:blipFill>
        <p:spPr>
          <a:xfrm flipH="1">
            <a:off x="1791664" y="4963025"/>
            <a:ext cx="532556" cy="188193"/>
          </a:xfrm>
          <a:prstGeom prst="rect">
            <a:avLst/>
          </a:prstGeom>
          <a:noFill/>
          <a:ln>
            <a:noFill/>
          </a:ln>
        </p:spPr>
      </p:pic>
      <p:pic>
        <p:nvPicPr>
          <p:cNvPr id="2053" name="Google Shape;2053;p178" descr="Google Shape;1513;p170"/>
          <p:cNvPicPr preferRelativeResize="0"/>
          <p:nvPr/>
        </p:nvPicPr>
        <p:blipFill rotWithShape="1">
          <a:blip r:embed="rId6">
            <a:alphaModFix/>
          </a:blip>
          <a:srcRect b="3185"/>
          <a:stretch/>
        </p:blipFill>
        <p:spPr>
          <a:xfrm flipH="1">
            <a:off x="6663608" y="4781491"/>
            <a:ext cx="1503015" cy="376192"/>
          </a:xfrm>
          <a:prstGeom prst="rect">
            <a:avLst/>
          </a:prstGeom>
          <a:noFill/>
          <a:ln>
            <a:noFill/>
          </a:ln>
        </p:spPr>
      </p:pic>
      <p:pic>
        <p:nvPicPr>
          <p:cNvPr id="2054" name="Google Shape;2054;p178" descr="Google Shape;1487;p170"/>
          <p:cNvPicPr preferRelativeResize="0"/>
          <p:nvPr/>
        </p:nvPicPr>
        <p:blipFill rotWithShape="1">
          <a:blip r:embed="rId2">
            <a:alphaModFix/>
          </a:blip>
          <a:srcRect r="9123" b="47307"/>
          <a:stretch/>
        </p:blipFill>
        <p:spPr>
          <a:xfrm>
            <a:off x="7814785" y="4763363"/>
            <a:ext cx="1329213" cy="385368"/>
          </a:xfrm>
          <a:prstGeom prst="rect">
            <a:avLst/>
          </a:prstGeom>
          <a:noFill/>
          <a:ln>
            <a:noFill/>
          </a:ln>
        </p:spPr>
      </p:pic>
      <p:pic>
        <p:nvPicPr>
          <p:cNvPr id="2055" name="Google Shape;2055;p178"/>
          <p:cNvPicPr preferRelativeResize="0"/>
          <p:nvPr/>
        </p:nvPicPr>
        <p:blipFill>
          <a:blip r:embed="rId7">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G3 - Cards - 2-Up">
  <p:cSld name="Cards - 2-Up">
    <p:spTree>
      <p:nvGrpSpPr>
        <p:cNvPr id="1" name="Shape 2056"/>
        <p:cNvGrpSpPr/>
        <p:nvPr/>
      </p:nvGrpSpPr>
      <p:grpSpPr>
        <a:xfrm>
          <a:off x="0" y="0"/>
          <a:ext cx="0" cy="0"/>
          <a:chOff x="0" y="0"/>
          <a:chExt cx="0" cy="0"/>
        </a:xfrm>
      </p:grpSpPr>
      <p:sp>
        <p:nvSpPr>
          <p:cNvPr id="2057" name="Google Shape;2057;p179"/>
          <p:cNvSpPr/>
          <p:nvPr/>
        </p:nvSpPr>
        <p:spPr>
          <a:xfrm>
            <a:off x="-1" y="2114550"/>
            <a:ext cx="9144000" cy="3029100"/>
          </a:xfrm>
          <a:prstGeom prst="rect">
            <a:avLst/>
          </a:prstGeom>
          <a:solidFill>
            <a:srgbClr val="CFE9F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2058" name="Google Shape;2058;p179" descr="Google Shape;1513;p170"/>
          <p:cNvPicPr preferRelativeResize="0"/>
          <p:nvPr/>
        </p:nvPicPr>
        <p:blipFill rotWithShape="1">
          <a:blip r:embed="rId2">
            <a:alphaModFix/>
          </a:blip>
          <a:srcRect b="3185"/>
          <a:stretch/>
        </p:blipFill>
        <p:spPr>
          <a:xfrm flipH="1">
            <a:off x="440458" y="4773847"/>
            <a:ext cx="1503015" cy="376192"/>
          </a:xfrm>
          <a:prstGeom prst="rect">
            <a:avLst/>
          </a:prstGeom>
          <a:noFill/>
          <a:ln>
            <a:noFill/>
          </a:ln>
        </p:spPr>
      </p:pic>
      <p:pic>
        <p:nvPicPr>
          <p:cNvPr id="2059" name="Google Shape;2059;p179" descr="Google Shape;1492;p170"/>
          <p:cNvPicPr preferRelativeResize="0"/>
          <p:nvPr/>
        </p:nvPicPr>
        <p:blipFill rotWithShape="1">
          <a:blip r:embed="rId3">
            <a:alphaModFix/>
          </a:blip>
          <a:srcRect b="2837"/>
          <a:stretch/>
        </p:blipFill>
        <p:spPr>
          <a:xfrm flipH="1">
            <a:off x="1926409" y="4963025"/>
            <a:ext cx="532556" cy="188193"/>
          </a:xfrm>
          <a:prstGeom prst="rect">
            <a:avLst/>
          </a:prstGeom>
          <a:noFill/>
          <a:ln>
            <a:noFill/>
          </a:ln>
        </p:spPr>
      </p:pic>
      <p:sp>
        <p:nvSpPr>
          <p:cNvPr id="2060" name="Google Shape;2060;p179"/>
          <p:cNvSpPr/>
          <p:nvPr/>
        </p:nvSpPr>
        <p:spPr>
          <a:xfrm>
            <a:off x="4685570" y="1353208"/>
            <a:ext cx="4029000" cy="3277800"/>
          </a:xfrm>
          <a:prstGeom prst="roundRect">
            <a:avLst>
              <a:gd name="adj" fmla="val 2772"/>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r>
              <a:rPr lang="en" sz="1400">
                <a:solidFill>
                  <a:srgbClr val="FFFFFF"/>
                </a:solidFill>
                <a:latin typeface="Salesforce Sans"/>
                <a:ea typeface="Salesforce Sans"/>
                <a:cs typeface="Salesforce Sans"/>
                <a:sym typeface="Salesforce Sans"/>
              </a:rPr>
              <a:t> </a:t>
            </a:r>
            <a:endParaRPr sz="1400">
              <a:solidFill>
                <a:srgbClr val="FFFFFF"/>
              </a:solidFill>
              <a:latin typeface="Salesforce Sans"/>
              <a:ea typeface="Salesforce Sans"/>
              <a:cs typeface="Salesforce Sans"/>
              <a:sym typeface="Salesforce Sans"/>
            </a:endParaRPr>
          </a:p>
        </p:txBody>
      </p:sp>
      <p:sp>
        <p:nvSpPr>
          <p:cNvPr id="2061" name="Google Shape;2061;p179"/>
          <p:cNvSpPr/>
          <p:nvPr/>
        </p:nvSpPr>
        <p:spPr>
          <a:xfrm>
            <a:off x="436958" y="1353208"/>
            <a:ext cx="4024200" cy="3277800"/>
          </a:xfrm>
          <a:prstGeom prst="roundRect">
            <a:avLst>
              <a:gd name="adj" fmla="val 2767"/>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062" name="Google Shape;2062;p179"/>
          <p:cNvSpPr txBox="1">
            <a:spLocks noGrp="1"/>
          </p:cNvSpPr>
          <p:nvPr>
            <p:ph type="body" idx="1"/>
          </p:nvPr>
        </p:nvSpPr>
        <p:spPr>
          <a:xfrm>
            <a:off x="594598" y="1449783"/>
            <a:ext cx="3418800" cy="2579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063" name="Google Shape;2063;p179"/>
          <p:cNvSpPr txBox="1">
            <a:spLocks noGrp="1"/>
          </p:cNvSpPr>
          <p:nvPr>
            <p:ph type="body" idx="2"/>
          </p:nvPr>
        </p:nvSpPr>
        <p:spPr>
          <a:xfrm>
            <a:off x="4987160" y="1449783"/>
            <a:ext cx="34188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064" name="Google Shape;2064;p179"/>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65" name="Google Shape;2065;p179"/>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2066" name="Google Shape;2066;p179"/>
          <p:cNvGrpSpPr/>
          <p:nvPr/>
        </p:nvGrpSpPr>
        <p:grpSpPr>
          <a:xfrm>
            <a:off x="-14288" y="4745691"/>
            <a:ext cx="991393" cy="405369"/>
            <a:chOff x="-19045" y="6155897"/>
            <a:chExt cx="1747255" cy="714685"/>
          </a:xfrm>
        </p:grpSpPr>
        <p:pic>
          <p:nvPicPr>
            <p:cNvPr id="2067" name="Google Shape;2067;p179" descr="Footer 4.png"/>
            <p:cNvPicPr preferRelativeResize="0"/>
            <p:nvPr/>
          </p:nvPicPr>
          <p:blipFill rotWithShape="1">
            <a:blip r:embed="rId4">
              <a:alphaModFix/>
            </a:blip>
            <a:srcRect l="724"/>
            <a:stretch/>
          </p:blipFill>
          <p:spPr>
            <a:xfrm>
              <a:off x="-19045" y="6155897"/>
              <a:ext cx="1747255" cy="714685"/>
            </a:xfrm>
            <a:prstGeom prst="rect">
              <a:avLst/>
            </a:prstGeom>
            <a:noFill/>
            <a:ln>
              <a:noFill/>
            </a:ln>
          </p:spPr>
        </p:pic>
        <p:pic>
          <p:nvPicPr>
            <p:cNvPr id="2068" name="Google Shape;2068;p179" descr="Image"/>
            <p:cNvPicPr preferRelativeResize="0"/>
            <p:nvPr/>
          </p:nvPicPr>
          <p:blipFill rotWithShape="1">
            <a:blip r:embed="rId5">
              <a:alphaModFix/>
            </a:blip>
            <a:srcRect b="5222"/>
            <a:stretch/>
          </p:blipFill>
          <p:spPr>
            <a:xfrm rot="-1246310">
              <a:off x="300068" y="6234677"/>
              <a:ext cx="500339" cy="438991"/>
            </a:xfrm>
            <a:prstGeom prst="rect">
              <a:avLst/>
            </a:prstGeom>
            <a:noFill/>
            <a:ln>
              <a:noFill/>
            </a:ln>
          </p:spPr>
        </p:pic>
      </p:grpSp>
      <p:pic>
        <p:nvPicPr>
          <p:cNvPr id="2069" name="Google Shape;2069;p179" descr="Google Shape;1524;p170"/>
          <p:cNvPicPr preferRelativeResize="0"/>
          <p:nvPr/>
        </p:nvPicPr>
        <p:blipFill rotWithShape="1">
          <a:blip r:embed="rId6">
            <a:alphaModFix/>
          </a:blip>
          <a:srcRect/>
          <a:stretch/>
        </p:blipFill>
        <p:spPr>
          <a:xfrm flipH="1">
            <a:off x="6876887" y="4859858"/>
            <a:ext cx="1476426" cy="291213"/>
          </a:xfrm>
          <a:prstGeom prst="rect">
            <a:avLst/>
          </a:prstGeom>
          <a:noFill/>
          <a:ln>
            <a:noFill/>
          </a:ln>
        </p:spPr>
      </p:pic>
      <p:pic>
        <p:nvPicPr>
          <p:cNvPr id="2070" name="Google Shape;2070;p179" descr="Google Shape;1523;p170"/>
          <p:cNvPicPr preferRelativeResize="0"/>
          <p:nvPr/>
        </p:nvPicPr>
        <p:blipFill rotWithShape="1">
          <a:blip r:embed="rId7">
            <a:alphaModFix/>
          </a:blip>
          <a:srcRect r="5979"/>
          <a:stretch/>
        </p:blipFill>
        <p:spPr>
          <a:xfrm>
            <a:off x="7964805" y="4774913"/>
            <a:ext cx="1179196" cy="376144"/>
          </a:xfrm>
          <a:prstGeom prst="rect">
            <a:avLst/>
          </a:prstGeom>
          <a:noFill/>
          <a:ln>
            <a:noFill/>
          </a:ln>
        </p:spPr>
      </p:pic>
      <p:pic>
        <p:nvPicPr>
          <p:cNvPr id="2071" name="Google Shape;2071;p179"/>
          <p:cNvPicPr preferRelativeResize="0"/>
          <p:nvPr/>
        </p:nvPicPr>
        <p:blipFill>
          <a:blip r:embed="rId8">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G3 - No Cards">
  <p:cSld name="Cards - 2-Up_1">
    <p:spTree>
      <p:nvGrpSpPr>
        <p:cNvPr id="1" name="Shape 2072"/>
        <p:cNvGrpSpPr/>
        <p:nvPr/>
      </p:nvGrpSpPr>
      <p:grpSpPr>
        <a:xfrm>
          <a:off x="0" y="0"/>
          <a:ext cx="0" cy="0"/>
          <a:chOff x="0" y="0"/>
          <a:chExt cx="0" cy="0"/>
        </a:xfrm>
      </p:grpSpPr>
      <p:sp>
        <p:nvSpPr>
          <p:cNvPr id="2073" name="Google Shape;2073;p180"/>
          <p:cNvSpPr/>
          <p:nvPr/>
        </p:nvSpPr>
        <p:spPr>
          <a:xfrm>
            <a:off x="-1" y="2114550"/>
            <a:ext cx="9144000" cy="3029100"/>
          </a:xfrm>
          <a:prstGeom prst="rect">
            <a:avLst/>
          </a:prstGeom>
          <a:solidFill>
            <a:srgbClr val="CFE9F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2074" name="Google Shape;2074;p180" descr="Google Shape;1513;p170"/>
          <p:cNvPicPr preferRelativeResize="0"/>
          <p:nvPr/>
        </p:nvPicPr>
        <p:blipFill rotWithShape="1">
          <a:blip r:embed="rId2">
            <a:alphaModFix/>
          </a:blip>
          <a:srcRect b="3185"/>
          <a:stretch/>
        </p:blipFill>
        <p:spPr>
          <a:xfrm flipH="1">
            <a:off x="440458" y="4773847"/>
            <a:ext cx="1503015" cy="376192"/>
          </a:xfrm>
          <a:prstGeom prst="rect">
            <a:avLst/>
          </a:prstGeom>
          <a:noFill/>
          <a:ln>
            <a:noFill/>
          </a:ln>
        </p:spPr>
      </p:pic>
      <p:pic>
        <p:nvPicPr>
          <p:cNvPr id="2075" name="Google Shape;2075;p180" descr="Google Shape;1492;p170"/>
          <p:cNvPicPr preferRelativeResize="0"/>
          <p:nvPr/>
        </p:nvPicPr>
        <p:blipFill rotWithShape="1">
          <a:blip r:embed="rId3">
            <a:alphaModFix/>
          </a:blip>
          <a:srcRect b="2837"/>
          <a:stretch/>
        </p:blipFill>
        <p:spPr>
          <a:xfrm flipH="1">
            <a:off x="1926409" y="4963025"/>
            <a:ext cx="532556" cy="188193"/>
          </a:xfrm>
          <a:prstGeom prst="rect">
            <a:avLst/>
          </a:prstGeom>
          <a:noFill/>
          <a:ln>
            <a:noFill/>
          </a:ln>
        </p:spPr>
      </p:pic>
      <p:sp>
        <p:nvSpPr>
          <p:cNvPr id="2076" name="Google Shape;2076;p180"/>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77" name="Google Shape;2077;p180"/>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2078" name="Google Shape;2078;p180"/>
          <p:cNvGrpSpPr/>
          <p:nvPr/>
        </p:nvGrpSpPr>
        <p:grpSpPr>
          <a:xfrm>
            <a:off x="-14288" y="4745691"/>
            <a:ext cx="991393" cy="405369"/>
            <a:chOff x="-19045" y="6155897"/>
            <a:chExt cx="1747255" cy="714685"/>
          </a:xfrm>
        </p:grpSpPr>
        <p:pic>
          <p:nvPicPr>
            <p:cNvPr id="2079" name="Google Shape;2079;p180" descr="Footer 4.png"/>
            <p:cNvPicPr preferRelativeResize="0"/>
            <p:nvPr/>
          </p:nvPicPr>
          <p:blipFill rotWithShape="1">
            <a:blip r:embed="rId4">
              <a:alphaModFix/>
            </a:blip>
            <a:srcRect l="724"/>
            <a:stretch/>
          </p:blipFill>
          <p:spPr>
            <a:xfrm>
              <a:off x="-19045" y="6155897"/>
              <a:ext cx="1747255" cy="714685"/>
            </a:xfrm>
            <a:prstGeom prst="rect">
              <a:avLst/>
            </a:prstGeom>
            <a:noFill/>
            <a:ln>
              <a:noFill/>
            </a:ln>
          </p:spPr>
        </p:pic>
        <p:pic>
          <p:nvPicPr>
            <p:cNvPr id="2080" name="Google Shape;2080;p180" descr="Image"/>
            <p:cNvPicPr preferRelativeResize="0"/>
            <p:nvPr/>
          </p:nvPicPr>
          <p:blipFill rotWithShape="1">
            <a:blip r:embed="rId5">
              <a:alphaModFix/>
            </a:blip>
            <a:srcRect b="5222"/>
            <a:stretch/>
          </p:blipFill>
          <p:spPr>
            <a:xfrm rot="-1246310">
              <a:off x="300068" y="6234677"/>
              <a:ext cx="500339" cy="438991"/>
            </a:xfrm>
            <a:prstGeom prst="rect">
              <a:avLst/>
            </a:prstGeom>
            <a:noFill/>
            <a:ln>
              <a:noFill/>
            </a:ln>
          </p:spPr>
        </p:pic>
      </p:grpSp>
      <p:pic>
        <p:nvPicPr>
          <p:cNvPr id="2081" name="Google Shape;2081;p180" descr="Google Shape;1524;p170"/>
          <p:cNvPicPr preferRelativeResize="0"/>
          <p:nvPr/>
        </p:nvPicPr>
        <p:blipFill rotWithShape="1">
          <a:blip r:embed="rId6">
            <a:alphaModFix/>
          </a:blip>
          <a:srcRect/>
          <a:stretch/>
        </p:blipFill>
        <p:spPr>
          <a:xfrm flipH="1">
            <a:off x="6876887" y="4859858"/>
            <a:ext cx="1476426" cy="291213"/>
          </a:xfrm>
          <a:prstGeom prst="rect">
            <a:avLst/>
          </a:prstGeom>
          <a:noFill/>
          <a:ln>
            <a:noFill/>
          </a:ln>
        </p:spPr>
      </p:pic>
      <p:pic>
        <p:nvPicPr>
          <p:cNvPr id="2082" name="Google Shape;2082;p180" descr="Google Shape;1523;p170"/>
          <p:cNvPicPr preferRelativeResize="0"/>
          <p:nvPr/>
        </p:nvPicPr>
        <p:blipFill rotWithShape="1">
          <a:blip r:embed="rId7">
            <a:alphaModFix/>
          </a:blip>
          <a:srcRect r="5979"/>
          <a:stretch/>
        </p:blipFill>
        <p:spPr>
          <a:xfrm>
            <a:off x="7964805" y="4774913"/>
            <a:ext cx="1179196" cy="376144"/>
          </a:xfrm>
          <a:prstGeom prst="rect">
            <a:avLst/>
          </a:prstGeom>
          <a:noFill/>
          <a:ln>
            <a:noFill/>
          </a:ln>
        </p:spPr>
      </p:pic>
      <p:pic>
        <p:nvPicPr>
          <p:cNvPr id="2083" name="Google Shape;2083;p180"/>
          <p:cNvPicPr preferRelativeResize="0"/>
          <p:nvPr/>
        </p:nvPicPr>
        <p:blipFill>
          <a:blip r:embed="rId8">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G4 - Cards - 3-Up">
  <p:cSld name="Cards - 3-Up">
    <p:spTree>
      <p:nvGrpSpPr>
        <p:cNvPr id="1" name="Shape 2084"/>
        <p:cNvGrpSpPr/>
        <p:nvPr/>
      </p:nvGrpSpPr>
      <p:grpSpPr>
        <a:xfrm>
          <a:off x="0" y="0"/>
          <a:ext cx="0" cy="0"/>
          <a:chOff x="0" y="0"/>
          <a:chExt cx="0" cy="0"/>
        </a:xfrm>
      </p:grpSpPr>
      <p:sp>
        <p:nvSpPr>
          <p:cNvPr id="2085" name="Google Shape;2085;p181"/>
          <p:cNvSpPr/>
          <p:nvPr/>
        </p:nvSpPr>
        <p:spPr>
          <a:xfrm>
            <a:off x="-1" y="2114550"/>
            <a:ext cx="9144000" cy="3029100"/>
          </a:xfrm>
          <a:prstGeom prst="rect">
            <a:avLst/>
          </a:prstGeom>
          <a:solidFill>
            <a:srgbClr val="CFE9F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2086" name="Google Shape;2086;p181"/>
          <p:cNvSpPr/>
          <p:nvPr/>
        </p:nvSpPr>
        <p:spPr>
          <a:xfrm>
            <a:off x="436819" y="1349399"/>
            <a:ext cx="26061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087" name="Google Shape;2087;p181"/>
          <p:cNvSpPr/>
          <p:nvPr/>
        </p:nvSpPr>
        <p:spPr>
          <a:xfrm>
            <a:off x="3259274" y="1349399"/>
            <a:ext cx="26091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chemeClr val="accent2"/>
              </a:solidFill>
              <a:latin typeface="Salesforce Sans"/>
              <a:ea typeface="Salesforce Sans"/>
              <a:cs typeface="Salesforce Sans"/>
              <a:sym typeface="Salesforce Sans"/>
            </a:endParaRPr>
          </a:p>
        </p:txBody>
      </p:sp>
      <p:sp>
        <p:nvSpPr>
          <p:cNvPr id="2088" name="Google Shape;2088;p181"/>
          <p:cNvSpPr/>
          <p:nvPr/>
        </p:nvSpPr>
        <p:spPr>
          <a:xfrm>
            <a:off x="6087806" y="1349399"/>
            <a:ext cx="26265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089" name="Google Shape;2089;p181"/>
          <p:cNvSpPr txBox="1">
            <a:spLocks noGrp="1"/>
          </p:cNvSpPr>
          <p:nvPr>
            <p:ph type="body" idx="1"/>
          </p:nvPr>
        </p:nvSpPr>
        <p:spPr>
          <a:xfrm>
            <a:off x="883674" y="1449788"/>
            <a:ext cx="1739700" cy="2579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090" name="Google Shape;2090;p181"/>
          <p:cNvSpPr txBox="1">
            <a:spLocks noGrp="1"/>
          </p:cNvSpPr>
          <p:nvPr>
            <p:ph type="body" idx="2"/>
          </p:nvPr>
        </p:nvSpPr>
        <p:spPr>
          <a:xfrm>
            <a:off x="3693626" y="1449788"/>
            <a:ext cx="17397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091" name="Google Shape;2091;p181"/>
          <p:cNvSpPr txBox="1">
            <a:spLocks noGrp="1"/>
          </p:cNvSpPr>
          <p:nvPr>
            <p:ph type="body" idx="3"/>
          </p:nvPr>
        </p:nvSpPr>
        <p:spPr>
          <a:xfrm>
            <a:off x="6460576" y="1449788"/>
            <a:ext cx="17397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092" name="Google Shape;2092;p181"/>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93" name="Google Shape;2093;p181"/>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2094" name="Google Shape;2094;p181"/>
          <p:cNvGrpSpPr/>
          <p:nvPr/>
        </p:nvGrpSpPr>
        <p:grpSpPr>
          <a:xfrm>
            <a:off x="-14288" y="4745691"/>
            <a:ext cx="991393" cy="405369"/>
            <a:chOff x="-19045" y="6155897"/>
            <a:chExt cx="1747255" cy="714685"/>
          </a:xfrm>
        </p:grpSpPr>
        <p:pic>
          <p:nvPicPr>
            <p:cNvPr id="2095" name="Google Shape;2095;p181" descr="Footer 4.png"/>
            <p:cNvPicPr preferRelativeResize="0"/>
            <p:nvPr/>
          </p:nvPicPr>
          <p:blipFill rotWithShape="1">
            <a:blip r:embed="rId2">
              <a:alphaModFix/>
            </a:blip>
            <a:srcRect l="724"/>
            <a:stretch/>
          </p:blipFill>
          <p:spPr>
            <a:xfrm>
              <a:off x="-19045" y="6155897"/>
              <a:ext cx="1747255" cy="714685"/>
            </a:xfrm>
            <a:prstGeom prst="rect">
              <a:avLst/>
            </a:prstGeom>
            <a:noFill/>
            <a:ln>
              <a:noFill/>
            </a:ln>
          </p:spPr>
        </p:pic>
        <p:pic>
          <p:nvPicPr>
            <p:cNvPr id="2096" name="Google Shape;2096;p181" descr="Image"/>
            <p:cNvPicPr preferRelativeResize="0"/>
            <p:nvPr/>
          </p:nvPicPr>
          <p:blipFill rotWithShape="1">
            <a:blip r:embed="rId3">
              <a:alphaModFix/>
            </a:blip>
            <a:srcRect b="5222"/>
            <a:stretch/>
          </p:blipFill>
          <p:spPr>
            <a:xfrm rot="-1246310">
              <a:off x="300068" y="6234677"/>
              <a:ext cx="500339" cy="438991"/>
            </a:xfrm>
            <a:prstGeom prst="rect">
              <a:avLst/>
            </a:prstGeom>
            <a:noFill/>
            <a:ln>
              <a:noFill/>
            </a:ln>
          </p:spPr>
        </p:pic>
      </p:grpSp>
      <p:pic>
        <p:nvPicPr>
          <p:cNvPr id="2097" name="Google Shape;2097;p181" descr="Google Shape;1513;p170"/>
          <p:cNvPicPr preferRelativeResize="0"/>
          <p:nvPr/>
        </p:nvPicPr>
        <p:blipFill rotWithShape="1">
          <a:blip r:embed="rId4">
            <a:alphaModFix/>
          </a:blip>
          <a:srcRect b="3185"/>
          <a:stretch/>
        </p:blipFill>
        <p:spPr>
          <a:xfrm flipH="1">
            <a:off x="6849698" y="4766204"/>
            <a:ext cx="1503015" cy="376192"/>
          </a:xfrm>
          <a:prstGeom prst="rect">
            <a:avLst/>
          </a:prstGeom>
          <a:noFill/>
          <a:ln>
            <a:noFill/>
          </a:ln>
        </p:spPr>
      </p:pic>
      <p:pic>
        <p:nvPicPr>
          <p:cNvPr id="2098" name="Google Shape;2098;p181" descr="Google Shape;1524;p170"/>
          <p:cNvPicPr preferRelativeResize="0"/>
          <p:nvPr/>
        </p:nvPicPr>
        <p:blipFill rotWithShape="1">
          <a:blip r:embed="rId5">
            <a:alphaModFix/>
          </a:blip>
          <a:srcRect l="14471"/>
          <a:stretch/>
        </p:blipFill>
        <p:spPr>
          <a:xfrm flipH="1">
            <a:off x="7880916" y="4852207"/>
            <a:ext cx="1263084" cy="291225"/>
          </a:xfrm>
          <a:prstGeom prst="rect">
            <a:avLst/>
          </a:prstGeom>
          <a:noFill/>
          <a:ln>
            <a:noFill/>
          </a:ln>
        </p:spPr>
      </p:pic>
      <p:pic>
        <p:nvPicPr>
          <p:cNvPr id="2099" name="Google Shape;2099;p181"/>
          <p:cNvPicPr preferRelativeResize="0"/>
          <p:nvPr/>
        </p:nvPicPr>
        <p:blipFill>
          <a:blip r:embed="rId6">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G5 - Cards - 4-Up">
  <p:cSld name="Cards - 4-Up">
    <p:spTree>
      <p:nvGrpSpPr>
        <p:cNvPr id="1" name="Shape 2100"/>
        <p:cNvGrpSpPr/>
        <p:nvPr/>
      </p:nvGrpSpPr>
      <p:grpSpPr>
        <a:xfrm>
          <a:off x="0" y="0"/>
          <a:ext cx="0" cy="0"/>
          <a:chOff x="0" y="0"/>
          <a:chExt cx="0" cy="0"/>
        </a:xfrm>
      </p:grpSpPr>
      <p:sp>
        <p:nvSpPr>
          <p:cNvPr id="2101" name="Google Shape;2101;p182"/>
          <p:cNvSpPr/>
          <p:nvPr/>
        </p:nvSpPr>
        <p:spPr>
          <a:xfrm>
            <a:off x="-1" y="2114550"/>
            <a:ext cx="9144000" cy="3029100"/>
          </a:xfrm>
          <a:prstGeom prst="rect">
            <a:avLst/>
          </a:prstGeom>
          <a:solidFill>
            <a:srgbClr val="CFE9F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2102" name="Google Shape;2102;p182" descr="Google Shape;1524;p170"/>
          <p:cNvPicPr preferRelativeResize="0"/>
          <p:nvPr/>
        </p:nvPicPr>
        <p:blipFill rotWithShape="1">
          <a:blip r:embed="rId2">
            <a:alphaModFix/>
          </a:blip>
          <a:srcRect/>
          <a:stretch/>
        </p:blipFill>
        <p:spPr>
          <a:xfrm flipH="1">
            <a:off x="6755985" y="4852214"/>
            <a:ext cx="1476426" cy="291213"/>
          </a:xfrm>
          <a:prstGeom prst="rect">
            <a:avLst/>
          </a:prstGeom>
          <a:noFill/>
          <a:ln>
            <a:noFill/>
          </a:ln>
        </p:spPr>
      </p:pic>
      <p:pic>
        <p:nvPicPr>
          <p:cNvPr id="2103" name="Google Shape;2103;p182" descr="Google Shape;1516;p170"/>
          <p:cNvPicPr preferRelativeResize="0"/>
          <p:nvPr/>
        </p:nvPicPr>
        <p:blipFill rotWithShape="1">
          <a:blip r:embed="rId3">
            <a:alphaModFix/>
          </a:blip>
          <a:srcRect/>
          <a:stretch/>
        </p:blipFill>
        <p:spPr>
          <a:xfrm>
            <a:off x="811317" y="4834459"/>
            <a:ext cx="1202826" cy="308287"/>
          </a:xfrm>
          <a:prstGeom prst="rect">
            <a:avLst/>
          </a:prstGeom>
          <a:noFill/>
          <a:ln>
            <a:noFill/>
          </a:ln>
        </p:spPr>
      </p:pic>
      <p:pic>
        <p:nvPicPr>
          <p:cNvPr id="2104" name="Google Shape;2104;p182" descr="Google Shape;1487;p170"/>
          <p:cNvPicPr preferRelativeResize="0"/>
          <p:nvPr/>
        </p:nvPicPr>
        <p:blipFill rotWithShape="1">
          <a:blip r:embed="rId4">
            <a:alphaModFix/>
          </a:blip>
          <a:srcRect b="47304"/>
          <a:stretch/>
        </p:blipFill>
        <p:spPr>
          <a:xfrm>
            <a:off x="7558249" y="4696014"/>
            <a:ext cx="1689256" cy="445079"/>
          </a:xfrm>
          <a:prstGeom prst="rect">
            <a:avLst/>
          </a:prstGeom>
          <a:noFill/>
          <a:ln>
            <a:noFill/>
          </a:ln>
        </p:spPr>
      </p:pic>
      <p:sp>
        <p:nvSpPr>
          <p:cNvPr id="2105" name="Google Shape;2105;p182"/>
          <p:cNvSpPr/>
          <p:nvPr/>
        </p:nvSpPr>
        <p:spPr>
          <a:xfrm>
            <a:off x="436819" y="1349399"/>
            <a:ext cx="1971900" cy="3278100"/>
          </a:xfrm>
          <a:prstGeom prst="roundRect">
            <a:avLst>
              <a:gd name="adj" fmla="val 4824"/>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106" name="Google Shape;2106;p182"/>
          <p:cNvSpPr/>
          <p:nvPr/>
        </p:nvSpPr>
        <p:spPr>
          <a:xfrm>
            <a:off x="2540465" y="1349399"/>
            <a:ext cx="1966200" cy="3278100"/>
          </a:xfrm>
          <a:prstGeom prst="roundRect">
            <a:avLst>
              <a:gd name="adj" fmla="val 4843"/>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107" name="Google Shape;2107;p182"/>
          <p:cNvSpPr/>
          <p:nvPr/>
        </p:nvSpPr>
        <p:spPr>
          <a:xfrm>
            <a:off x="4638616" y="1349399"/>
            <a:ext cx="1971900" cy="3278100"/>
          </a:xfrm>
          <a:prstGeom prst="roundRect">
            <a:avLst>
              <a:gd name="adj" fmla="val 4861"/>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108" name="Google Shape;2108;p182"/>
          <p:cNvSpPr/>
          <p:nvPr/>
        </p:nvSpPr>
        <p:spPr>
          <a:xfrm>
            <a:off x="6739514" y="1349399"/>
            <a:ext cx="1971900" cy="3278100"/>
          </a:xfrm>
          <a:prstGeom prst="roundRect">
            <a:avLst>
              <a:gd name="adj" fmla="val 4861"/>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109" name="Google Shape;2109;p182"/>
          <p:cNvSpPr txBox="1">
            <a:spLocks noGrp="1"/>
          </p:cNvSpPr>
          <p:nvPr>
            <p:ph type="body" idx="1"/>
          </p:nvPr>
        </p:nvSpPr>
        <p:spPr>
          <a:xfrm>
            <a:off x="614505"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110" name="Google Shape;2110;p182"/>
          <p:cNvSpPr txBox="1">
            <a:spLocks noGrp="1"/>
          </p:cNvSpPr>
          <p:nvPr>
            <p:ph type="body" idx="2"/>
          </p:nvPr>
        </p:nvSpPr>
        <p:spPr>
          <a:xfrm>
            <a:off x="2715402"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111" name="Google Shape;2111;p182"/>
          <p:cNvSpPr txBox="1">
            <a:spLocks noGrp="1"/>
          </p:cNvSpPr>
          <p:nvPr>
            <p:ph type="body" idx="3"/>
          </p:nvPr>
        </p:nvSpPr>
        <p:spPr>
          <a:xfrm>
            <a:off x="4816301"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112" name="Google Shape;2112;p182"/>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13" name="Google Shape;2113;p182"/>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2114" name="Google Shape;2114;p182"/>
          <p:cNvGrpSpPr/>
          <p:nvPr/>
        </p:nvGrpSpPr>
        <p:grpSpPr>
          <a:xfrm>
            <a:off x="-14288" y="4738047"/>
            <a:ext cx="991393" cy="405369"/>
            <a:chOff x="-19045" y="6142422"/>
            <a:chExt cx="1747255" cy="714685"/>
          </a:xfrm>
        </p:grpSpPr>
        <p:pic>
          <p:nvPicPr>
            <p:cNvPr id="2115" name="Google Shape;2115;p182" descr="Footer 4.png"/>
            <p:cNvPicPr preferRelativeResize="0"/>
            <p:nvPr/>
          </p:nvPicPr>
          <p:blipFill rotWithShape="1">
            <a:blip r:embed="rId5">
              <a:alphaModFix/>
            </a:blip>
            <a:srcRect l="724"/>
            <a:stretch/>
          </p:blipFill>
          <p:spPr>
            <a:xfrm>
              <a:off x="-19045" y="6142422"/>
              <a:ext cx="1747255" cy="714685"/>
            </a:xfrm>
            <a:prstGeom prst="rect">
              <a:avLst/>
            </a:prstGeom>
            <a:noFill/>
            <a:ln>
              <a:noFill/>
            </a:ln>
          </p:spPr>
        </p:pic>
        <p:pic>
          <p:nvPicPr>
            <p:cNvPr id="2116" name="Google Shape;2116;p182" descr="Image"/>
            <p:cNvPicPr preferRelativeResize="0"/>
            <p:nvPr/>
          </p:nvPicPr>
          <p:blipFill rotWithShape="1">
            <a:blip r:embed="rId6">
              <a:alphaModFix/>
            </a:blip>
            <a:srcRect b="5222"/>
            <a:stretch/>
          </p:blipFill>
          <p:spPr>
            <a:xfrm rot="-1246310">
              <a:off x="300068" y="6221202"/>
              <a:ext cx="500339" cy="438991"/>
            </a:xfrm>
            <a:prstGeom prst="rect">
              <a:avLst/>
            </a:prstGeom>
            <a:noFill/>
            <a:ln>
              <a:noFill/>
            </a:ln>
          </p:spPr>
        </p:pic>
      </p:grpSp>
      <p:sp>
        <p:nvSpPr>
          <p:cNvPr id="2117" name="Google Shape;2117;p182"/>
          <p:cNvSpPr txBox="1">
            <a:spLocks noGrp="1"/>
          </p:cNvSpPr>
          <p:nvPr>
            <p:ph type="body" idx="5"/>
          </p:nvPr>
        </p:nvSpPr>
        <p:spPr>
          <a:xfrm>
            <a:off x="6916027" y="1449783"/>
            <a:ext cx="1618800" cy="2885100"/>
          </a:xfrm>
          <a:prstGeom prst="rect">
            <a:avLst/>
          </a:prstGeom>
          <a:noFill/>
          <a:ln>
            <a:noFill/>
          </a:ln>
        </p:spPr>
        <p:txBody>
          <a:bodyPr spcFirstLastPara="1" wrap="square" lIns="0" tIns="0" rIns="0" bIns="0" anchor="t" anchorCtr="0">
            <a:noAutofit/>
          </a:bodyPr>
          <a:lstStyle>
            <a:lvl1pPr marL="457200" lvl="0" indent="-228600" algn="ctr" rtl="0">
              <a:spcBef>
                <a:spcPts val="800"/>
              </a:spcBef>
              <a:spcAft>
                <a:spcPts val="0"/>
              </a:spcAft>
              <a:buSzPts val="1500"/>
              <a:buNone/>
              <a:defRPr b="1">
                <a:solidFill>
                  <a:schemeClr val="dk1"/>
                </a:solidFill>
              </a:defRPr>
            </a:lvl1pPr>
            <a:lvl2pPr marL="914400" lvl="1" indent="-228600" algn="ctr" rtl="0">
              <a:spcBef>
                <a:spcPts val="200"/>
              </a:spcBef>
              <a:spcAft>
                <a:spcPts val="0"/>
              </a:spcAft>
              <a:buSzPts val="1400"/>
              <a:buNone/>
              <a:defRPr>
                <a:solidFill>
                  <a:schemeClr val="accent2"/>
                </a:solidFill>
              </a:defRPr>
            </a:lvl2pPr>
            <a:lvl3pPr marL="1371600" lvl="2" indent="-304800" algn="ctr" rtl="0">
              <a:spcBef>
                <a:spcPts val="500"/>
              </a:spcBef>
              <a:spcAft>
                <a:spcPts val="0"/>
              </a:spcAft>
              <a:buSzPts val="1200"/>
              <a:buChar char="•"/>
              <a:defRPr>
                <a:solidFill>
                  <a:schemeClr val="accent2"/>
                </a:solidFill>
              </a:defRPr>
            </a:lvl3pPr>
            <a:lvl4pPr marL="1828800" lvl="3" indent="-298450" algn="ctr" rtl="0">
              <a:spcBef>
                <a:spcPts val="500"/>
              </a:spcBef>
              <a:spcAft>
                <a:spcPts val="0"/>
              </a:spcAft>
              <a:buSzPts val="1100"/>
              <a:buChar char="•"/>
              <a:defRPr>
                <a:solidFill>
                  <a:schemeClr val="accent2"/>
                </a:solidFill>
              </a:defRPr>
            </a:lvl4pPr>
            <a:lvl5pPr marL="2286000" lvl="4" indent="-228600" algn="ctr"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2118" name="Google Shape;2118;p182"/>
          <p:cNvPicPr preferRelativeResize="0"/>
          <p:nvPr/>
        </p:nvPicPr>
        <p:blipFill>
          <a:blip r:embed="rId7">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G1 - Split Content - Card 1">
  <p:cSld name="Split Content - Card_1">
    <p:spTree>
      <p:nvGrpSpPr>
        <p:cNvPr id="1" name="Shape 2119"/>
        <p:cNvGrpSpPr/>
        <p:nvPr/>
      </p:nvGrpSpPr>
      <p:grpSpPr>
        <a:xfrm>
          <a:off x="0" y="0"/>
          <a:ext cx="0" cy="0"/>
          <a:chOff x="0" y="0"/>
          <a:chExt cx="0" cy="0"/>
        </a:xfrm>
      </p:grpSpPr>
      <p:sp>
        <p:nvSpPr>
          <p:cNvPr id="2120" name="Google Shape;2120;p183"/>
          <p:cNvSpPr/>
          <p:nvPr/>
        </p:nvSpPr>
        <p:spPr>
          <a:xfrm>
            <a:off x="7289543" y="3202914"/>
            <a:ext cx="1854438" cy="1939896"/>
          </a:xfrm>
          <a:custGeom>
            <a:avLst/>
            <a:gdLst/>
            <a:ahLst/>
            <a:cxnLst/>
            <a:rect l="l" t="t" r="r" b="b"/>
            <a:pathLst>
              <a:path w="20341" h="21600" extrusionOk="0">
                <a:moveTo>
                  <a:pt x="13454" y="0"/>
                </a:moveTo>
                <a:cubicBezTo>
                  <a:pt x="10010" y="0"/>
                  <a:pt x="6567" y="1333"/>
                  <a:pt x="3940" y="3999"/>
                </a:cubicBezTo>
                <a:cubicBezTo>
                  <a:pt x="-784" y="8794"/>
                  <a:pt x="-1259" y="16265"/>
                  <a:pt x="2512" y="21600"/>
                </a:cubicBezTo>
                <a:lnTo>
                  <a:pt x="20341" y="21600"/>
                </a:lnTo>
                <a:lnTo>
                  <a:pt x="20341" y="1922"/>
                </a:lnTo>
                <a:cubicBezTo>
                  <a:pt x="18226" y="641"/>
                  <a:pt x="15840" y="0"/>
                  <a:pt x="13454" y="0"/>
                </a:cubicBezTo>
                <a:close/>
              </a:path>
            </a:pathLst>
          </a:custGeom>
          <a:solidFill>
            <a:srgbClr val="EAF5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2121" name="Google Shape;2121;p183"/>
          <p:cNvSpPr/>
          <p:nvPr/>
        </p:nvSpPr>
        <p:spPr>
          <a:xfrm>
            <a:off x="-1" y="670"/>
            <a:ext cx="9143982" cy="5142150"/>
          </a:xfrm>
          <a:custGeom>
            <a:avLst/>
            <a:gdLst/>
            <a:ahLst/>
            <a:cxnLst/>
            <a:rect l="l" t="t" r="r" b="b"/>
            <a:pathLst>
              <a:path w="21600" h="21600" extrusionOk="0">
                <a:moveTo>
                  <a:pt x="0" y="0"/>
                </a:moveTo>
                <a:lnTo>
                  <a:pt x="0" y="21600"/>
                </a:lnTo>
                <a:lnTo>
                  <a:pt x="9498" y="21600"/>
                </a:lnTo>
                <a:cubicBezTo>
                  <a:pt x="12733" y="19632"/>
                  <a:pt x="15772" y="16357"/>
                  <a:pt x="18353" y="11769"/>
                </a:cubicBezTo>
                <a:cubicBezTo>
                  <a:pt x="19610" y="9534"/>
                  <a:pt x="20692" y="7104"/>
                  <a:pt x="21600" y="4535"/>
                </a:cubicBezTo>
                <a:lnTo>
                  <a:pt x="21600" y="0"/>
                </a:lnTo>
                <a:lnTo>
                  <a:pt x="0" y="0"/>
                </a:lnTo>
                <a:close/>
              </a:path>
            </a:pathLst>
          </a:custGeom>
          <a:solidFill>
            <a:srgbClr val="F9E3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2122" name="Google Shape;2122;p183" descr="Google Shape;1487;p170"/>
          <p:cNvPicPr preferRelativeResize="0"/>
          <p:nvPr/>
        </p:nvPicPr>
        <p:blipFill rotWithShape="1">
          <a:blip r:embed="rId2">
            <a:alphaModFix/>
          </a:blip>
          <a:srcRect b="47304"/>
          <a:stretch/>
        </p:blipFill>
        <p:spPr>
          <a:xfrm>
            <a:off x="640966" y="4757505"/>
            <a:ext cx="1462677" cy="385379"/>
          </a:xfrm>
          <a:prstGeom prst="rect">
            <a:avLst/>
          </a:prstGeom>
          <a:noFill/>
          <a:ln>
            <a:noFill/>
          </a:ln>
        </p:spPr>
      </p:pic>
      <p:sp>
        <p:nvSpPr>
          <p:cNvPr id="2123" name="Google Shape;2123;p183"/>
          <p:cNvSpPr/>
          <p:nvPr/>
        </p:nvSpPr>
        <p:spPr>
          <a:xfrm>
            <a:off x="4537744" y="304350"/>
            <a:ext cx="4317600" cy="4326900"/>
          </a:xfrm>
          <a:prstGeom prst="roundRect">
            <a:avLst>
              <a:gd name="adj" fmla="val 2772"/>
            </a:avLst>
          </a:prstGeom>
          <a:solidFill>
            <a:srgbClr val="FFFFFF"/>
          </a:solidFill>
          <a:ln>
            <a:noFill/>
          </a:ln>
          <a:effectLst>
            <a:outerShdw blurRad="304800" dist="114300" dir="3660000" algn="tl" rotWithShape="0">
              <a:srgbClr val="000000">
                <a:alpha val="3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r>
              <a:rPr lang="en" sz="1400">
                <a:solidFill>
                  <a:srgbClr val="FFFFFF"/>
                </a:solidFill>
                <a:latin typeface="Salesforce Sans"/>
                <a:ea typeface="Salesforce Sans"/>
                <a:cs typeface="Salesforce Sans"/>
                <a:sym typeface="Salesforce Sans"/>
              </a:rPr>
              <a:t> </a:t>
            </a:r>
            <a:endParaRPr sz="1400">
              <a:solidFill>
                <a:srgbClr val="FFFFFF"/>
              </a:solidFill>
              <a:latin typeface="Salesforce Sans"/>
              <a:ea typeface="Salesforce Sans"/>
              <a:cs typeface="Salesforce Sans"/>
              <a:sym typeface="Salesforce Sans"/>
            </a:endParaRPr>
          </a:p>
        </p:txBody>
      </p:sp>
      <p:grpSp>
        <p:nvGrpSpPr>
          <p:cNvPr id="2124" name="Google Shape;2124;p183"/>
          <p:cNvGrpSpPr/>
          <p:nvPr/>
        </p:nvGrpSpPr>
        <p:grpSpPr>
          <a:xfrm>
            <a:off x="-14288" y="4738047"/>
            <a:ext cx="991393" cy="405369"/>
            <a:chOff x="-19045" y="6142422"/>
            <a:chExt cx="1747255" cy="714685"/>
          </a:xfrm>
        </p:grpSpPr>
        <p:pic>
          <p:nvPicPr>
            <p:cNvPr id="2125" name="Google Shape;2125;p183" descr="Footer 4.png"/>
            <p:cNvPicPr preferRelativeResize="0"/>
            <p:nvPr/>
          </p:nvPicPr>
          <p:blipFill rotWithShape="1">
            <a:blip r:embed="rId3">
              <a:alphaModFix/>
            </a:blip>
            <a:srcRect l="724"/>
            <a:stretch/>
          </p:blipFill>
          <p:spPr>
            <a:xfrm>
              <a:off x="-19045" y="6142422"/>
              <a:ext cx="1747255" cy="714685"/>
            </a:xfrm>
            <a:prstGeom prst="rect">
              <a:avLst/>
            </a:prstGeom>
            <a:noFill/>
            <a:ln>
              <a:noFill/>
            </a:ln>
          </p:spPr>
        </p:pic>
        <p:pic>
          <p:nvPicPr>
            <p:cNvPr id="2126" name="Google Shape;2126;p183" descr="Image"/>
            <p:cNvPicPr preferRelativeResize="0"/>
            <p:nvPr/>
          </p:nvPicPr>
          <p:blipFill rotWithShape="1">
            <a:blip r:embed="rId4">
              <a:alphaModFix/>
            </a:blip>
            <a:srcRect b="5222"/>
            <a:stretch/>
          </p:blipFill>
          <p:spPr>
            <a:xfrm rot="-1246310">
              <a:off x="300068" y="6221202"/>
              <a:ext cx="500339" cy="438991"/>
            </a:xfrm>
            <a:prstGeom prst="rect">
              <a:avLst/>
            </a:prstGeom>
            <a:noFill/>
            <a:ln>
              <a:noFill/>
            </a:ln>
          </p:spPr>
        </p:pic>
      </p:grpSp>
      <p:sp>
        <p:nvSpPr>
          <p:cNvPr id="2127" name="Google Shape;2127;p183"/>
          <p:cNvSpPr txBox="1">
            <a:spLocks noGrp="1"/>
          </p:cNvSpPr>
          <p:nvPr>
            <p:ph type="title"/>
          </p:nvPr>
        </p:nvSpPr>
        <p:spPr>
          <a:xfrm>
            <a:off x="428735" y="267493"/>
            <a:ext cx="32565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28" name="Google Shape;2128;p183"/>
          <p:cNvSpPr txBox="1">
            <a:spLocks noGrp="1"/>
          </p:cNvSpPr>
          <p:nvPr>
            <p:ph type="body" idx="1"/>
          </p:nvPr>
        </p:nvSpPr>
        <p:spPr>
          <a:xfrm>
            <a:off x="428737" y="1917775"/>
            <a:ext cx="3998100" cy="2600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129" name="Google Shape;2129;p183"/>
          <p:cNvSpPr txBox="1">
            <a:spLocks noGrp="1"/>
          </p:cNvSpPr>
          <p:nvPr>
            <p:ph type="body" idx="2"/>
          </p:nvPr>
        </p:nvSpPr>
        <p:spPr>
          <a:xfrm>
            <a:off x="428736" y="1524427"/>
            <a:ext cx="32565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130" name="Google Shape;2130;p183"/>
          <p:cNvSpPr txBox="1">
            <a:spLocks noGrp="1"/>
          </p:cNvSpPr>
          <p:nvPr>
            <p:ph type="body" idx="3"/>
          </p:nvPr>
        </p:nvSpPr>
        <p:spPr>
          <a:xfrm>
            <a:off x="4805911" y="686567"/>
            <a:ext cx="3816900" cy="35562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SzPts val="1400"/>
              <a:buNone/>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2131" name="Google Shape;2131;p183" descr="Google Shape;1513;p170"/>
          <p:cNvPicPr preferRelativeResize="0"/>
          <p:nvPr/>
        </p:nvPicPr>
        <p:blipFill rotWithShape="1">
          <a:blip r:embed="rId5">
            <a:alphaModFix/>
          </a:blip>
          <a:srcRect l="19146" b="3185"/>
          <a:stretch/>
        </p:blipFill>
        <p:spPr>
          <a:xfrm flipH="1">
            <a:off x="7750073" y="4723807"/>
            <a:ext cx="1401571" cy="433875"/>
          </a:xfrm>
          <a:prstGeom prst="rect">
            <a:avLst/>
          </a:prstGeom>
          <a:noFill/>
          <a:ln>
            <a:noFill/>
          </a:ln>
        </p:spPr>
      </p:pic>
      <p:pic>
        <p:nvPicPr>
          <p:cNvPr id="2132" name="Google Shape;2132;p183" descr="Google Shape;1487;p170"/>
          <p:cNvPicPr preferRelativeResize="0"/>
          <p:nvPr/>
        </p:nvPicPr>
        <p:blipFill rotWithShape="1">
          <a:blip r:embed="rId2">
            <a:alphaModFix/>
          </a:blip>
          <a:srcRect b="47304"/>
          <a:stretch/>
        </p:blipFill>
        <p:spPr>
          <a:xfrm>
            <a:off x="6903373" y="4763357"/>
            <a:ext cx="1462677" cy="385379"/>
          </a:xfrm>
          <a:prstGeom prst="rect">
            <a:avLst/>
          </a:prstGeom>
          <a:noFill/>
          <a:ln>
            <a:noFill/>
          </a:ln>
        </p:spPr>
      </p:pic>
      <p:pic>
        <p:nvPicPr>
          <p:cNvPr id="2133" name="Google Shape;2133;p183" descr="Google Shape;1492;p170"/>
          <p:cNvPicPr preferRelativeResize="0"/>
          <p:nvPr/>
        </p:nvPicPr>
        <p:blipFill rotWithShape="1">
          <a:blip r:embed="rId6">
            <a:alphaModFix/>
          </a:blip>
          <a:srcRect b="2837"/>
          <a:stretch/>
        </p:blipFill>
        <p:spPr>
          <a:xfrm>
            <a:off x="6834377" y="5029591"/>
            <a:ext cx="344181" cy="121627"/>
          </a:xfrm>
          <a:prstGeom prst="rect">
            <a:avLst/>
          </a:prstGeom>
          <a:noFill/>
          <a:ln>
            <a:noFill/>
          </a:ln>
        </p:spPr>
      </p:pic>
      <p:pic>
        <p:nvPicPr>
          <p:cNvPr id="2134" name="Google Shape;2134;p183"/>
          <p:cNvPicPr preferRelativeResize="0"/>
          <p:nvPr/>
        </p:nvPicPr>
        <p:blipFill>
          <a:blip r:embed="rId7">
            <a:alphaModFix/>
          </a:blip>
          <a:stretch>
            <a:fillRect/>
          </a:stretch>
        </p:blipFill>
        <p:spPr>
          <a:xfrm>
            <a:off x="7893310" y="498210"/>
            <a:ext cx="752574" cy="101006"/>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G2 - Card - Large 1">
  <p:cSld name="Card - Large_1">
    <p:spTree>
      <p:nvGrpSpPr>
        <p:cNvPr id="1" name="Shape 2135"/>
        <p:cNvGrpSpPr/>
        <p:nvPr/>
      </p:nvGrpSpPr>
      <p:grpSpPr>
        <a:xfrm>
          <a:off x="0" y="0"/>
          <a:ext cx="0" cy="0"/>
          <a:chOff x="0" y="0"/>
          <a:chExt cx="0" cy="0"/>
        </a:xfrm>
      </p:grpSpPr>
      <p:sp>
        <p:nvSpPr>
          <p:cNvPr id="2136" name="Google Shape;2136;p184"/>
          <p:cNvSpPr/>
          <p:nvPr/>
        </p:nvSpPr>
        <p:spPr>
          <a:xfrm>
            <a:off x="0" y="2114550"/>
            <a:ext cx="9144000" cy="3029100"/>
          </a:xfrm>
          <a:prstGeom prst="rect">
            <a:avLst/>
          </a:prstGeom>
          <a:solidFill>
            <a:srgbClr val="F9E3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2138" name="Google Shape;2138;p184"/>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39" name="Google Shape;2139;p184"/>
          <p:cNvSpPr txBox="1">
            <a:spLocks noGrp="1"/>
          </p:cNvSpPr>
          <p:nvPr>
            <p:ph type="body" idx="1"/>
          </p:nvPr>
        </p:nvSpPr>
        <p:spPr>
          <a:xfrm>
            <a:off x="633827" y="1449550"/>
            <a:ext cx="7689900" cy="2899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140" name="Google Shape;2140;p184"/>
          <p:cNvSpPr txBox="1">
            <a:spLocks noGrp="1"/>
          </p:cNvSpPr>
          <p:nvPr>
            <p:ph type="body" idx="2"/>
          </p:nvPr>
        </p:nvSpPr>
        <p:spPr>
          <a:xfrm>
            <a:off x="428736" y="822884"/>
            <a:ext cx="82830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2141" name="Google Shape;2141;p184" descr="Google Shape;1487;p170"/>
          <p:cNvPicPr preferRelativeResize="0"/>
          <p:nvPr/>
        </p:nvPicPr>
        <p:blipFill rotWithShape="1">
          <a:blip r:embed="rId2">
            <a:alphaModFix/>
          </a:blip>
          <a:srcRect b="47304"/>
          <a:stretch/>
        </p:blipFill>
        <p:spPr>
          <a:xfrm>
            <a:off x="640966" y="4765149"/>
            <a:ext cx="1462677" cy="385379"/>
          </a:xfrm>
          <a:prstGeom prst="rect">
            <a:avLst/>
          </a:prstGeom>
          <a:noFill/>
          <a:ln>
            <a:noFill/>
          </a:ln>
        </p:spPr>
      </p:pic>
      <p:pic>
        <p:nvPicPr>
          <p:cNvPr id="2142" name="Google Shape;2142;p184" descr="Footer 4.png"/>
          <p:cNvPicPr preferRelativeResize="0"/>
          <p:nvPr/>
        </p:nvPicPr>
        <p:blipFill rotWithShape="1">
          <a:blip r:embed="rId3">
            <a:alphaModFix/>
          </a:blip>
          <a:srcRect l="724"/>
          <a:stretch/>
        </p:blipFill>
        <p:spPr>
          <a:xfrm>
            <a:off x="-9521" y="4745766"/>
            <a:ext cx="990867" cy="405378"/>
          </a:xfrm>
          <a:prstGeom prst="rect">
            <a:avLst/>
          </a:prstGeom>
          <a:noFill/>
          <a:ln>
            <a:noFill/>
          </a:ln>
        </p:spPr>
      </p:pic>
      <p:pic>
        <p:nvPicPr>
          <p:cNvPr id="2143" name="Google Shape;2143;p184" descr="Image"/>
          <p:cNvPicPr preferRelativeResize="0"/>
          <p:nvPr/>
        </p:nvPicPr>
        <p:blipFill rotWithShape="1">
          <a:blip r:embed="rId4">
            <a:alphaModFix/>
          </a:blip>
          <a:srcRect b="5222"/>
          <a:stretch/>
        </p:blipFill>
        <p:spPr>
          <a:xfrm rot="-1246240">
            <a:off x="171495" y="4790449"/>
            <a:ext cx="283814" cy="249004"/>
          </a:xfrm>
          <a:prstGeom prst="rect">
            <a:avLst/>
          </a:prstGeom>
          <a:noFill/>
          <a:ln>
            <a:noFill/>
          </a:ln>
        </p:spPr>
      </p:pic>
      <p:pic>
        <p:nvPicPr>
          <p:cNvPr id="2144" name="Google Shape;2144;p184" descr="Google Shape;1492;p170"/>
          <p:cNvPicPr preferRelativeResize="0"/>
          <p:nvPr/>
        </p:nvPicPr>
        <p:blipFill rotWithShape="1">
          <a:blip r:embed="rId5">
            <a:alphaModFix/>
          </a:blip>
          <a:srcRect b="2837"/>
          <a:stretch/>
        </p:blipFill>
        <p:spPr>
          <a:xfrm flipH="1">
            <a:off x="1791664" y="4963025"/>
            <a:ext cx="532556" cy="188193"/>
          </a:xfrm>
          <a:prstGeom prst="rect">
            <a:avLst/>
          </a:prstGeom>
          <a:noFill/>
          <a:ln>
            <a:noFill/>
          </a:ln>
        </p:spPr>
      </p:pic>
      <p:pic>
        <p:nvPicPr>
          <p:cNvPr id="2145" name="Google Shape;2145;p184" descr="Google Shape;1513;p170"/>
          <p:cNvPicPr preferRelativeResize="0"/>
          <p:nvPr/>
        </p:nvPicPr>
        <p:blipFill rotWithShape="1">
          <a:blip r:embed="rId6">
            <a:alphaModFix/>
          </a:blip>
          <a:srcRect b="3185"/>
          <a:stretch/>
        </p:blipFill>
        <p:spPr>
          <a:xfrm flipH="1">
            <a:off x="6663608" y="4781491"/>
            <a:ext cx="1503015" cy="376192"/>
          </a:xfrm>
          <a:prstGeom prst="rect">
            <a:avLst/>
          </a:prstGeom>
          <a:noFill/>
          <a:ln>
            <a:noFill/>
          </a:ln>
        </p:spPr>
      </p:pic>
      <p:pic>
        <p:nvPicPr>
          <p:cNvPr id="2146" name="Google Shape;2146;p184" descr="Google Shape;1487;p170"/>
          <p:cNvPicPr preferRelativeResize="0"/>
          <p:nvPr/>
        </p:nvPicPr>
        <p:blipFill rotWithShape="1">
          <a:blip r:embed="rId2">
            <a:alphaModFix/>
          </a:blip>
          <a:srcRect r="9123" b="47307"/>
          <a:stretch/>
        </p:blipFill>
        <p:spPr>
          <a:xfrm>
            <a:off x="7814785" y="4763363"/>
            <a:ext cx="1329213" cy="385368"/>
          </a:xfrm>
          <a:prstGeom prst="rect">
            <a:avLst/>
          </a:prstGeom>
          <a:noFill/>
          <a:ln>
            <a:noFill/>
          </a:ln>
        </p:spPr>
      </p:pic>
      <p:pic>
        <p:nvPicPr>
          <p:cNvPr id="2147" name="Google Shape;2147;p184"/>
          <p:cNvPicPr preferRelativeResize="0"/>
          <p:nvPr/>
        </p:nvPicPr>
        <p:blipFill>
          <a:blip r:embed="rId7">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2 - 2 Column 2">
  <p:cSld name="2 Column_2">
    <p:spTree>
      <p:nvGrpSpPr>
        <p:cNvPr id="1" name="Shape 256"/>
        <p:cNvGrpSpPr/>
        <p:nvPr/>
      </p:nvGrpSpPr>
      <p:grpSpPr>
        <a:xfrm>
          <a:off x="0" y="0"/>
          <a:ext cx="0" cy="0"/>
          <a:chOff x="0" y="0"/>
          <a:chExt cx="0" cy="0"/>
        </a:xfrm>
      </p:grpSpPr>
      <p:sp>
        <p:nvSpPr>
          <p:cNvPr id="257" name="Google Shape;257;p31"/>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F9E3B6"/>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258" name="Google Shape;258;p31"/>
          <p:cNvSpPr txBox="1">
            <a:spLocks noGrp="1"/>
          </p:cNvSpPr>
          <p:nvPr>
            <p:ph type="title"/>
          </p:nvPr>
        </p:nvSpPr>
        <p:spPr>
          <a:xfrm>
            <a:off x="428737" y="47628"/>
            <a:ext cx="77181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9" name="Google Shape;259;p31"/>
          <p:cNvSpPr txBox="1">
            <a:spLocks noGrp="1"/>
          </p:cNvSpPr>
          <p:nvPr>
            <p:ph type="body" idx="1"/>
          </p:nvPr>
        </p:nvSpPr>
        <p:spPr>
          <a:xfrm>
            <a:off x="428737"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sz="1400">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60" name="Google Shape;260;p31"/>
          <p:cNvSpPr txBox="1">
            <a:spLocks noGrp="1"/>
          </p:cNvSpPr>
          <p:nvPr>
            <p:ph type="body" idx="2"/>
          </p:nvPr>
        </p:nvSpPr>
        <p:spPr>
          <a:xfrm>
            <a:off x="4736683"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61" name="Google Shape;261;p31"/>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62" name="Google Shape;262;p31"/>
          <p:cNvSpPr txBox="1">
            <a:spLocks noGrp="1"/>
          </p:cNvSpPr>
          <p:nvPr>
            <p:ph type="subTitle" idx="4"/>
          </p:nvPr>
        </p:nvSpPr>
        <p:spPr>
          <a:xfrm>
            <a:off x="1461137"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263" name="Google Shape;263;p31"/>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264" name="Google Shape;264;p31"/>
          <p:cNvSpPr/>
          <p:nvPr/>
        </p:nvSpPr>
        <p:spPr>
          <a:xfrm rot="-5400000">
            <a:off x="484189" y="4233637"/>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65" name="Google Shape;265;p31"/>
          <p:cNvSpPr/>
          <p:nvPr/>
        </p:nvSpPr>
        <p:spPr>
          <a:xfrm rot="5400000">
            <a:off x="484068" y="4233637"/>
            <a:ext cx="742500" cy="742800"/>
          </a:xfrm>
          <a:prstGeom prst="pie">
            <a:avLst>
              <a:gd name="adj1" fmla="val 5411272"/>
              <a:gd name="adj2" fmla="val 10781300"/>
            </a:avLst>
          </a:prstGeom>
          <a:solidFill>
            <a:srgbClr val="3964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66" name="Google Shape;266;p31"/>
          <p:cNvSpPr/>
          <p:nvPr/>
        </p:nvSpPr>
        <p:spPr>
          <a:xfrm>
            <a:off x="114723" y="4233787"/>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267" name="Google Shape;267;p31" descr="Google Shape;670;p91"/>
          <p:cNvPicPr preferRelativeResize="0"/>
          <p:nvPr/>
        </p:nvPicPr>
        <p:blipFill rotWithShape="1">
          <a:blip r:embed="rId3">
            <a:alphaModFix/>
          </a:blip>
          <a:srcRect l="724"/>
          <a:stretch/>
        </p:blipFill>
        <p:spPr>
          <a:xfrm>
            <a:off x="-9522" y="4607486"/>
            <a:ext cx="1310114" cy="535880"/>
          </a:xfrm>
          <a:prstGeom prst="rect">
            <a:avLst/>
          </a:prstGeom>
          <a:noFill/>
          <a:ln>
            <a:noFill/>
          </a:ln>
        </p:spPr>
      </p:pic>
      <p:pic>
        <p:nvPicPr>
          <p:cNvPr id="268" name="Google Shape;268;p31" descr="Google Shape;671;p91"/>
          <p:cNvPicPr preferRelativeResize="0"/>
          <p:nvPr/>
        </p:nvPicPr>
        <p:blipFill rotWithShape="1">
          <a:blip r:embed="rId4">
            <a:alphaModFix/>
          </a:blip>
          <a:srcRect b="5222"/>
          <a:stretch/>
        </p:blipFill>
        <p:spPr>
          <a:xfrm rot="-1246296">
            <a:off x="229816" y="4665901"/>
            <a:ext cx="375258" cy="329244"/>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G3 - Cards - 2-Up 1">
  <p:cSld name="Cards - 2-Up_2">
    <p:spTree>
      <p:nvGrpSpPr>
        <p:cNvPr id="1" name="Shape 2148"/>
        <p:cNvGrpSpPr/>
        <p:nvPr/>
      </p:nvGrpSpPr>
      <p:grpSpPr>
        <a:xfrm>
          <a:off x="0" y="0"/>
          <a:ext cx="0" cy="0"/>
          <a:chOff x="0" y="0"/>
          <a:chExt cx="0" cy="0"/>
        </a:xfrm>
      </p:grpSpPr>
      <p:sp>
        <p:nvSpPr>
          <p:cNvPr id="2149" name="Google Shape;2149;p185"/>
          <p:cNvSpPr/>
          <p:nvPr/>
        </p:nvSpPr>
        <p:spPr>
          <a:xfrm>
            <a:off x="-1" y="2114550"/>
            <a:ext cx="9144000" cy="3029100"/>
          </a:xfrm>
          <a:prstGeom prst="rect">
            <a:avLst/>
          </a:prstGeom>
          <a:solidFill>
            <a:srgbClr val="F9E3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2150" name="Google Shape;2150;p185" descr="Google Shape;1513;p170"/>
          <p:cNvPicPr preferRelativeResize="0"/>
          <p:nvPr/>
        </p:nvPicPr>
        <p:blipFill rotWithShape="1">
          <a:blip r:embed="rId2">
            <a:alphaModFix/>
          </a:blip>
          <a:srcRect b="3185"/>
          <a:stretch/>
        </p:blipFill>
        <p:spPr>
          <a:xfrm flipH="1">
            <a:off x="440458" y="4773847"/>
            <a:ext cx="1503015" cy="376192"/>
          </a:xfrm>
          <a:prstGeom prst="rect">
            <a:avLst/>
          </a:prstGeom>
          <a:noFill/>
          <a:ln>
            <a:noFill/>
          </a:ln>
        </p:spPr>
      </p:pic>
      <p:pic>
        <p:nvPicPr>
          <p:cNvPr id="2151" name="Google Shape;2151;p185" descr="Google Shape;1492;p170"/>
          <p:cNvPicPr preferRelativeResize="0"/>
          <p:nvPr/>
        </p:nvPicPr>
        <p:blipFill rotWithShape="1">
          <a:blip r:embed="rId3">
            <a:alphaModFix/>
          </a:blip>
          <a:srcRect b="2837"/>
          <a:stretch/>
        </p:blipFill>
        <p:spPr>
          <a:xfrm flipH="1">
            <a:off x="1926409" y="4963025"/>
            <a:ext cx="532556" cy="188193"/>
          </a:xfrm>
          <a:prstGeom prst="rect">
            <a:avLst/>
          </a:prstGeom>
          <a:noFill/>
          <a:ln>
            <a:noFill/>
          </a:ln>
        </p:spPr>
      </p:pic>
      <p:sp>
        <p:nvSpPr>
          <p:cNvPr id="2152" name="Google Shape;2152;p185"/>
          <p:cNvSpPr/>
          <p:nvPr/>
        </p:nvSpPr>
        <p:spPr>
          <a:xfrm>
            <a:off x="4685570" y="1353208"/>
            <a:ext cx="4029000" cy="3277800"/>
          </a:xfrm>
          <a:prstGeom prst="roundRect">
            <a:avLst>
              <a:gd name="adj" fmla="val 2772"/>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r>
              <a:rPr lang="en" sz="1400">
                <a:solidFill>
                  <a:srgbClr val="FFFFFF"/>
                </a:solidFill>
                <a:latin typeface="Salesforce Sans"/>
                <a:ea typeface="Salesforce Sans"/>
                <a:cs typeface="Salesforce Sans"/>
                <a:sym typeface="Salesforce Sans"/>
              </a:rPr>
              <a:t> </a:t>
            </a:r>
            <a:endParaRPr sz="1400">
              <a:solidFill>
                <a:srgbClr val="FFFFFF"/>
              </a:solidFill>
              <a:latin typeface="Salesforce Sans"/>
              <a:ea typeface="Salesforce Sans"/>
              <a:cs typeface="Salesforce Sans"/>
              <a:sym typeface="Salesforce Sans"/>
            </a:endParaRPr>
          </a:p>
        </p:txBody>
      </p:sp>
      <p:sp>
        <p:nvSpPr>
          <p:cNvPr id="2153" name="Google Shape;2153;p185"/>
          <p:cNvSpPr/>
          <p:nvPr/>
        </p:nvSpPr>
        <p:spPr>
          <a:xfrm>
            <a:off x="436958" y="1353208"/>
            <a:ext cx="4024200" cy="3277800"/>
          </a:xfrm>
          <a:prstGeom prst="roundRect">
            <a:avLst>
              <a:gd name="adj" fmla="val 2767"/>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154" name="Google Shape;2154;p185"/>
          <p:cNvSpPr txBox="1">
            <a:spLocks noGrp="1"/>
          </p:cNvSpPr>
          <p:nvPr>
            <p:ph type="body" idx="1"/>
          </p:nvPr>
        </p:nvSpPr>
        <p:spPr>
          <a:xfrm>
            <a:off x="594598" y="1449783"/>
            <a:ext cx="3418800" cy="2579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155" name="Google Shape;2155;p185"/>
          <p:cNvSpPr txBox="1">
            <a:spLocks noGrp="1"/>
          </p:cNvSpPr>
          <p:nvPr>
            <p:ph type="body" idx="2"/>
          </p:nvPr>
        </p:nvSpPr>
        <p:spPr>
          <a:xfrm>
            <a:off x="4987160" y="1449783"/>
            <a:ext cx="34188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156" name="Google Shape;2156;p185"/>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57" name="Google Shape;2157;p185"/>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2158" name="Google Shape;2158;p185"/>
          <p:cNvGrpSpPr/>
          <p:nvPr/>
        </p:nvGrpSpPr>
        <p:grpSpPr>
          <a:xfrm>
            <a:off x="-14288" y="4745691"/>
            <a:ext cx="991393" cy="405369"/>
            <a:chOff x="-19045" y="6155897"/>
            <a:chExt cx="1747255" cy="714685"/>
          </a:xfrm>
        </p:grpSpPr>
        <p:pic>
          <p:nvPicPr>
            <p:cNvPr id="2159" name="Google Shape;2159;p185" descr="Footer 4.png"/>
            <p:cNvPicPr preferRelativeResize="0"/>
            <p:nvPr/>
          </p:nvPicPr>
          <p:blipFill rotWithShape="1">
            <a:blip r:embed="rId4">
              <a:alphaModFix/>
            </a:blip>
            <a:srcRect l="724"/>
            <a:stretch/>
          </p:blipFill>
          <p:spPr>
            <a:xfrm>
              <a:off x="-19045" y="6155897"/>
              <a:ext cx="1747255" cy="714685"/>
            </a:xfrm>
            <a:prstGeom prst="rect">
              <a:avLst/>
            </a:prstGeom>
            <a:noFill/>
            <a:ln>
              <a:noFill/>
            </a:ln>
          </p:spPr>
        </p:pic>
        <p:pic>
          <p:nvPicPr>
            <p:cNvPr id="2160" name="Google Shape;2160;p185" descr="Image"/>
            <p:cNvPicPr preferRelativeResize="0"/>
            <p:nvPr/>
          </p:nvPicPr>
          <p:blipFill rotWithShape="1">
            <a:blip r:embed="rId5">
              <a:alphaModFix/>
            </a:blip>
            <a:srcRect b="5222"/>
            <a:stretch/>
          </p:blipFill>
          <p:spPr>
            <a:xfrm rot="-1246310">
              <a:off x="300068" y="6234677"/>
              <a:ext cx="500339" cy="438991"/>
            </a:xfrm>
            <a:prstGeom prst="rect">
              <a:avLst/>
            </a:prstGeom>
            <a:noFill/>
            <a:ln>
              <a:noFill/>
            </a:ln>
          </p:spPr>
        </p:pic>
      </p:grpSp>
      <p:pic>
        <p:nvPicPr>
          <p:cNvPr id="2161" name="Google Shape;2161;p185" descr="Google Shape;1524;p170"/>
          <p:cNvPicPr preferRelativeResize="0"/>
          <p:nvPr/>
        </p:nvPicPr>
        <p:blipFill rotWithShape="1">
          <a:blip r:embed="rId6">
            <a:alphaModFix/>
          </a:blip>
          <a:srcRect/>
          <a:stretch/>
        </p:blipFill>
        <p:spPr>
          <a:xfrm flipH="1">
            <a:off x="6876887" y="4859858"/>
            <a:ext cx="1476426" cy="291213"/>
          </a:xfrm>
          <a:prstGeom prst="rect">
            <a:avLst/>
          </a:prstGeom>
          <a:noFill/>
          <a:ln>
            <a:noFill/>
          </a:ln>
        </p:spPr>
      </p:pic>
      <p:pic>
        <p:nvPicPr>
          <p:cNvPr id="2162" name="Google Shape;2162;p185" descr="Google Shape;1523;p170"/>
          <p:cNvPicPr preferRelativeResize="0"/>
          <p:nvPr/>
        </p:nvPicPr>
        <p:blipFill rotWithShape="1">
          <a:blip r:embed="rId7">
            <a:alphaModFix/>
          </a:blip>
          <a:srcRect r="5979"/>
          <a:stretch/>
        </p:blipFill>
        <p:spPr>
          <a:xfrm>
            <a:off x="7964805" y="4774913"/>
            <a:ext cx="1179196" cy="376144"/>
          </a:xfrm>
          <a:prstGeom prst="rect">
            <a:avLst/>
          </a:prstGeom>
          <a:noFill/>
          <a:ln>
            <a:noFill/>
          </a:ln>
        </p:spPr>
      </p:pic>
      <p:pic>
        <p:nvPicPr>
          <p:cNvPr id="2163" name="Google Shape;2163;p185"/>
          <p:cNvPicPr preferRelativeResize="0"/>
          <p:nvPr/>
        </p:nvPicPr>
        <p:blipFill>
          <a:blip r:embed="rId8">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G3 - No Cards 1">
  <p:cSld name="Cards - 2-Up_1_1">
    <p:spTree>
      <p:nvGrpSpPr>
        <p:cNvPr id="1" name="Shape 2164"/>
        <p:cNvGrpSpPr/>
        <p:nvPr/>
      </p:nvGrpSpPr>
      <p:grpSpPr>
        <a:xfrm>
          <a:off x="0" y="0"/>
          <a:ext cx="0" cy="0"/>
          <a:chOff x="0" y="0"/>
          <a:chExt cx="0" cy="0"/>
        </a:xfrm>
      </p:grpSpPr>
      <p:sp>
        <p:nvSpPr>
          <p:cNvPr id="2165" name="Google Shape;2165;p186"/>
          <p:cNvSpPr/>
          <p:nvPr/>
        </p:nvSpPr>
        <p:spPr>
          <a:xfrm>
            <a:off x="-1" y="2114550"/>
            <a:ext cx="9144000" cy="3029100"/>
          </a:xfrm>
          <a:prstGeom prst="rect">
            <a:avLst/>
          </a:prstGeom>
          <a:solidFill>
            <a:srgbClr val="F9E3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2166" name="Google Shape;2166;p186" descr="Google Shape;1513;p170"/>
          <p:cNvPicPr preferRelativeResize="0"/>
          <p:nvPr/>
        </p:nvPicPr>
        <p:blipFill rotWithShape="1">
          <a:blip r:embed="rId2">
            <a:alphaModFix/>
          </a:blip>
          <a:srcRect b="3185"/>
          <a:stretch/>
        </p:blipFill>
        <p:spPr>
          <a:xfrm flipH="1">
            <a:off x="440458" y="4773847"/>
            <a:ext cx="1503015" cy="376192"/>
          </a:xfrm>
          <a:prstGeom prst="rect">
            <a:avLst/>
          </a:prstGeom>
          <a:noFill/>
          <a:ln>
            <a:noFill/>
          </a:ln>
        </p:spPr>
      </p:pic>
      <p:pic>
        <p:nvPicPr>
          <p:cNvPr id="2167" name="Google Shape;2167;p186" descr="Google Shape;1492;p170"/>
          <p:cNvPicPr preferRelativeResize="0"/>
          <p:nvPr/>
        </p:nvPicPr>
        <p:blipFill rotWithShape="1">
          <a:blip r:embed="rId3">
            <a:alphaModFix/>
          </a:blip>
          <a:srcRect b="2837"/>
          <a:stretch/>
        </p:blipFill>
        <p:spPr>
          <a:xfrm flipH="1">
            <a:off x="1926409" y="4963025"/>
            <a:ext cx="532556" cy="188193"/>
          </a:xfrm>
          <a:prstGeom prst="rect">
            <a:avLst/>
          </a:prstGeom>
          <a:noFill/>
          <a:ln>
            <a:noFill/>
          </a:ln>
        </p:spPr>
      </p:pic>
      <p:sp>
        <p:nvSpPr>
          <p:cNvPr id="2168" name="Google Shape;2168;p186"/>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69" name="Google Shape;2169;p186"/>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2170" name="Google Shape;2170;p186"/>
          <p:cNvGrpSpPr/>
          <p:nvPr/>
        </p:nvGrpSpPr>
        <p:grpSpPr>
          <a:xfrm>
            <a:off x="-14288" y="4745691"/>
            <a:ext cx="991393" cy="405369"/>
            <a:chOff x="-19045" y="6155897"/>
            <a:chExt cx="1747255" cy="714685"/>
          </a:xfrm>
        </p:grpSpPr>
        <p:pic>
          <p:nvPicPr>
            <p:cNvPr id="2171" name="Google Shape;2171;p186" descr="Footer 4.png"/>
            <p:cNvPicPr preferRelativeResize="0"/>
            <p:nvPr/>
          </p:nvPicPr>
          <p:blipFill rotWithShape="1">
            <a:blip r:embed="rId4">
              <a:alphaModFix/>
            </a:blip>
            <a:srcRect l="724"/>
            <a:stretch/>
          </p:blipFill>
          <p:spPr>
            <a:xfrm>
              <a:off x="-19045" y="6155897"/>
              <a:ext cx="1747255" cy="714685"/>
            </a:xfrm>
            <a:prstGeom prst="rect">
              <a:avLst/>
            </a:prstGeom>
            <a:noFill/>
            <a:ln>
              <a:noFill/>
            </a:ln>
          </p:spPr>
        </p:pic>
        <p:pic>
          <p:nvPicPr>
            <p:cNvPr id="2172" name="Google Shape;2172;p186" descr="Image"/>
            <p:cNvPicPr preferRelativeResize="0"/>
            <p:nvPr/>
          </p:nvPicPr>
          <p:blipFill rotWithShape="1">
            <a:blip r:embed="rId5">
              <a:alphaModFix/>
            </a:blip>
            <a:srcRect b="5222"/>
            <a:stretch/>
          </p:blipFill>
          <p:spPr>
            <a:xfrm rot="-1246310">
              <a:off x="300068" y="6234677"/>
              <a:ext cx="500339" cy="438991"/>
            </a:xfrm>
            <a:prstGeom prst="rect">
              <a:avLst/>
            </a:prstGeom>
            <a:noFill/>
            <a:ln>
              <a:noFill/>
            </a:ln>
          </p:spPr>
        </p:pic>
      </p:grpSp>
      <p:pic>
        <p:nvPicPr>
          <p:cNvPr id="2173" name="Google Shape;2173;p186" descr="Google Shape;1524;p170"/>
          <p:cNvPicPr preferRelativeResize="0"/>
          <p:nvPr/>
        </p:nvPicPr>
        <p:blipFill rotWithShape="1">
          <a:blip r:embed="rId6">
            <a:alphaModFix/>
          </a:blip>
          <a:srcRect/>
          <a:stretch/>
        </p:blipFill>
        <p:spPr>
          <a:xfrm flipH="1">
            <a:off x="6876887" y="4859858"/>
            <a:ext cx="1476426" cy="291213"/>
          </a:xfrm>
          <a:prstGeom prst="rect">
            <a:avLst/>
          </a:prstGeom>
          <a:noFill/>
          <a:ln>
            <a:noFill/>
          </a:ln>
        </p:spPr>
      </p:pic>
      <p:pic>
        <p:nvPicPr>
          <p:cNvPr id="2174" name="Google Shape;2174;p186" descr="Google Shape;1523;p170"/>
          <p:cNvPicPr preferRelativeResize="0"/>
          <p:nvPr/>
        </p:nvPicPr>
        <p:blipFill rotWithShape="1">
          <a:blip r:embed="rId7">
            <a:alphaModFix/>
          </a:blip>
          <a:srcRect r="5979"/>
          <a:stretch/>
        </p:blipFill>
        <p:spPr>
          <a:xfrm>
            <a:off x="7964805" y="4774913"/>
            <a:ext cx="1179196" cy="376144"/>
          </a:xfrm>
          <a:prstGeom prst="rect">
            <a:avLst/>
          </a:prstGeom>
          <a:noFill/>
          <a:ln>
            <a:noFill/>
          </a:ln>
        </p:spPr>
      </p:pic>
      <p:pic>
        <p:nvPicPr>
          <p:cNvPr id="2175" name="Google Shape;2175;p186"/>
          <p:cNvPicPr preferRelativeResize="0"/>
          <p:nvPr/>
        </p:nvPicPr>
        <p:blipFill>
          <a:blip r:embed="rId8">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G4 - Cards - 3-Up 1">
  <p:cSld name="Cards - 3-Up_1">
    <p:spTree>
      <p:nvGrpSpPr>
        <p:cNvPr id="1" name="Shape 2176"/>
        <p:cNvGrpSpPr/>
        <p:nvPr/>
      </p:nvGrpSpPr>
      <p:grpSpPr>
        <a:xfrm>
          <a:off x="0" y="0"/>
          <a:ext cx="0" cy="0"/>
          <a:chOff x="0" y="0"/>
          <a:chExt cx="0" cy="0"/>
        </a:xfrm>
      </p:grpSpPr>
      <p:sp>
        <p:nvSpPr>
          <p:cNvPr id="2177" name="Google Shape;2177;p187"/>
          <p:cNvSpPr/>
          <p:nvPr/>
        </p:nvSpPr>
        <p:spPr>
          <a:xfrm>
            <a:off x="-1" y="2114550"/>
            <a:ext cx="9144000" cy="3029100"/>
          </a:xfrm>
          <a:prstGeom prst="rect">
            <a:avLst/>
          </a:prstGeom>
          <a:solidFill>
            <a:srgbClr val="F9E3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2178" name="Google Shape;2178;p187"/>
          <p:cNvSpPr/>
          <p:nvPr/>
        </p:nvSpPr>
        <p:spPr>
          <a:xfrm>
            <a:off x="436819" y="1349399"/>
            <a:ext cx="26061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179" name="Google Shape;2179;p187"/>
          <p:cNvSpPr/>
          <p:nvPr/>
        </p:nvSpPr>
        <p:spPr>
          <a:xfrm>
            <a:off x="3259274" y="1349399"/>
            <a:ext cx="26091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chemeClr val="accent2"/>
              </a:solidFill>
              <a:latin typeface="Salesforce Sans"/>
              <a:ea typeface="Salesforce Sans"/>
              <a:cs typeface="Salesforce Sans"/>
              <a:sym typeface="Salesforce Sans"/>
            </a:endParaRPr>
          </a:p>
        </p:txBody>
      </p:sp>
      <p:sp>
        <p:nvSpPr>
          <p:cNvPr id="2180" name="Google Shape;2180;p187"/>
          <p:cNvSpPr/>
          <p:nvPr/>
        </p:nvSpPr>
        <p:spPr>
          <a:xfrm>
            <a:off x="6087806" y="1349399"/>
            <a:ext cx="26265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181" name="Google Shape;2181;p187"/>
          <p:cNvSpPr txBox="1">
            <a:spLocks noGrp="1"/>
          </p:cNvSpPr>
          <p:nvPr>
            <p:ph type="body" idx="1"/>
          </p:nvPr>
        </p:nvSpPr>
        <p:spPr>
          <a:xfrm>
            <a:off x="883674" y="1449788"/>
            <a:ext cx="1739700" cy="2579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182" name="Google Shape;2182;p187"/>
          <p:cNvSpPr txBox="1">
            <a:spLocks noGrp="1"/>
          </p:cNvSpPr>
          <p:nvPr>
            <p:ph type="body" idx="2"/>
          </p:nvPr>
        </p:nvSpPr>
        <p:spPr>
          <a:xfrm>
            <a:off x="3693626" y="1449788"/>
            <a:ext cx="17397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183" name="Google Shape;2183;p187"/>
          <p:cNvSpPr txBox="1">
            <a:spLocks noGrp="1"/>
          </p:cNvSpPr>
          <p:nvPr>
            <p:ph type="body" idx="3"/>
          </p:nvPr>
        </p:nvSpPr>
        <p:spPr>
          <a:xfrm>
            <a:off x="6460576" y="1449788"/>
            <a:ext cx="17397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184" name="Google Shape;2184;p187"/>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85" name="Google Shape;2185;p187"/>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2186" name="Google Shape;2186;p187"/>
          <p:cNvGrpSpPr/>
          <p:nvPr/>
        </p:nvGrpSpPr>
        <p:grpSpPr>
          <a:xfrm>
            <a:off x="-14288" y="4745691"/>
            <a:ext cx="991393" cy="405369"/>
            <a:chOff x="-19045" y="6155897"/>
            <a:chExt cx="1747255" cy="714685"/>
          </a:xfrm>
        </p:grpSpPr>
        <p:pic>
          <p:nvPicPr>
            <p:cNvPr id="2187" name="Google Shape;2187;p187" descr="Footer 4.png"/>
            <p:cNvPicPr preferRelativeResize="0"/>
            <p:nvPr/>
          </p:nvPicPr>
          <p:blipFill rotWithShape="1">
            <a:blip r:embed="rId2">
              <a:alphaModFix/>
            </a:blip>
            <a:srcRect l="724"/>
            <a:stretch/>
          </p:blipFill>
          <p:spPr>
            <a:xfrm>
              <a:off x="-19045" y="6155897"/>
              <a:ext cx="1747255" cy="714685"/>
            </a:xfrm>
            <a:prstGeom prst="rect">
              <a:avLst/>
            </a:prstGeom>
            <a:noFill/>
            <a:ln>
              <a:noFill/>
            </a:ln>
          </p:spPr>
        </p:pic>
        <p:pic>
          <p:nvPicPr>
            <p:cNvPr id="2188" name="Google Shape;2188;p187" descr="Image"/>
            <p:cNvPicPr preferRelativeResize="0"/>
            <p:nvPr/>
          </p:nvPicPr>
          <p:blipFill rotWithShape="1">
            <a:blip r:embed="rId3">
              <a:alphaModFix/>
            </a:blip>
            <a:srcRect b="5222"/>
            <a:stretch/>
          </p:blipFill>
          <p:spPr>
            <a:xfrm rot="-1246310">
              <a:off x="300068" y="6234677"/>
              <a:ext cx="500339" cy="438991"/>
            </a:xfrm>
            <a:prstGeom prst="rect">
              <a:avLst/>
            </a:prstGeom>
            <a:noFill/>
            <a:ln>
              <a:noFill/>
            </a:ln>
          </p:spPr>
        </p:pic>
      </p:grpSp>
      <p:pic>
        <p:nvPicPr>
          <p:cNvPr id="2189" name="Google Shape;2189;p187" descr="Google Shape;1513;p170"/>
          <p:cNvPicPr preferRelativeResize="0"/>
          <p:nvPr/>
        </p:nvPicPr>
        <p:blipFill rotWithShape="1">
          <a:blip r:embed="rId4">
            <a:alphaModFix/>
          </a:blip>
          <a:srcRect b="3185"/>
          <a:stretch/>
        </p:blipFill>
        <p:spPr>
          <a:xfrm flipH="1">
            <a:off x="6849698" y="4766204"/>
            <a:ext cx="1503015" cy="376192"/>
          </a:xfrm>
          <a:prstGeom prst="rect">
            <a:avLst/>
          </a:prstGeom>
          <a:noFill/>
          <a:ln>
            <a:noFill/>
          </a:ln>
        </p:spPr>
      </p:pic>
      <p:pic>
        <p:nvPicPr>
          <p:cNvPr id="2190" name="Google Shape;2190;p187" descr="Google Shape;1524;p170"/>
          <p:cNvPicPr preferRelativeResize="0"/>
          <p:nvPr/>
        </p:nvPicPr>
        <p:blipFill rotWithShape="1">
          <a:blip r:embed="rId5">
            <a:alphaModFix/>
          </a:blip>
          <a:srcRect l="14471"/>
          <a:stretch/>
        </p:blipFill>
        <p:spPr>
          <a:xfrm flipH="1">
            <a:off x="7880916" y="4852207"/>
            <a:ext cx="1263084" cy="291225"/>
          </a:xfrm>
          <a:prstGeom prst="rect">
            <a:avLst/>
          </a:prstGeom>
          <a:noFill/>
          <a:ln>
            <a:noFill/>
          </a:ln>
        </p:spPr>
      </p:pic>
      <p:pic>
        <p:nvPicPr>
          <p:cNvPr id="2191" name="Google Shape;2191;p187"/>
          <p:cNvPicPr preferRelativeResize="0"/>
          <p:nvPr/>
        </p:nvPicPr>
        <p:blipFill>
          <a:blip r:embed="rId6">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G5 - Cards - 4-Up 1">
  <p:cSld name="Cards - 4-Up_1">
    <p:spTree>
      <p:nvGrpSpPr>
        <p:cNvPr id="1" name="Shape 2192"/>
        <p:cNvGrpSpPr/>
        <p:nvPr/>
      </p:nvGrpSpPr>
      <p:grpSpPr>
        <a:xfrm>
          <a:off x="0" y="0"/>
          <a:ext cx="0" cy="0"/>
          <a:chOff x="0" y="0"/>
          <a:chExt cx="0" cy="0"/>
        </a:xfrm>
      </p:grpSpPr>
      <p:sp>
        <p:nvSpPr>
          <p:cNvPr id="2193" name="Google Shape;2193;p188"/>
          <p:cNvSpPr/>
          <p:nvPr/>
        </p:nvSpPr>
        <p:spPr>
          <a:xfrm>
            <a:off x="-1" y="2114550"/>
            <a:ext cx="9144000" cy="3029100"/>
          </a:xfrm>
          <a:prstGeom prst="rect">
            <a:avLst/>
          </a:prstGeom>
          <a:solidFill>
            <a:srgbClr val="F9E3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2194" name="Google Shape;2194;p188" descr="Google Shape;1524;p170"/>
          <p:cNvPicPr preferRelativeResize="0"/>
          <p:nvPr/>
        </p:nvPicPr>
        <p:blipFill rotWithShape="1">
          <a:blip r:embed="rId2">
            <a:alphaModFix/>
          </a:blip>
          <a:srcRect/>
          <a:stretch/>
        </p:blipFill>
        <p:spPr>
          <a:xfrm flipH="1">
            <a:off x="6755985" y="4852214"/>
            <a:ext cx="1476426" cy="291213"/>
          </a:xfrm>
          <a:prstGeom prst="rect">
            <a:avLst/>
          </a:prstGeom>
          <a:noFill/>
          <a:ln>
            <a:noFill/>
          </a:ln>
        </p:spPr>
      </p:pic>
      <p:pic>
        <p:nvPicPr>
          <p:cNvPr id="2195" name="Google Shape;2195;p188" descr="Google Shape;1516;p170"/>
          <p:cNvPicPr preferRelativeResize="0"/>
          <p:nvPr/>
        </p:nvPicPr>
        <p:blipFill rotWithShape="1">
          <a:blip r:embed="rId3">
            <a:alphaModFix/>
          </a:blip>
          <a:srcRect/>
          <a:stretch/>
        </p:blipFill>
        <p:spPr>
          <a:xfrm>
            <a:off x="811317" y="4834459"/>
            <a:ext cx="1202826" cy="308287"/>
          </a:xfrm>
          <a:prstGeom prst="rect">
            <a:avLst/>
          </a:prstGeom>
          <a:noFill/>
          <a:ln>
            <a:noFill/>
          </a:ln>
        </p:spPr>
      </p:pic>
      <p:pic>
        <p:nvPicPr>
          <p:cNvPr id="2196" name="Google Shape;2196;p188" descr="Google Shape;1487;p170"/>
          <p:cNvPicPr preferRelativeResize="0"/>
          <p:nvPr/>
        </p:nvPicPr>
        <p:blipFill rotWithShape="1">
          <a:blip r:embed="rId4">
            <a:alphaModFix/>
          </a:blip>
          <a:srcRect b="47304"/>
          <a:stretch/>
        </p:blipFill>
        <p:spPr>
          <a:xfrm>
            <a:off x="7558249" y="4696014"/>
            <a:ext cx="1689256" cy="445079"/>
          </a:xfrm>
          <a:prstGeom prst="rect">
            <a:avLst/>
          </a:prstGeom>
          <a:noFill/>
          <a:ln>
            <a:noFill/>
          </a:ln>
        </p:spPr>
      </p:pic>
      <p:sp>
        <p:nvSpPr>
          <p:cNvPr id="2197" name="Google Shape;2197;p188"/>
          <p:cNvSpPr/>
          <p:nvPr/>
        </p:nvSpPr>
        <p:spPr>
          <a:xfrm>
            <a:off x="436819" y="1349399"/>
            <a:ext cx="1971900" cy="3278100"/>
          </a:xfrm>
          <a:prstGeom prst="roundRect">
            <a:avLst>
              <a:gd name="adj" fmla="val 4824"/>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198" name="Google Shape;2198;p188"/>
          <p:cNvSpPr/>
          <p:nvPr/>
        </p:nvSpPr>
        <p:spPr>
          <a:xfrm>
            <a:off x="2540465" y="1349399"/>
            <a:ext cx="1966200" cy="3278100"/>
          </a:xfrm>
          <a:prstGeom prst="roundRect">
            <a:avLst>
              <a:gd name="adj" fmla="val 4843"/>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199" name="Google Shape;2199;p188"/>
          <p:cNvSpPr/>
          <p:nvPr/>
        </p:nvSpPr>
        <p:spPr>
          <a:xfrm>
            <a:off x="4638616" y="1349399"/>
            <a:ext cx="1971900" cy="3278100"/>
          </a:xfrm>
          <a:prstGeom prst="roundRect">
            <a:avLst>
              <a:gd name="adj" fmla="val 4861"/>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200" name="Google Shape;2200;p188"/>
          <p:cNvSpPr/>
          <p:nvPr/>
        </p:nvSpPr>
        <p:spPr>
          <a:xfrm>
            <a:off x="6739514" y="1349399"/>
            <a:ext cx="1971900" cy="3278100"/>
          </a:xfrm>
          <a:prstGeom prst="roundRect">
            <a:avLst>
              <a:gd name="adj" fmla="val 4861"/>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201" name="Google Shape;2201;p188"/>
          <p:cNvSpPr txBox="1">
            <a:spLocks noGrp="1"/>
          </p:cNvSpPr>
          <p:nvPr>
            <p:ph type="body" idx="1"/>
          </p:nvPr>
        </p:nvSpPr>
        <p:spPr>
          <a:xfrm>
            <a:off x="614505"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202" name="Google Shape;2202;p188"/>
          <p:cNvSpPr txBox="1">
            <a:spLocks noGrp="1"/>
          </p:cNvSpPr>
          <p:nvPr>
            <p:ph type="body" idx="2"/>
          </p:nvPr>
        </p:nvSpPr>
        <p:spPr>
          <a:xfrm>
            <a:off x="2715402"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203" name="Google Shape;2203;p188"/>
          <p:cNvSpPr txBox="1">
            <a:spLocks noGrp="1"/>
          </p:cNvSpPr>
          <p:nvPr>
            <p:ph type="body" idx="3"/>
          </p:nvPr>
        </p:nvSpPr>
        <p:spPr>
          <a:xfrm>
            <a:off x="4816301"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204" name="Google Shape;2204;p188"/>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05" name="Google Shape;2205;p188"/>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2206" name="Google Shape;2206;p188"/>
          <p:cNvGrpSpPr/>
          <p:nvPr/>
        </p:nvGrpSpPr>
        <p:grpSpPr>
          <a:xfrm>
            <a:off x="-14288" y="4738047"/>
            <a:ext cx="991393" cy="405369"/>
            <a:chOff x="-19045" y="6142422"/>
            <a:chExt cx="1747255" cy="714685"/>
          </a:xfrm>
        </p:grpSpPr>
        <p:pic>
          <p:nvPicPr>
            <p:cNvPr id="2207" name="Google Shape;2207;p188" descr="Footer 4.png"/>
            <p:cNvPicPr preferRelativeResize="0"/>
            <p:nvPr/>
          </p:nvPicPr>
          <p:blipFill rotWithShape="1">
            <a:blip r:embed="rId5">
              <a:alphaModFix/>
            </a:blip>
            <a:srcRect l="724"/>
            <a:stretch/>
          </p:blipFill>
          <p:spPr>
            <a:xfrm>
              <a:off x="-19045" y="6142422"/>
              <a:ext cx="1747255" cy="714685"/>
            </a:xfrm>
            <a:prstGeom prst="rect">
              <a:avLst/>
            </a:prstGeom>
            <a:noFill/>
            <a:ln>
              <a:noFill/>
            </a:ln>
          </p:spPr>
        </p:pic>
        <p:pic>
          <p:nvPicPr>
            <p:cNvPr id="2208" name="Google Shape;2208;p188" descr="Image"/>
            <p:cNvPicPr preferRelativeResize="0"/>
            <p:nvPr/>
          </p:nvPicPr>
          <p:blipFill rotWithShape="1">
            <a:blip r:embed="rId6">
              <a:alphaModFix/>
            </a:blip>
            <a:srcRect b="5222"/>
            <a:stretch/>
          </p:blipFill>
          <p:spPr>
            <a:xfrm rot="-1246310">
              <a:off x="300068" y="6221202"/>
              <a:ext cx="500339" cy="438991"/>
            </a:xfrm>
            <a:prstGeom prst="rect">
              <a:avLst/>
            </a:prstGeom>
            <a:noFill/>
            <a:ln>
              <a:noFill/>
            </a:ln>
          </p:spPr>
        </p:pic>
      </p:grpSp>
      <p:sp>
        <p:nvSpPr>
          <p:cNvPr id="2209" name="Google Shape;2209;p188"/>
          <p:cNvSpPr txBox="1">
            <a:spLocks noGrp="1"/>
          </p:cNvSpPr>
          <p:nvPr>
            <p:ph type="body" idx="5"/>
          </p:nvPr>
        </p:nvSpPr>
        <p:spPr>
          <a:xfrm>
            <a:off x="6916027" y="1449783"/>
            <a:ext cx="1618800" cy="2885100"/>
          </a:xfrm>
          <a:prstGeom prst="rect">
            <a:avLst/>
          </a:prstGeom>
          <a:noFill/>
          <a:ln>
            <a:noFill/>
          </a:ln>
        </p:spPr>
        <p:txBody>
          <a:bodyPr spcFirstLastPara="1" wrap="square" lIns="0" tIns="0" rIns="0" bIns="0" anchor="t" anchorCtr="0">
            <a:noAutofit/>
          </a:bodyPr>
          <a:lstStyle>
            <a:lvl1pPr marL="457200" lvl="0" indent="-228600" algn="ctr" rtl="0">
              <a:spcBef>
                <a:spcPts val="800"/>
              </a:spcBef>
              <a:spcAft>
                <a:spcPts val="0"/>
              </a:spcAft>
              <a:buSzPts val="1500"/>
              <a:buNone/>
              <a:defRPr b="1">
                <a:solidFill>
                  <a:schemeClr val="dk1"/>
                </a:solidFill>
              </a:defRPr>
            </a:lvl1pPr>
            <a:lvl2pPr marL="914400" lvl="1" indent="-228600" algn="ctr" rtl="0">
              <a:spcBef>
                <a:spcPts val="200"/>
              </a:spcBef>
              <a:spcAft>
                <a:spcPts val="0"/>
              </a:spcAft>
              <a:buSzPts val="1400"/>
              <a:buNone/>
              <a:defRPr>
                <a:solidFill>
                  <a:schemeClr val="accent2"/>
                </a:solidFill>
              </a:defRPr>
            </a:lvl2pPr>
            <a:lvl3pPr marL="1371600" lvl="2" indent="-304800" algn="ctr" rtl="0">
              <a:spcBef>
                <a:spcPts val="500"/>
              </a:spcBef>
              <a:spcAft>
                <a:spcPts val="0"/>
              </a:spcAft>
              <a:buSzPts val="1200"/>
              <a:buChar char="•"/>
              <a:defRPr>
                <a:solidFill>
                  <a:schemeClr val="accent2"/>
                </a:solidFill>
              </a:defRPr>
            </a:lvl3pPr>
            <a:lvl4pPr marL="1828800" lvl="3" indent="-298450" algn="ctr" rtl="0">
              <a:spcBef>
                <a:spcPts val="500"/>
              </a:spcBef>
              <a:spcAft>
                <a:spcPts val="0"/>
              </a:spcAft>
              <a:buSzPts val="1100"/>
              <a:buChar char="•"/>
              <a:defRPr>
                <a:solidFill>
                  <a:schemeClr val="accent2"/>
                </a:solidFill>
              </a:defRPr>
            </a:lvl4pPr>
            <a:lvl5pPr marL="2286000" lvl="4" indent="-228600" algn="ctr"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2210" name="Google Shape;2210;p188"/>
          <p:cNvPicPr preferRelativeResize="0"/>
          <p:nvPr/>
        </p:nvPicPr>
        <p:blipFill>
          <a:blip r:embed="rId7">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G1 - Split Content - Card 1 1">
  <p:cSld name="Split Content - Card_1_1">
    <p:spTree>
      <p:nvGrpSpPr>
        <p:cNvPr id="1" name="Shape 2211"/>
        <p:cNvGrpSpPr/>
        <p:nvPr/>
      </p:nvGrpSpPr>
      <p:grpSpPr>
        <a:xfrm>
          <a:off x="0" y="0"/>
          <a:ext cx="0" cy="0"/>
          <a:chOff x="0" y="0"/>
          <a:chExt cx="0" cy="0"/>
        </a:xfrm>
      </p:grpSpPr>
      <p:sp>
        <p:nvSpPr>
          <p:cNvPr id="2212" name="Google Shape;2212;p189"/>
          <p:cNvSpPr/>
          <p:nvPr/>
        </p:nvSpPr>
        <p:spPr>
          <a:xfrm>
            <a:off x="7289543" y="3202914"/>
            <a:ext cx="1854438" cy="1939896"/>
          </a:xfrm>
          <a:custGeom>
            <a:avLst/>
            <a:gdLst/>
            <a:ahLst/>
            <a:cxnLst/>
            <a:rect l="l" t="t" r="r" b="b"/>
            <a:pathLst>
              <a:path w="20341" h="21600" extrusionOk="0">
                <a:moveTo>
                  <a:pt x="13454" y="0"/>
                </a:moveTo>
                <a:cubicBezTo>
                  <a:pt x="10010" y="0"/>
                  <a:pt x="6567" y="1333"/>
                  <a:pt x="3940" y="3999"/>
                </a:cubicBezTo>
                <a:cubicBezTo>
                  <a:pt x="-784" y="8794"/>
                  <a:pt x="-1259" y="16265"/>
                  <a:pt x="2512" y="21600"/>
                </a:cubicBezTo>
                <a:lnTo>
                  <a:pt x="20341" y="21600"/>
                </a:lnTo>
                <a:lnTo>
                  <a:pt x="20341" y="1922"/>
                </a:lnTo>
                <a:cubicBezTo>
                  <a:pt x="18226" y="641"/>
                  <a:pt x="15840" y="0"/>
                  <a:pt x="13454" y="0"/>
                </a:cubicBezTo>
                <a:close/>
              </a:path>
            </a:pathLst>
          </a:custGeom>
          <a:solidFill>
            <a:srgbClr val="C2C7E8"/>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2213" name="Google Shape;2213;p189"/>
          <p:cNvSpPr/>
          <p:nvPr/>
        </p:nvSpPr>
        <p:spPr>
          <a:xfrm>
            <a:off x="-1" y="670"/>
            <a:ext cx="9143982" cy="5142150"/>
          </a:xfrm>
          <a:custGeom>
            <a:avLst/>
            <a:gdLst/>
            <a:ahLst/>
            <a:cxnLst/>
            <a:rect l="l" t="t" r="r" b="b"/>
            <a:pathLst>
              <a:path w="21600" h="21600" extrusionOk="0">
                <a:moveTo>
                  <a:pt x="0" y="0"/>
                </a:moveTo>
                <a:lnTo>
                  <a:pt x="0" y="21600"/>
                </a:lnTo>
                <a:lnTo>
                  <a:pt x="9498" y="21600"/>
                </a:lnTo>
                <a:cubicBezTo>
                  <a:pt x="12733" y="19632"/>
                  <a:pt x="15772" y="16357"/>
                  <a:pt x="18353" y="11769"/>
                </a:cubicBezTo>
                <a:cubicBezTo>
                  <a:pt x="19610" y="9534"/>
                  <a:pt x="20692" y="7104"/>
                  <a:pt x="21600" y="4535"/>
                </a:cubicBezTo>
                <a:lnTo>
                  <a:pt x="21600" y="0"/>
                </a:lnTo>
                <a:lnTo>
                  <a:pt x="0" y="0"/>
                </a:lnTo>
                <a:close/>
              </a:path>
            </a:pathLst>
          </a:custGeom>
          <a:solidFill>
            <a:srgbClr val="C2C7E8"/>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2214" name="Google Shape;2214;p189" descr="Google Shape;1487;p170"/>
          <p:cNvPicPr preferRelativeResize="0"/>
          <p:nvPr/>
        </p:nvPicPr>
        <p:blipFill rotWithShape="1">
          <a:blip r:embed="rId2">
            <a:alphaModFix/>
          </a:blip>
          <a:srcRect b="47304"/>
          <a:stretch/>
        </p:blipFill>
        <p:spPr>
          <a:xfrm>
            <a:off x="640966" y="4757505"/>
            <a:ext cx="1462677" cy="385379"/>
          </a:xfrm>
          <a:prstGeom prst="rect">
            <a:avLst/>
          </a:prstGeom>
          <a:noFill/>
          <a:ln>
            <a:noFill/>
          </a:ln>
        </p:spPr>
      </p:pic>
      <p:sp>
        <p:nvSpPr>
          <p:cNvPr id="2215" name="Google Shape;2215;p189"/>
          <p:cNvSpPr/>
          <p:nvPr/>
        </p:nvSpPr>
        <p:spPr>
          <a:xfrm>
            <a:off x="4537744" y="304350"/>
            <a:ext cx="4317600" cy="4326900"/>
          </a:xfrm>
          <a:prstGeom prst="roundRect">
            <a:avLst>
              <a:gd name="adj" fmla="val 2772"/>
            </a:avLst>
          </a:prstGeom>
          <a:solidFill>
            <a:srgbClr val="FFFFFF"/>
          </a:solidFill>
          <a:ln>
            <a:noFill/>
          </a:ln>
          <a:effectLst>
            <a:outerShdw blurRad="304800" dist="114300" dir="3660000" algn="tl" rotWithShape="0">
              <a:srgbClr val="000000">
                <a:alpha val="3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r>
              <a:rPr lang="en" sz="1400">
                <a:solidFill>
                  <a:srgbClr val="FFFFFF"/>
                </a:solidFill>
                <a:latin typeface="Salesforce Sans"/>
                <a:ea typeface="Salesforce Sans"/>
                <a:cs typeface="Salesforce Sans"/>
                <a:sym typeface="Salesforce Sans"/>
              </a:rPr>
              <a:t> </a:t>
            </a:r>
            <a:endParaRPr sz="1400">
              <a:solidFill>
                <a:srgbClr val="FFFFFF"/>
              </a:solidFill>
              <a:latin typeface="Salesforce Sans"/>
              <a:ea typeface="Salesforce Sans"/>
              <a:cs typeface="Salesforce Sans"/>
              <a:sym typeface="Salesforce Sans"/>
            </a:endParaRPr>
          </a:p>
        </p:txBody>
      </p:sp>
      <p:grpSp>
        <p:nvGrpSpPr>
          <p:cNvPr id="2216" name="Google Shape;2216;p189"/>
          <p:cNvGrpSpPr/>
          <p:nvPr/>
        </p:nvGrpSpPr>
        <p:grpSpPr>
          <a:xfrm>
            <a:off x="-14288" y="4738047"/>
            <a:ext cx="991393" cy="405369"/>
            <a:chOff x="-19045" y="6142422"/>
            <a:chExt cx="1747255" cy="714685"/>
          </a:xfrm>
        </p:grpSpPr>
        <p:pic>
          <p:nvPicPr>
            <p:cNvPr id="2217" name="Google Shape;2217;p189" descr="Footer 4.png"/>
            <p:cNvPicPr preferRelativeResize="0"/>
            <p:nvPr/>
          </p:nvPicPr>
          <p:blipFill rotWithShape="1">
            <a:blip r:embed="rId3">
              <a:alphaModFix/>
            </a:blip>
            <a:srcRect l="724"/>
            <a:stretch/>
          </p:blipFill>
          <p:spPr>
            <a:xfrm>
              <a:off x="-19045" y="6142422"/>
              <a:ext cx="1747255" cy="714685"/>
            </a:xfrm>
            <a:prstGeom prst="rect">
              <a:avLst/>
            </a:prstGeom>
            <a:noFill/>
            <a:ln>
              <a:noFill/>
            </a:ln>
          </p:spPr>
        </p:pic>
        <p:pic>
          <p:nvPicPr>
            <p:cNvPr id="2218" name="Google Shape;2218;p189" descr="Image"/>
            <p:cNvPicPr preferRelativeResize="0"/>
            <p:nvPr/>
          </p:nvPicPr>
          <p:blipFill rotWithShape="1">
            <a:blip r:embed="rId4">
              <a:alphaModFix/>
            </a:blip>
            <a:srcRect b="5222"/>
            <a:stretch/>
          </p:blipFill>
          <p:spPr>
            <a:xfrm rot="-1246310">
              <a:off x="300068" y="6221202"/>
              <a:ext cx="500339" cy="438991"/>
            </a:xfrm>
            <a:prstGeom prst="rect">
              <a:avLst/>
            </a:prstGeom>
            <a:noFill/>
            <a:ln>
              <a:noFill/>
            </a:ln>
          </p:spPr>
        </p:pic>
      </p:grpSp>
      <p:sp>
        <p:nvSpPr>
          <p:cNvPr id="2219" name="Google Shape;2219;p189"/>
          <p:cNvSpPr txBox="1">
            <a:spLocks noGrp="1"/>
          </p:cNvSpPr>
          <p:nvPr>
            <p:ph type="title"/>
          </p:nvPr>
        </p:nvSpPr>
        <p:spPr>
          <a:xfrm>
            <a:off x="428735" y="267493"/>
            <a:ext cx="32565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20" name="Google Shape;2220;p189"/>
          <p:cNvSpPr txBox="1">
            <a:spLocks noGrp="1"/>
          </p:cNvSpPr>
          <p:nvPr>
            <p:ph type="body" idx="1"/>
          </p:nvPr>
        </p:nvSpPr>
        <p:spPr>
          <a:xfrm>
            <a:off x="428737" y="1917775"/>
            <a:ext cx="3998100" cy="2600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221" name="Google Shape;2221;p189"/>
          <p:cNvSpPr txBox="1">
            <a:spLocks noGrp="1"/>
          </p:cNvSpPr>
          <p:nvPr>
            <p:ph type="body" idx="2"/>
          </p:nvPr>
        </p:nvSpPr>
        <p:spPr>
          <a:xfrm>
            <a:off x="428736" y="1524427"/>
            <a:ext cx="32565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222" name="Google Shape;2222;p189"/>
          <p:cNvSpPr txBox="1">
            <a:spLocks noGrp="1"/>
          </p:cNvSpPr>
          <p:nvPr>
            <p:ph type="body" idx="3"/>
          </p:nvPr>
        </p:nvSpPr>
        <p:spPr>
          <a:xfrm>
            <a:off x="4805911" y="686567"/>
            <a:ext cx="3816900" cy="35562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SzPts val="1400"/>
              <a:buNone/>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2223" name="Google Shape;2223;p189" descr="Google Shape;1513;p170"/>
          <p:cNvPicPr preferRelativeResize="0"/>
          <p:nvPr/>
        </p:nvPicPr>
        <p:blipFill rotWithShape="1">
          <a:blip r:embed="rId5">
            <a:alphaModFix/>
          </a:blip>
          <a:srcRect l="19146" b="3185"/>
          <a:stretch/>
        </p:blipFill>
        <p:spPr>
          <a:xfrm flipH="1">
            <a:off x="7750073" y="4723807"/>
            <a:ext cx="1401571" cy="433875"/>
          </a:xfrm>
          <a:prstGeom prst="rect">
            <a:avLst/>
          </a:prstGeom>
          <a:noFill/>
          <a:ln>
            <a:noFill/>
          </a:ln>
        </p:spPr>
      </p:pic>
      <p:pic>
        <p:nvPicPr>
          <p:cNvPr id="2224" name="Google Shape;2224;p189" descr="Google Shape;1487;p170"/>
          <p:cNvPicPr preferRelativeResize="0"/>
          <p:nvPr/>
        </p:nvPicPr>
        <p:blipFill rotWithShape="1">
          <a:blip r:embed="rId2">
            <a:alphaModFix/>
          </a:blip>
          <a:srcRect b="47304"/>
          <a:stretch/>
        </p:blipFill>
        <p:spPr>
          <a:xfrm>
            <a:off x="6903373" y="4763357"/>
            <a:ext cx="1462677" cy="385379"/>
          </a:xfrm>
          <a:prstGeom prst="rect">
            <a:avLst/>
          </a:prstGeom>
          <a:noFill/>
          <a:ln>
            <a:noFill/>
          </a:ln>
        </p:spPr>
      </p:pic>
      <p:pic>
        <p:nvPicPr>
          <p:cNvPr id="2225" name="Google Shape;2225;p189" descr="Google Shape;1492;p170"/>
          <p:cNvPicPr preferRelativeResize="0"/>
          <p:nvPr/>
        </p:nvPicPr>
        <p:blipFill rotWithShape="1">
          <a:blip r:embed="rId6">
            <a:alphaModFix/>
          </a:blip>
          <a:srcRect b="2837"/>
          <a:stretch/>
        </p:blipFill>
        <p:spPr>
          <a:xfrm>
            <a:off x="6834377" y="5029591"/>
            <a:ext cx="344181" cy="121627"/>
          </a:xfrm>
          <a:prstGeom prst="rect">
            <a:avLst/>
          </a:prstGeom>
          <a:noFill/>
          <a:ln>
            <a:noFill/>
          </a:ln>
        </p:spPr>
      </p:pic>
      <p:pic>
        <p:nvPicPr>
          <p:cNvPr id="2226" name="Google Shape;2226;p189"/>
          <p:cNvPicPr preferRelativeResize="0"/>
          <p:nvPr/>
        </p:nvPicPr>
        <p:blipFill>
          <a:blip r:embed="rId7">
            <a:alphaModFix/>
          </a:blip>
          <a:stretch>
            <a:fillRect/>
          </a:stretch>
        </p:blipFill>
        <p:spPr>
          <a:xfrm>
            <a:off x="7893310" y="498210"/>
            <a:ext cx="752574" cy="101006"/>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G2 - Card - Large 1 1">
  <p:cSld name="Card - Large_1_1">
    <p:spTree>
      <p:nvGrpSpPr>
        <p:cNvPr id="1" name="Shape 2227"/>
        <p:cNvGrpSpPr/>
        <p:nvPr/>
      </p:nvGrpSpPr>
      <p:grpSpPr>
        <a:xfrm>
          <a:off x="0" y="0"/>
          <a:ext cx="0" cy="0"/>
          <a:chOff x="0" y="0"/>
          <a:chExt cx="0" cy="0"/>
        </a:xfrm>
      </p:grpSpPr>
      <p:sp>
        <p:nvSpPr>
          <p:cNvPr id="2228" name="Google Shape;2228;p190"/>
          <p:cNvSpPr/>
          <p:nvPr/>
        </p:nvSpPr>
        <p:spPr>
          <a:xfrm>
            <a:off x="0" y="2114550"/>
            <a:ext cx="9144000" cy="3029100"/>
          </a:xfrm>
          <a:prstGeom prst="rect">
            <a:avLst/>
          </a:prstGeom>
          <a:solidFill>
            <a:srgbClr val="C2C8E8"/>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2230" name="Google Shape;2230;p190"/>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31" name="Google Shape;2231;p190"/>
          <p:cNvSpPr txBox="1">
            <a:spLocks noGrp="1"/>
          </p:cNvSpPr>
          <p:nvPr>
            <p:ph type="body" idx="1"/>
          </p:nvPr>
        </p:nvSpPr>
        <p:spPr>
          <a:xfrm>
            <a:off x="633827" y="1449550"/>
            <a:ext cx="7689900" cy="2899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232" name="Google Shape;2232;p190"/>
          <p:cNvSpPr txBox="1">
            <a:spLocks noGrp="1"/>
          </p:cNvSpPr>
          <p:nvPr>
            <p:ph type="body" idx="2"/>
          </p:nvPr>
        </p:nvSpPr>
        <p:spPr>
          <a:xfrm>
            <a:off x="428736" y="822884"/>
            <a:ext cx="82830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2233" name="Google Shape;2233;p190" descr="Google Shape;1487;p170"/>
          <p:cNvPicPr preferRelativeResize="0"/>
          <p:nvPr/>
        </p:nvPicPr>
        <p:blipFill rotWithShape="1">
          <a:blip r:embed="rId2">
            <a:alphaModFix/>
          </a:blip>
          <a:srcRect b="47304"/>
          <a:stretch/>
        </p:blipFill>
        <p:spPr>
          <a:xfrm>
            <a:off x="640966" y="4765149"/>
            <a:ext cx="1462677" cy="385379"/>
          </a:xfrm>
          <a:prstGeom prst="rect">
            <a:avLst/>
          </a:prstGeom>
          <a:noFill/>
          <a:ln>
            <a:noFill/>
          </a:ln>
        </p:spPr>
      </p:pic>
      <p:pic>
        <p:nvPicPr>
          <p:cNvPr id="2234" name="Google Shape;2234;p190" descr="Footer 4.png"/>
          <p:cNvPicPr preferRelativeResize="0"/>
          <p:nvPr/>
        </p:nvPicPr>
        <p:blipFill rotWithShape="1">
          <a:blip r:embed="rId3">
            <a:alphaModFix/>
          </a:blip>
          <a:srcRect l="724"/>
          <a:stretch/>
        </p:blipFill>
        <p:spPr>
          <a:xfrm>
            <a:off x="-9521" y="4745766"/>
            <a:ext cx="990867" cy="405378"/>
          </a:xfrm>
          <a:prstGeom prst="rect">
            <a:avLst/>
          </a:prstGeom>
          <a:noFill/>
          <a:ln>
            <a:noFill/>
          </a:ln>
        </p:spPr>
      </p:pic>
      <p:pic>
        <p:nvPicPr>
          <p:cNvPr id="2235" name="Google Shape;2235;p190" descr="Image"/>
          <p:cNvPicPr preferRelativeResize="0"/>
          <p:nvPr/>
        </p:nvPicPr>
        <p:blipFill rotWithShape="1">
          <a:blip r:embed="rId4">
            <a:alphaModFix/>
          </a:blip>
          <a:srcRect b="5222"/>
          <a:stretch/>
        </p:blipFill>
        <p:spPr>
          <a:xfrm rot="-1246240">
            <a:off x="171495" y="4790449"/>
            <a:ext cx="283814" cy="249004"/>
          </a:xfrm>
          <a:prstGeom prst="rect">
            <a:avLst/>
          </a:prstGeom>
          <a:noFill/>
          <a:ln>
            <a:noFill/>
          </a:ln>
        </p:spPr>
      </p:pic>
      <p:pic>
        <p:nvPicPr>
          <p:cNvPr id="2236" name="Google Shape;2236;p190" descr="Google Shape;1492;p170"/>
          <p:cNvPicPr preferRelativeResize="0"/>
          <p:nvPr/>
        </p:nvPicPr>
        <p:blipFill rotWithShape="1">
          <a:blip r:embed="rId5">
            <a:alphaModFix/>
          </a:blip>
          <a:srcRect b="2837"/>
          <a:stretch/>
        </p:blipFill>
        <p:spPr>
          <a:xfrm flipH="1">
            <a:off x="1791664" y="4963025"/>
            <a:ext cx="532556" cy="188193"/>
          </a:xfrm>
          <a:prstGeom prst="rect">
            <a:avLst/>
          </a:prstGeom>
          <a:noFill/>
          <a:ln>
            <a:noFill/>
          </a:ln>
        </p:spPr>
      </p:pic>
      <p:pic>
        <p:nvPicPr>
          <p:cNvPr id="2237" name="Google Shape;2237;p190" descr="Google Shape;1513;p170"/>
          <p:cNvPicPr preferRelativeResize="0"/>
          <p:nvPr/>
        </p:nvPicPr>
        <p:blipFill rotWithShape="1">
          <a:blip r:embed="rId6">
            <a:alphaModFix/>
          </a:blip>
          <a:srcRect b="3185"/>
          <a:stretch/>
        </p:blipFill>
        <p:spPr>
          <a:xfrm flipH="1">
            <a:off x="6663608" y="4781491"/>
            <a:ext cx="1503015" cy="376192"/>
          </a:xfrm>
          <a:prstGeom prst="rect">
            <a:avLst/>
          </a:prstGeom>
          <a:noFill/>
          <a:ln>
            <a:noFill/>
          </a:ln>
        </p:spPr>
      </p:pic>
      <p:pic>
        <p:nvPicPr>
          <p:cNvPr id="2238" name="Google Shape;2238;p190" descr="Google Shape;1487;p170"/>
          <p:cNvPicPr preferRelativeResize="0"/>
          <p:nvPr/>
        </p:nvPicPr>
        <p:blipFill rotWithShape="1">
          <a:blip r:embed="rId2">
            <a:alphaModFix/>
          </a:blip>
          <a:srcRect r="9123" b="47307"/>
          <a:stretch/>
        </p:blipFill>
        <p:spPr>
          <a:xfrm>
            <a:off x="7814785" y="4763363"/>
            <a:ext cx="1329213" cy="385368"/>
          </a:xfrm>
          <a:prstGeom prst="rect">
            <a:avLst/>
          </a:prstGeom>
          <a:noFill/>
          <a:ln>
            <a:noFill/>
          </a:ln>
        </p:spPr>
      </p:pic>
      <p:pic>
        <p:nvPicPr>
          <p:cNvPr id="2239" name="Google Shape;2239;p190"/>
          <p:cNvPicPr preferRelativeResize="0"/>
          <p:nvPr/>
        </p:nvPicPr>
        <p:blipFill>
          <a:blip r:embed="rId7">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G3 - Cards - 2-Up 1 1">
  <p:cSld name="Cards - 2-Up_2_1">
    <p:spTree>
      <p:nvGrpSpPr>
        <p:cNvPr id="1" name="Shape 2240"/>
        <p:cNvGrpSpPr/>
        <p:nvPr/>
      </p:nvGrpSpPr>
      <p:grpSpPr>
        <a:xfrm>
          <a:off x="0" y="0"/>
          <a:ext cx="0" cy="0"/>
          <a:chOff x="0" y="0"/>
          <a:chExt cx="0" cy="0"/>
        </a:xfrm>
      </p:grpSpPr>
      <p:sp>
        <p:nvSpPr>
          <p:cNvPr id="2241" name="Google Shape;2241;p191"/>
          <p:cNvSpPr/>
          <p:nvPr/>
        </p:nvSpPr>
        <p:spPr>
          <a:xfrm>
            <a:off x="-1" y="2114550"/>
            <a:ext cx="9144000" cy="3029100"/>
          </a:xfrm>
          <a:prstGeom prst="rect">
            <a:avLst/>
          </a:prstGeom>
          <a:solidFill>
            <a:srgbClr val="C2C7E8"/>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2242" name="Google Shape;2242;p191" descr="Google Shape;1513;p170"/>
          <p:cNvPicPr preferRelativeResize="0"/>
          <p:nvPr/>
        </p:nvPicPr>
        <p:blipFill rotWithShape="1">
          <a:blip r:embed="rId2">
            <a:alphaModFix/>
          </a:blip>
          <a:srcRect b="3185"/>
          <a:stretch/>
        </p:blipFill>
        <p:spPr>
          <a:xfrm flipH="1">
            <a:off x="440458" y="4773847"/>
            <a:ext cx="1503015" cy="376192"/>
          </a:xfrm>
          <a:prstGeom prst="rect">
            <a:avLst/>
          </a:prstGeom>
          <a:noFill/>
          <a:ln>
            <a:noFill/>
          </a:ln>
        </p:spPr>
      </p:pic>
      <p:pic>
        <p:nvPicPr>
          <p:cNvPr id="2243" name="Google Shape;2243;p191" descr="Google Shape;1492;p170"/>
          <p:cNvPicPr preferRelativeResize="0"/>
          <p:nvPr/>
        </p:nvPicPr>
        <p:blipFill rotWithShape="1">
          <a:blip r:embed="rId3">
            <a:alphaModFix/>
          </a:blip>
          <a:srcRect b="2837"/>
          <a:stretch/>
        </p:blipFill>
        <p:spPr>
          <a:xfrm flipH="1">
            <a:off x="1926409" y="4963025"/>
            <a:ext cx="532556" cy="188193"/>
          </a:xfrm>
          <a:prstGeom prst="rect">
            <a:avLst/>
          </a:prstGeom>
          <a:noFill/>
          <a:ln>
            <a:noFill/>
          </a:ln>
        </p:spPr>
      </p:pic>
      <p:sp>
        <p:nvSpPr>
          <p:cNvPr id="2246" name="Google Shape;2246;p191"/>
          <p:cNvSpPr txBox="1">
            <a:spLocks noGrp="1"/>
          </p:cNvSpPr>
          <p:nvPr>
            <p:ph type="body" idx="1"/>
          </p:nvPr>
        </p:nvSpPr>
        <p:spPr>
          <a:xfrm>
            <a:off x="594598" y="1449783"/>
            <a:ext cx="3418800" cy="2579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247" name="Google Shape;2247;p191"/>
          <p:cNvSpPr txBox="1">
            <a:spLocks noGrp="1"/>
          </p:cNvSpPr>
          <p:nvPr>
            <p:ph type="body" idx="2"/>
          </p:nvPr>
        </p:nvSpPr>
        <p:spPr>
          <a:xfrm>
            <a:off x="4987160" y="1449783"/>
            <a:ext cx="34188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248" name="Google Shape;2248;p191"/>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49" name="Google Shape;2249;p191"/>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2250" name="Google Shape;2250;p191"/>
          <p:cNvGrpSpPr/>
          <p:nvPr/>
        </p:nvGrpSpPr>
        <p:grpSpPr>
          <a:xfrm>
            <a:off x="-14288" y="4745691"/>
            <a:ext cx="991393" cy="405369"/>
            <a:chOff x="-19045" y="6155897"/>
            <a:chExt cx="1747255" cy="714685"/>
          </a:xfrm>
        </p:grpSpPr>
        <p:pic>
          <p:nvPicPr>
            <p:cNvPr id="2251" name="Google Shape;2251;p191" descr="Footer 4.png"/>
            <p:cNvPicPr preferRelativeResize="0"/>
            <p:nvPr/>
          </p:nvPicPr>
          <p:blipFill rotWithShape="1">
            <a:blip r:embed="rId4">
              <a:alphaModFix/>
            </a:blip>
            <a:srcRect l="724"/>
            <a:stretch/>
          </p:blipFill>
          <p:spPr>
            <a:xfrm>
              <a:off x="-19045" y="6155897"/>
              <a:ext cx="1747255" cy="714685"/>
            </a:xfrm>
            <a:prstGeom prst="rect">
              <a:avLst/>
            </a:prstGeom>
            <a:noFill/>
            <a:ln>
              <a:noFill/>
            </a:ln>
          </p:spPr>
        </p:pic>
        <p:pic>
          <p:nvPicPr>
            <p:cNvPr id="2252" name="Google Shape;2252;p191" descr="Image"/>
            <p:cNvPicPr preferRelativeResize="0"/>
            <p:nvPr/>
          </p:nvPicPr>
          <p:blipFill rotWithShape="1">
            <a:blip r:embed="rId5">
              <a:alphaModFix/>
            </a:blip>
            <a:srcRect b="5222"/>
            <a:stretch/>
          </p:blipFill>
          <p:spPr>
            <a:xfrm rot="-1246310">
              <a:off x="300068" y="6234677"/>
              <a:ext cx="500339" cy="438991"/>
            </a:xfrm>
            <a:prstGeom prst="rect">
              <a:avLst/>
            </a:prstGeom>
            <a:noFill/>
            <a:ln>
              <a:noFill/>
            </a:ln>
          </p:spPr>
        </p:pic>
      </p:grpSp>
      <p:pic>
        <p:nvPicPr>
          <p:cNvPr id="2253" name="Google Shape;2253;p191" descr="Google Shape;1524;p170"/>
          <p:cNvPicPr preferRelativeResize="0"/>
          <p:nvPr/>
        </p:nvPicPr>
        <p:blipFill rotWithShape="1">
          <a:blip r:embed="rId6">
            <a:alphaModFix/>
          </a:blip>
          <a:srcRect/>
          <a:stretch/>
        </p:blipFill>
        <p:spPr>
          <a:xfrm flipH="1">
            <a:off x="6876887" y="4859858"/>
            <a:ext cx="1476426" cy="291213"/>
          </a:xfrm>
          <a:prstGeom prst="rect">
            <a:avLst/>
          </a:prstGeom>
          <a:noFill/>
          <a:ln>
            <a:noFill/>
          </a:ln>
        </p:spPr>
      </p:pic>
      <p:pic>
        <p:nvPicPr>
          <p:cNvPr id="2254" name="Google Shape;2254;p191" descr="Google Shape;1523;p170"/>
          <p:cNvPicPr preferRelativeResize="0"/>
          <p:nvPr/>
        </p:nvPicPr>
        <p:blipFill rotWithShape="1">
          <a:blip r:embed="rId7">
            <a:alphaModFix/>
          </a:blip>
          <a:srcRect r="5979"/>
          <a:stretch/>
        </p:blipFill>
        <p:spPr>
          <a:xfrm>
            <a:off x="7964805" y="4774913"/>
            <a:ext cx="1179196" cy="376144"/>
          </a:xfrm>
          <a:prstGeom prst="rect">
            <a:avLst/>
          </a:prstGeom>
          <a:noFill/>
          <a:ln>
            <a:noFill/>
          </a:ln>
        </p:spPr>
      </p:pic>
      <p:pic>
        <p:nvPicPr>
          <p:cNvPr id="2255" name="Google Shape;2255;p191"/>
          <p:cNvPicPr preferRelativeResize="0"/>
          <p:nvPr/>
        </p:nvPicPr>
        <p:blipFill>
          <a:blip r:embed="rId8">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G3 - No Cards 1 1">
  <p:cSld name="Cards - 2-Up_1_1_1">
    <p:spTree>
      <p:nvGrpSpPr>
        <p:cNvPr id="1" name="Shape 2256"/>
        <p:cNvGrpSpPr/>
        <p:nvPr/>
      </p:nvGrpSpPr>
      <p:grpSpPr>
        <a:xfrm>
          <a:off x="0" y="0"/>
          <a:ext cx="0" cy="0"/>
          <a:chOff x="0" y="0"/>
          <a:chExt cx="0" cy="0"/>
        </a:xfrm>
      </p:grpSpPr>
      <p:sp>
        <p:nvSpPr>
          <p:cNvPr id="2257" name="Google Shape;2257;p192"/>
          <p:cNvSpPr/>
          <p:nvPr/>
        </p:nvSpPr>
        <p:spPr>
          <a:xfrm>
            <a:off x="-1" y="2114550"/>
            <a:ext cx="9144000" cy="3029100"/>
          </a:xfrm>
          <a:prstGeom prst="rect">
            <a:avLst/>
          </a:prstGeom>
          <a:solidFill>
            <a:srgbClr val="C2C7E8"/>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2258" name="Google Shape;2258;p192" descr="Google Shape;1513;p170"/>
          <p:cNvPicPr preferRelativeResize="0"/>
          <p:nvPr/>
        </p:nvPicPr>
        <p:blipFill rotWithShape="1">
          <a:blip r:embed="rId2">
            <a:alphaModFix/>
          </a:blip>
          <a:srcRect b="3185"/>
          <a:stretch/>
        </p:blipFill>
        <p:spPr>
          <a:xfrm flipH="1">
            <a:off x="440458" y="4773847"/>
            <a:ext cx="1503015" cy="376192"/>
          </a:xfrm>
          <a:prstGeom prst="rect">
            <a:avLst/>
          </a:prstGeom>
          <a:noFill/>
          <a:ln>
            <a:noFill/>
          </a:ln>
        </p:spPr>
      </p:pic>
      <p:pic>
        <p:nvPicPr>
          <p:cNvPr id="2259" name="Google Shape;2259;p192" descr="Google Shape;1492;p170"/>
          <p:cNvPicPr preferRelativeResize="0"/>
          <p:nvPr/>
        </p:nvPicPr>
        <p:blipFill rotWithShape="1">
          <a:blip r:embed="rId3">
            <a:alphaModFix/>
          </a:blip>
          <a:srcRect b="2837"/>
          <a:stretch/>
        </p:blipFill>
        <p:spPr>
          <a:xfrm flipH="1">
            <a:off x="1926409" y="4963025"/>
            <a:ext cx="532556" cy="188193"/>
          </a:xfrm>
          <a:prstGeom prst="rect">
            <a:avLst/>
          </a:prstGeom>
          <a:noFill/>
          <a:ln>
            <a:noFill/>
          </a:ln>
        </p:spPr>
      </p:pic>
      <p:sp>
        <p:nvSpPr>
          <p:cNvPr id="2260" name="Google Shape;2260;p192"/>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61" name="Google Shape;2261;p192"/>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2262" name="Google Shape;2262;p192"/>
          <p:cNvGrpSpPr/>
          <p:nvPr/>
        </p:nvGrpSpPr>
        <p:grpSpPr>
          <a:xfrm>
            <a:off x="-14288" y="4745691"/>
            <a:ext cx="991393" cy="405369"/>
            <a:chOff x="-19045" y="6155897"/>
            <a:chExt cx="1747255" cy="714685"/>
          </a:xfrm>
        </p:grpSpPr>
        <p:pic>
          <p:nvPicPr>
            <p:cNvPr id="2263" name="Google Shape;2263;p192" descr="Footer 4.png"/>
            <p:cNvPicPr preferRelativeResize="0"/>
            <p:nvPr/>
          </p:nvPicPr>
          <p:blipFill rotWithShape="1">
            <a:blip r:embed="rId4">
              <a:alphaModFix/>
            </a:blip>
            <a:srcRect l="724"/>
            <a:stretch/>
          </p:blipFill>
          <p:spPr>
            <a:xfrm>
              <a:off x="-19045" y="6155897"/>
              <a:ext cx="1747255" cy="714685"/>
            </a:xfrm>
            <a:prstGeom prst="rect">
              <a:avLst/>
            </a:prstGeom>
            <a:noFill/>
            <a:ln>
              <a:noFill/>
            </a:ln>
          </p:spPr>
        </p:pic>
        <p:pic>
          <p:nvPicPr>
            <p:cNvPr id="2264" name="Google Shape;2264;p192" descr="Image"/>
            <p:cNvPicPr preferRelativeResize="0"/>
            <p:nvPr/>
          </p:nvPicPr>
          <p:blipFill rotWithShape="1">
            <a:blip r:embed="rId5">
              <a:alphaModFix/>
            </a:blip>
            <a:srcRect b="5222"/>
            <a:stretch/>
          </p:blipFill>
          <p:spPr>
            <a:xfrm rot="-1246310">
              <a:off x="300068" y="6234677"/>
              <a:ext cx="500339" cy="438991"/>
            </a:xfrm>
            <a:prstGeom prst="rect">
              <a:avLst/>
            </a:prstGeom>
            <a:noFill/>
            <a:ln>
              <a:noFill/>
            </a:ln>
          </p:spPr>
        </p:pic>
      </p:grpSp>
      <p:pic>
        <p:nvPicPr>
          <p:cNvPr id="2265" name="Google Shape;2265;p192" descr="Google Shape;1524;p170"/>
          <p:cNvPicPr preferRelativeResize="0"/>
          <p:nvPr/>
        </p:nvPicPr>
        <p:blipFill rotWithShape="1">
          <a:blip r:embed="rId6">
            <a:alphaModFix/>
          </a:blip>
          <a:srcRect/>
          <a:stretch/>
        </p:blipFill>
        <p:spPr>
          <a:xfrm flipH="1">
            <a:off x="6876887" y="4859858"/>
            <a:ext cx="1476426" cy="291213"/>
          </a:xfrm>
          <a:prstGeom prst="rect">
            <a:avLst/>
          </a:prstGeom>
          <a:noFill/>
          <a:ln>
            <a:noFill/>
          </a:ln>
        </p:spPr>
      </p:pic>
      <p:pic>
        <p:nvPicPr>
          <p:cNvPr id="2266" name="Google Shape;2266;p192" descr="Google Shape;1523;p170"/>
          <p:cNvPicPr preferRelativeResize="0"/>
          <p:nvPr/>
        </p:nvPicPr>
        <p:blipFill rotWithShape="1">
          <a:blip r:embed="rId7">
            <a:alphaModFix/>
          </a:blip>
          <a:srcRect r="5979"/>
          <a:stretch/>
        </p:blipFill>
        <p:spPr>
          <a:xfrm>
            <a:off x="7964805" y="4774913"/>
            <a:ext cx="1179196" cy="376144"/>
          </a:xfrm>
          <a:prstGeom prst="rect">
            <a:avLst/>
          </a:prstGeom>
          <a:noFill/>
          <a:ln>
            <a:noFill/>
          </a:ln>
        </p:spPr>
      </p:pic>
      <p:pic>
        <p:nvPicPr>
          <p:cNvPr id="2267" name="Google Shape;2267;p192"/>
          <p:cNvPicPr preferRelativeResize="0"/>
          <p:nvPr/>
        </p:nvPicPr>
        <p:blipFill>
          <a:blip r:embed="rId8">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G4 - Cards - 3-Up 1 1">
  <p:cSld name="Cards - 3-Up_1_1">
    <p:spTree>
      <p:nvGrpSpPr>
        <p:cNvPr id="1" name="Shape 2268"/>
        <p:cNvGrpSpPr/>
        <p:nvPr/>
      </p:nvGrpSpPr>
      <p:grpSpPr>
        <a:xfrm>
          <a:off x="0" y="0"/>
          <a:ext cx="0" cy="0"/>
          <a:chOff x="0" y="0"/>
          <a:chExt cx="0" cy="0"/>
        </a:xfrm>
      </p:grpSpPr>
      <p:sp>
        <p:nvSpPr>
          <p:cNvPr id="2269" name="Google Shape;2269;p193"/>
          <p:cNvSpPr/>
          <p:nvPr/>
        </p:nvSpPr>
        <p:spPr>
          <a:xfrm>
            <a:off x="-1" y="2114550"/>
            <a:ext cx="9144000" cy="3029100"/>
          </a:xfrm>
          <a:prstGeom prst="rect">
            <a:avLst/>
          </a:prstGeom>
          <a:solidFill>
            <a:srgbClr val="C2C7E8"/>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2273" name="Google Shape;2273;p193"/>
          <p:cNvSpPr txBox="1">
            <a:spLocks noGrp="1"/>
          </p:cNvSpPr>
          <p:nvPr>
            <p:ph type="body" idx="1"/>
          </p:nvPr>
        </p:nvSpPr>
        <p:spPr>
          <a:xfrm>
            <a:off x="883674" y="1449788"/>
            <a:ext cx="1739700" cy="2579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274" name="Google Shape;2274;p193"/>
          <p:cNvSpPr txBox="1">
            <a:spLocks noGrp="1"/>
          </p:cNvSpPr>
          <p:nvPr>
            <p:ph type="body" idx="2"/>
          </p:nvPr>
        </p:nvSpPr>
        <p:spPr>
          <a:xfrm>
            <a:off x="3693626" y="1449788"/>
            <a:ext cx="17397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275" name="Google Shape;2275;p193"/>
          <p:cNvSpPr txBox="1">
            <a:spLocks noGrp="1"/>
          </p:cNvSpPr>
          <p:nvPr>
            <p:ph type="body" idx="3"/>
          </p:nvPr>
        </p:nvSpPr>
        <p:spPr>
          <a:xfrm>
            <a:off x="6460576" y="1449788"/>
            <a:ext cx="17397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276" name="Google Shape;2276;p193"/>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77" name="Google Shape;2277;p193"/>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2279" name="Google Shape;2279;p193" descr="Footer 4.png"/>
          <p:cNvPicPr preferRelativeResize="0"/>
          <p:nvPr/>
        </p:nvPicPr>
        <p:blipFill rotWithShape="1">
          <a:blip r:embed="rId2">
            <a:alphaModFix/>
          </a:blip>
          <a:srcRect l="724"/>
          <a:stretch/>
        </p:blipFill>
        <p:spPr>
          <a:xfrm>
            <a:off x="-14288" y="4745691"/>
            <a:ext cx="991393" cy="405369"/>
          </a:xfrm>
          <a:prstGeom prst="rect">
            <a:avLst/>
          </a:prstGeom>
          <a:noFill/>
          <a:ln>
            <a:noFill/>
          </a:ln>
        </p:spPr>
      </p:pic>
      <p:pic>
        <p:nvPicPr>
          <p:cNvPr id="2281" name="Google Shape;2281;p193" descr="Google Shape;1513;p170"/>
          <p:cNvPicPr preferRelativeResize="0"/>
          <p:nvPr/>
        </p:nvPicPr>
        <p:blipFill rotWithShape="1">
          <a:blip r:embed="rId3">
            <a:alphaModFix/>
          </a:blip>
          <a:srcRect b="3185"/>
          <a:stretch/>
        </p:blipFill>
        <p:spPr>
          <a:xfrm flipH="1">
            <a:off x="6849698" y="4766204"/>
            <a:ext cx="1503015" cy="376192"/>
          </a:xfrm>
          <a:prstGeom prst="rect">
            <a:avLst/>
          </a:prstGeom>
          <a:noFill/>
          <a:ln>
            <a:noFill/>
          </a:ln>
        </p:spPr>
      </p:pic>
      <p:pic>
        <p:nvPicPr>
          <p:cNvPr id="2282" name="Google Shape;2282;p193" descr="Google Shape;1524;p170"/>
          <p:cNvPicPr preferRelativeResize="0"/>
          <p:nvPr/>
        </p:nvPicPr>
        <p:blipFill rotWithShape="1">
          <a:blip r:embed="rId4">
            <a:alphaModFix/>
          </a:blip>
          <a:srcRect l="14471"/>
          <a:stretch/>
        </p:blipFill>
        <p:spPr>
          <a:xfrm flipH="1">
            <a:off x="7880916" y="4852207"/>
            <a:ext cx="1263084" cy="291225"/>
          </a:xfrm>
          <a:prstGeom prst="rect">
            <a:avLst/>
          </a:prstGeom>
          <a:noFill/>
          <a:ln>
            <a:noFill/>
          </a:ln>
        </p:spPr>
      </p:pic>
      <p:pic>
        <p:nvPicPr>
          <p:cNvPr id="2283" name="Google Shape;2283;p193"/>
          <p:cNvPicPr preferRelativeResize="0"/>
          <p:nvPr/>
        </p:nvPicPr>
        <p:blipFill>
          <a:blip r:embed="rId5">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G5 - Cards - 4-Up 1 1">
  <p:cSld name="Cards - 4-Up_1_1">
    <p:spTree>
      <p:nvGrpSpPr>
        <p:cNvPr id="1" name="Shape 2284"/>
        <p:cNvGrpSpPr/>
        <p:nvPr/>
      </p:nvGrpSpPr>
      <p:grpSpPr>
        <a:xfrm>
          <a:off x="0" y="0"/>
          <a:ext cx="0" cy="0"/>
          <a:chOff x="0" y="0"/>
          <a:chExt cx="0" cy="0"/>
        </a:xfrm>
      </p:grpSpPr>
      <p:sp>
        <p:nvSpPr>
          <p:cNvPr id="2285" name="Google Shape;2285;p194"/>
          <p:cNvSpPr/>
          <p:nvPr/>
        </p:nvSpPr>
        <p:spPr>
          <a:xfrm>
            <a:off x="-1" y="2114550"/>
            <a:ext cx="9144000" cy="3029100"/>
          </a:xfrm>
          <a:prstGeom prst="rect">
            <a:avLst/>
          </a:prstGeom>
          <a:solidFill>
            <a:srgbClr val="C2C7E8"/>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2286" name="Google Shape;2286;p194" descr="Google Shape;1524;p170"/>
          <p:cNvPicPr preferRelativeResize="0"/>
          <p:nvPr/>
        </p:nvPicPr>
        <p:blipFill rotWithShape="1">
          <a:blip r:embed="rId2">
            <a:alphaModFix/>
          </a:blip>
          <a:srcRect/>
          <a:stretch/>
        </p:blipFill>
        <p:spPr>
          <a:xfrm flipH="1">
            <a:off x="6755985" y="4852214"/>
            <a:ext cx="1476426" cy="291213"/>
          </a:xfrm>
          <a:prstGeom prst="rect">
            <a:avLst/>
          </a:prstGeom>
          <a:noFill/>
          <a:ln>
            <a:noFill/>
          </a:ln>
        </p:spPr>
      </p:pic>
      <p:pic>
        <p:nvPicPr>
          <p:cNvPr id="2287" name="Google Shape;2287;p194" descr="Google Shape;1516;p170"/>
          <p:cNvPicPr preferRelativeResize="0"/>
          <p:nvPr/>
        </p:nvPicPr>
        <p:blipFill rotWithShape="1">
          <a:blip r:embed="rId3">
            <a:alphaModFix/>
          </a:blip>
          <a:srcRect/>
          <a:stretch/>
        </p:blipFill>
        <p:spPr>
          <a:xfrm>
            <a:off x="811317" y="4834459"/>
            <a:ext cx="1202826" cy="308287"/>
          </a:xfrm>
          <a:prstGeom prst="rect">
            <a:avLst/>
          </a:prstGeom>
          <a:noFill/>
          <a:ln>
            <a:noFill/>
          </a:ln>
        </p:spPr>
      </p:pic>
      <p:pic>
        <p:nvPicPr>
          <p:cNvPr id="2288" name="Google Shape;2288;p194" descr="Google Shape;1487;p170"/>
          <p:cNvPicPr preferRelativeResize="0"/>
          <p:nvPr/>
        </p:nvPicPr>
        <p:blipFill rotWithShape="1">
          <a:blip r:embed="rId4">
            <a:alphaModFix/>
          </a:blip>
          <a:srcRect b="47304"/>
          <a:stretch/>
        </p:blipFill>
        <p:spPr>
          <a:xfrm>
            <a:off x="7558249" y="4696014"/>
            <a:ext cx="1689256" cy="445079"/>
          </a:xfrm>
          <a:prstGeom prst="rect">
            <a:avLst/>
          </a:prstGeom>
          <a:noFill/>
          <a:ln>
            <a:noFill/>
          </a:ln>
        </p:spPr>
      </p:pic>
      <p:sp>
        <p:nvSpPr>
          <p:cNvPr id="2289" name="Google Shape;2289;p194"/>
          <p:cNvSpPr/>
          <p:nvPr/>
        </p:nvSpPr>
        <p:spPr>
          <a:xfrm>
            <a:off x="436819" y="1349399"/>
            <a:ext cx="1971900" cy="3278100"/>
          </a:xfrm>
          <a:prstGeom prst="roundRect">
            <a:avLst>
              <a:gd name="adj" fmla="val 4824"/>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290" name="Google Shape;2290;p194"/>
          <p:cNvSpPr/>
          <p:nvPr/>
        </p:nvSpPr>
        <p:spPr>
          <a:xfrm>
            <a:off x="2540465" y="1349399"/>
            <a:ext cx="1966200" cy="3278100"/>
          </a:xfrm>
          <a:prstGeom prst="roundRect">
            <a:avLst>
              <a:gd name="adj" fmla="val 4843"/>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291" name="Google Shape;2291;p194"/>
          <p:cNvSpPr/>
          <p:nvPr/>
        </p:nvSpPr>
        <p:spPr>
          <a:xfrm>
            <a:off x="4638616" y="1349399"/>
            <a:ext cx="1971900" cy="3278100"/>
          </a:xfrm>
          <a:prstGeom prst="roundRect">
            <a:avLst>
              <a:gd name="adj" fmla="val 4861"/>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292" name="Google Shape;2292;p194"/>
          <p:cNvSpPr/>
          <p:nvPr/>
        </p:nvSpPr>
        <p:spPr>
          <a:xfrm>
            <a:off x="6739514" y="1349399"/>
            <a:ext cx="1971900" cy="3278100"/>
          </a:xfrm>
          <a:prstGeom prst="roundRect">
            <a:avLst>
              <a:gd name="adj" fmla="val 4861"/>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293" name="Google Shape;2293;p194"/>
          <p:cNvSpPr txBox="1">
            <a:spLocks noGrp="1"/>
          </p:cNvSpPr>
          <p:nvPr>
            <p:ph type="body" idx="1"/>
          </p:nvPr>
        </p:nvSpPr>
        <p:spPr>
          <a:xfrm>
            <a:off x="614505"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294" name="Google Shape;2294;p194"/>
          <p:cNvSpPr txBox="1">
            <a:spLocks noGrp="1"/>
          </p:cNvSpPr>
          <p:nvPr>
            <p:ph type="body" idx="2"/>
          </p:nvPr>
        </p:nvSpPr>
        <p:spPr>
          <a:xfrm>
            <a:off x="2715402"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295" name="Google Shape;2295;p194"/>
          <p:cNvSpPr txBox="1">
            <a:spLocks noGrp="1"/>
          </p:cNvSpPr>
          <p:nvPr>
            <p:ph type="body" idx="3"/>
          </p:nvPr>
        </p:nvSpPr>
        <p:spPr>
          <a:xfrm>
            <a:off x="4816301"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296" name="Google Shape;2296;p194"/>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97" name="Google Shape;2297;p194"/>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2298" name="Google Shape;2298;p194"/>
          <p:cNvGrpSpPr/>
          <p:nvPr/>
        </p:nvGrpSpPr>
        <p:grpSpPr>
          <a:xfrm>
            <a:off x="-14288" y="4738047"/>
            <a:ext cx="991393" cy="405369"/>
            <a:chOff x="-19045" y="6142422"/>
            <a:chExt cx="1747255" cy="714685"/>
          </a:xfrm>
        </p:grpSpPr>
        <p:pic>
          <p:nvPicPr>
            <p:cNvPr id="2299" name="Google Shape;2299;p194" descr="Footer 4.png"/>
            <p:cNvPicPr preferRelativeResize="0"/>
            <p:nvPr/>
          </p:nvPicPr>
          <p:blipFill rotWithShape="1">
            <a:blip r:embed="rId5">
              <a:alphaModFix/>
            </a:blip>
            <a:srcRect l="724"/>
            <a:stretch/>
          </p:blipFill>
          <p:spPr>
            <a:xfrm>
              <a:off x="-19045" y="6142422"/>
              <a:ext cx="1747255" cy="714685"/>
            </a:xfrm>
            <a:prstGeom prst="rect">
              <a:avLst/>
            </a:prstGeom>
            <a:noFill/>
            <a:ln>
              <a:noFill/>
            </a:ln>
          </p:spPr>
        </p:pic>
        <p:pic>
          <p:nvPicPr>
            <p:cNvPr id="2300" name="Google Shape;2300;p194" descr="Image"/>
            <p:cNvPicPr preferRelativeResize="0"/>
            <p:nvPr/>
          </p:nvPicPr>
          <p:blipFill rotWithShape="1">
            <a:blip r:embed="rId6">
              <a:alphaModFix/>
            </a:blip>
            <a:srcRect b="5222"/>
            <a:stretch/>
          </p:blipFill>
          <p:spPr>
            <a:xfrm rot="-1246310">
              <a:off x="300068" y="6221202"/>
              <a:ext cx="500339" cy="438991"/>
            </a:xfrm>
            <a:prstGeom prst="rect">
              <a:avLst/>
            </a:prstGeom>
            <a:noFill/>
            <a:ln>
              <a:noFill/>
            </a:ln>
          </p:spPr>
        </p:pic>
      </p:grpSp>
      <p:sp>
        <p:nvSpPr>
          <p:cNvPr id="2301" name="Google Shape;2301;p194"/>
          <p:cNvSpPr txBox="1">
            <a:spLocks noGrp="1"/>
          </p:cNvSpPr>
          <p:nvPr>
            <p:ph type="body" idx="5"/>
          </p:nvPr>
        </p:nvSpPr>
        <p:spPr>
          <a:xfrm>
            <a:off x="6916027" y="1449783"/>
            <a:ext cx="1618800" cy="2885100"/>
          </a:xfrm>
          <a:prstGeom prst="rect">
            <a:avLst/>
          </a:prstGeom>
          <a:noFill/>
          <a:ln>
            <a:noFill/>
          </a:ln>
        </p:spPr>
        <p:txBody>
          <a:bodyPr spcFirstLastPara="1" wrap="square" lIns="0" tIns="0" rIns="0" bIns="0" anchor="t" anchorCtr="0">
            <a:noAutofit/>
          </a:bodyPr>
          <a:lstStyle>
            <a:lvl1pPr marL="457200" lvl="0" indent="-228600" algn="ctr" rtl="0">
              <a:spcBef>
                <a:spcPts val="800"/>
              </a:spcBef>
              <a:spcAft>
                <a:spcPts val="0"/>
              </a:spcAft>
              <a:buSzPts val="1500"/>
              <a:buNone/>
              <a:defRPr b="1">
                <a:solidFill>
                  <a:schemeClr val="dk1"/>
                </a:solidFill>
              </a:defRPr>
            </a:lvl1pPr>
            <a:lvl2pPr marL="914400" lvl="1" indent="-228600" algn="ctr" rtl="0">
              <a:spcBef>
                <a:spcPts val="200"/>
              </a:spcBef>
              <a:spcAft>
                <a:spcPts val="0"/>
              </a:spcAft>
              <a:buSzPts val="1400"/>
              <a:buNone/>
              <a:defRPr>
                <a:solidFill>
                  <a:schemeClr val="accent2"/>
                </a:solidFill>
              </a:defRPr>
            </a:lvl2pPr>
            <a:lvl3pPr marL="1371600" lvl="2" indent="-304800" algn="ctr" rtl="0">
              <a:spcBef>
                <a:spcPts val="500"/>
              </a:spcBef>
              <a:spcAft>
                <a:spcPts val="0"/>
              </a:spcAft>
              <a:buSzPts val="1200"/>
              <a:buChar char="•"/>
              <a:defRPr>
                <a:solidFill>
                  <a:schemeClr val="accent2"/>
                </a:solidFill>
              </a:defRPr>
            </a:lvl3pPr>
            <a:lvl4pPr marL="1828800" lvl="3" indent="-298450" algn="ctr" rtl="0">
              <a:spcBef>
                <a:spcPts val="500"/>
              </a:spcBef>
              <a:spcAft>
                <a:spcPts val="0"/>
              </a:spcAft>
              <a:buSzPts val="1100"/>
              <a:buChar char="•"/>
              <a:defRPr>
                <a:solidFill>
                  <a:schemeClr val="accent2"/>
                </a:solidFill>
              </a:defRPr>
            </a:lvl4pPr>
            <a:lvl5pPr marL="2286000" lvl="4" indent="-228600" algn="ctr"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2302" name="Google Shape;2302;p194"/>
          <p:cNvPicPr preferRelativeResize="0"/>
          <p:nvPr/>
        </p:nvPicPr>
        <p:blipFill>
          <a:blip r:embed="rId7">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2 - 2 Column 2 1">
  <p:cSld name="2 Column_2_1">
    <p:spTree>
      <p:nvGrpSpPr>
        <p:cNvPr id="1" name="Shape 269"/>
        <p:cNvGrpSpPr/>
        <p:nvPr/>
      </p:nvGrpSpPr>
      <p:grpSpPr>
        <a:xfrm>
          <a:off x="0" y="0"/>
          <a:ext cx="0" cy="0"/>
          <a:chOff x="0" y="0"/>
          <a:chExt cx="0" cy="0"/>
        </a:xfrm>
      </p:grpSpPr>
      <p:sp>
        <p:nvSpPr>
          <p:cNvPr id="270" name="Google Shape;270;p32"/>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2C7E8"/>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271" name="Google Shape;271;p32"/>
          <p:cNvSpPr txBox="1">
            <a:spLocks noGrp="1"/>
          </p:cNvSpPr>
          <p:nvPr>
            <p:ph type="title"/>
          </p:nvPr>
        </p:nvSpPr>
        <p:spPr>
          <a:xfrm>
            <a:off x="428737" y="47628"/>
            <a:ext cx="77181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2" name="Google Shape;272;p32"/>
          <p:cNvSpPr txBox="1">
            <a:spLocks noGrp="1"/>
          </p:cNvSpPr>
          <p:nvPr>
            <p:ph type="body" idx="1"/>
          </p:nvPr>
        </p:nvSpPr>
        <p:spPr>
          <a:xfrm>
            <a:off x="428737"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sz="1400">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73" name="Google Shape;273;p32"/>
          <p:cNvSpPr txBox="1">
            <a:spLocks noGrp="1"/>
          </p:cNvSpPr>
          <p:nvPr>
            <p:ph type="body" idx="2"/>
          </p:nvPr>
        </p:nvSpPr>
        <p:spPr>
          <a:xfrm>
            <a:off x="4736683"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74" name="Google Shape;274;p32"/>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75" name="Google Shape;275;p32"/>
          <p:cNvSpPr txBox="1">
            <a:spLocks noGrp="1"/>
          </p:cNvSpPr>
          <p:nvPr>
            <p:ph type="subTitle" idx="4"/>
          </p:nvPr>
        </p:nvSpPr>
        <p:spPr>
          <a:xfrm>
            <a:off x="1461137"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276" name="Google Shape;276;p32"/>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277" name="Google Shape;277;p32"/>
          <p:cNvSpPr/>
          <p:nvPr/>
        </p:nvSpPr>
        <p:spPr>
          <a:xfrm rot="-5400000">
            <a:off x="484189" y="4233637"/>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78" name="Google Shape;278;p32"/>
          <p:cNvSpPr/>
          <p:nvPr/>
        </p:nvSpPr>
        <p:spPr>
          <a:xfrm rot="5400000">
            <a:off x="484068" y="4233637"/>
            <a:ext cx="742500" cy="742800"/>
          </a:xfrm>
          <a:prstGeom prst="pie">
            <a:avLst>
              <a:gd name="adj1" fmla="val 5411272"/>
              <a:gd name="adj2" fmla="val 10781300"/>
            </a:avLst>
          </a:prstGeom>
          <a:solidFill>
            <a:srgbClr val="3964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79" name="Google Shape;279;p32"/>
          <p:cNvSpPr/>
          <p:nvPr/>
        </p:nvSpPr>
        <p:spPr>
          <a:xfrm>
            <a:off x="114723" y="4233787"/>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280" name="Google Shape;280;p32" descr="Google Shape;670;p91"/>
          <p:cNvPicPr preferRelativeResize="0"/>
          <p:nvPr/>
        </p:nvPicPr>
        <p:blipFill rotWithShape="1">
          <a:blip r:embed="rId3">
            <a:alphaModFix/>
          </a:blip>
          <a:srcRect l="724"/>
          <a:stretch/>
        </p:blipFill>
        <p:spPr>
          <a:xfrm>
            <a:off x="-9522" y="4607486"/>
            <a:ext cx="1310114" cy="535880"/>
          </a:xfrm>
          <a:prstGeom prst="rect">
            <a:avLst/>
          </a:prstGeom>
          <a:noFill/>
          <a:ln>
            <a:noFill/>
          </a:ln>
        </p:spPr>
      </p:pic>
      <p:pic>
        <p:nvPicPr>
          <p:cNvPr id="281" name="Google Shape;281;p32" descr="Google Shape;671;p91"/>
          <p:cNvPicPr preferRelativeResize="0"/>
          <p:nvPr/>
        </p:nvPicPr>
        <p:blipFill rotWithShape="1">
          <a:blip r:embed="rId4">
            <a:alphaModFix/>
          </a:blip>
          <a:srcRect b="5222"/>
          <a:stretch/>
        </p:blipFill>
        <p:spPr>
          <a:xfrm rot="-1246296">
            <a:off x="229816" y="4665901"/>
            <a:ext cx="375258" cy="329244"/>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H1 - Quote or Big Idea ">
  <p:cSld name="Quote or Big Idea ">
    <p:bg>
      <p:bgPr>
        <a:solidFill>
          <a:srgbClr val="CFE9FD"/>
        </a:solidFill>
        <a:effectLst/>
      </p:bgPr>
    </p:bg>
    <p:spTree>
      <p:nvGrpSpPr>
        <p:cNvPr id="1" name="Shape 2303"/>
        <p:cNvGrpSpPr/>
        <p:nvPr/>
      </p:nvGrpSpPr>
      <p:grpSpPr>
        <a:xfrm>
          <a:off x="0" y="0"/>
          <a:ext cx="0" cy="0"/>
          <a:chOff x="0" y="0"/>
          <a:chExt cx="0" cy="0"/>
        </a:xfrm>
      </p:grpSpPr>
      <p:sp>
        <p:nvSpPr>
          <p:cNvPr id="2304" name="Google Shape;2304;p195"/>
          <p:cNvSpPr txBox="1">
            <a:spLocks noGrp="1"/>
          </p:cNvSpPr>
          <p:nvPr>
            <p:ph type="ctrTitle"/>
          </p:nvPr>
        </p:nvSpPr>
        <p:spPr>
          <a:xfrm>
            <a:off x="433500" y="1938183"/>
            <a:ext cx="3145200" cy="8367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1"/>
              </a:buClr>
              <a:buSzPts val="2600"/>
              <a:buFont typeface="Salesforce Sans"/>
              <a:buChar char="“"/>
              <a:defRPr sz="2600">
                <a:solidFill>
                  <a:schemeClr val="accent1"/>
                </a:solidFill>
              </a:defRPr>
            </a:lvl1pPr>
            <a:lvl2pPr lvl="1" algn="l" rtl="0">
              <a:spcBef>
                <a:spcPts val="0"/>
              </a:spcBef>
              <a:spcAft>
                <a:spcPts val="0"/>
              </a:spcAft>
              <a:buSzPts val="1100"/>
              <a:buNone/>
              <a:defRPr b="1"/>
            </a:lvl2pPr>
            <a:lvl3pPr lvl="2" algn="l" rtl="0">
              <a:spcBef>
                <a:spcPts val="0"/>
              </a:spcBef>
              <a:spcAft>
                <a:spcPts val="0"/>
              </a:spcAft>
              <a:buSzPts val="1100"/>
              <a:buNone/>
              <a:defRPr b="1"/>
            </a:lvl3pPr>
            <a:lvl4pPr lvl="3" algn="l" rtl="0">
              <a:spcBef>
                <a:spcPts val="0"/>
              </a:spcBef>
              <a:spcAft>
                <a:spcPts val="0"/>
              </a:spcAft>
              <a:buSzPts val="1100"/>
              <a:buNone/>
              <a:defRPr b="1"/>
            </a:lvl4pPr>
            <a:lvl5pPr lvl="4" algn="l" rtl="0">
              <a:spcBef>
                <a:spcPts val="0"/>
              </a:spcBef>
              <a:spcAft>
                <a:spcPts val="0"/>
              </a:spcAft>
              <a:buSzPts val="1100"/>
              <a:buNone/>
              <a:defRPr b="1"/>
            </a:lvl5pPr>
            <a:lvl6pPr lvl="5" algn="l" rtl="0">
              <a:spcBef>
                <a:spcPts val="0"/>
              </a:spcBef>
              <a:spcAft>
                <a:spcPts val="0"/>
              </a:spcAft>
              <a:buSzPts val="1100"/>
              <a:buNone/>
              <a:defRPr b="1"/>
            </a:lvl6pPr>
            <a:lvl7pPr lvl="6" algn="l" rtl="0">
              <a:spcBef>
                <a:spcPts val="0"/>
              </a:spcBef>
              <a:spcAft>
                <a:spcPts val="0"/>
              </a:spcAft>
              <a:buSzPts val="1100"/>
              <a:buNone/>
              <a:defRPr b="1"/>
            </a:lvl7pPr>
            <a:lvl8pPr lvl="7" algn="l" rtl="0">
              <a:spcBef>
                <a:spcPts val="0"/>
              </a:spcBef>
              <a:spcAft>
                <a:spcPts val="0"/>
              </a:spcAft>
              <a:buSzPts val="1100"/>
              <a:buNone/>
              <a:defRPr b="1"/>
            </a:lvl8pPr>
            <a:lvl9pPr lvl="8" algn="l" rtl="0">
              <a:spcBef>
                <a:spcPts val="0"/>
              </a:spcBef>
              <a:spcAft>
                <a:spcPts val="0"/>
              </a:spcAft>
              <a:buSzPts val="1100"/>
              <a:buNone/>
              <a:defRPr b="1"/>
            </a:lvl9pPr>
          </a:lstStyle>
          <a:p>
            <a:endParaRPr/>
          </a:p>
        </p:txBody>
      </p:sp>
      <p:sp>
        <p:nvSpPr>
          <p:cNvPr id="2305" name="Google Shape;2305;p195"/>
          <p:cNvSpPr txBox="1">
            <a:spLocks noGrp="1"/>
          </p:cNvSpPr>
          <p:nvPr>
            <p:ph type="body" idx="1"/>
          </p:nvPr>
        </p:nvSpPr>
        <p:spPr>
          <a:xfrm>
            <a:off x="569362" y="2833955"/>
            <a:ext cx="27234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500"/>
              <a:buNone/>
              <a:defRPr sz="15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2306" name="Google Shape;2306;p195"/>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2307" name="Google Shape;2307;p195"/>
          <p:cNvSpPr/>
          <p:nvPr/>
        </p:nvSpPr>
        <p:spPr>
          <a:xfrm>
            <a:off x="6129073" y="2449607"/>
            <a:ext cx="1479300" cy="1479000"/>
          </a:xfrm>
          <a:prstGeom prst="pie">
            <a:avLst>
              <a:gd name="adj1" fmla="val 5411272"/>
              <a:gd name="adj2" fmla="val 10781300"/>
            </a:avLst>
          </a:prstGeom>
          <a:solidFill>
            <a:srgbClr val="FEFEF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nvGrpSpPr>
          <p:cNvPr id="2308" name="Google Shape;2308;p195"/>
          <p:cNvGrpSpPr/>
          <p:nvPr/>
        </p:nvGrpSpPr>
        <p:grpSpPr>
          <a:xfrm>
            <a:off x="3292808" y="2036695"/>
            <a:ext cx="5902299" cy="3199648"/>
            <a:chOff x="2215729" y="-768424"/>
            <a:chExt cx="7016523" cy="3804576"/>
          </a:xfrm>
        </p:grpSpPr>
        <p:pic>
          <p:nvPicPr>
            <p:cNvPr id="2309" name="Google Shape;2309;p195"/>
            <p:cNvPicPr preferRelativeResize="0"/>
            <p:nvPr/>
          </p:nvPicPr>
          <p:blipFill rotWithShape="1">
            <a:blip r:embed="rId3">
              <a:alphaModFix/>
            </a:blip>
            <a:srcRect/>
            <a:stretch/>
          </p:blipFill>
          <p:spPr>
            <a:xfrm>
              <a:off x="2215729" y="-768424"/>
              <a:ext cx="6991615" cy="3724919"/>
            </a:xfrm>
            <a:prstGeom prst="rect">
              <a:avLst/>
            </a:prstGeom>
            <a:noFill/>
            <a:ln>
              <a:noFill/>
            </a:ln>
          </p:spPr>
        </p:pic>
        <p:pic>
          <p:nvPicPr>
            <p:cNvPr id="2310" name="Google Shape;2310;p195"/>
            <p:cNvPicPr preferRelativeResize="0"/>
            <p:nvPr/>
          </p:nvPicPr>
          <p:blipFill>
            <a:blip r:embed="rId4">
              <a:alphaModFix/>
            </a:blip>
            <a:stretch>
              <a:fillRect/>
            </a:stretch>
          </p:blipFill>
          <p:spPr>
            <a:xfrm flipH="1">
              <a:off x="6954478" y="628230"/>
              <a:ext cx="2253312" cy="2394929"/>
            </a:xfrm>
            <a:prstGeom prst="rect">
              <a:avLst/>
            </a:prstGeom>
            <a:noFill/>
            <a:ln>
              <a:noFill/>
            </a:ln>
          </p:spPr>
        </p:pic>
        <p:pic>
          <p:nvPicPr>
            <p:cNvPr id="2311" name="Google Shape;2311;p195"/>
            <p:cNvPicPr preferRelativeResize="0"/>
            <p:nvPr/>
          </p:nvPicPr>
          <p:blipFill rotWithShape="1">
            <a:blip r:embed="rId5">
              <a:alphaModFix/>
            </a:blip>
            <a:srcRect r="22976" b="19315"/>
            <a:stretch/>
          </p:blipFill>
          <p:spPr>
            <a:xfrm rot="2029417">
              <a:off x="8145080" y="1713265"/>
              <a:ext cx="743113" cy="1187869"/>
            </a:xfrm>
            <a:prstGeom prst="rect">
              <a:avLst/>
            </a:prstGeom>
            <a:noFill/>
            <a:ln>
              <a:noFill/>
            </a:ln>
          </p:spPr>
        </p:pic>
        <p:pic>
          <p:nvPicPr>
            <p:cNvPr id="2312" name="Google Shape;2312;p195"/>
            <p:cNvPicPr preferRelativeResize="0"/>
            <p:nvPr/>
          </p:nvPicPr>
          <p:blipFill rotWithShape="1">
            <a:blip r:embed="rId5">
              <a:alphaModFix/>
            </a:blip>
            <a:srcRect r="22976" b="19315"/>
            <a:stretch/>
          </p:blipFill>
          <p:spPr>
            <a:xfrm rot="-3600013" flipH="1">
              <a:off x="5636603" y="1594855"/>
              <a:ext cx="803525" cy="1284440"/>
            </a:xfrm>
            <a:prstGeom prst="rect">
              <a:avLst/>
            </a:prstGeom>
            <a:noFill/>
            <a:ln>
              <a:noFill/>
            </a:ln>
          </p:spPr>
        </p:pic>
        <p:pic>
          <p:nvPicPr>
            <p:cNvPr id="2313" name="Google Shape;2313;p195"/>
            <p:cNvPicPr preferRelativeResize="0"/>
            <p:nvPr/>
          </p:nvPicPr>
          <p:blipFill>
            <a:blip r:embed="rId6">
              <a:alphaModFix/>
            </a:blip>
            <a:stretch>
              <a:fillRect/>
            </a:stretch>
          </p:blipFill>
          <p:spPr>
            <a:xfrm rot="2512489" flipH="1">
              <a:off x="6632155" y="1575066"/>
              <a:ext cx="439562" cy="1094290"/>
            </a:xfrm>
            <a:prstGeom prst="rect">
              <a:avLst/>
            </a:prstGeom>
            <a:noFill/>
            <a:ln>
              <a:noFill/>
            </a:ln>
          </p:spPr>
        </p:pic>
        <p:pic>
          <p:nvPicPr>
            <p:cNvPr id="2314" name="Google Shape;2314;p195"/>
            <p:cNvPicPr preferRelativeResize="0"/>
            <p:nvPr/>
          </p:nvPicPr>
          <p:blipFill>
            <a:blip r:embed="rId7">
              <a:alphaModFix/>
            </a:blip>
            <a:stretch>
              <a:fillRect/>
            </a:stretch>
          </p:blipFill>
          <p:spPr>
            <a:xfrm flipH="1">
              <a:off x="5981669" y="2246153"/>
              <a:ext cx="1740516" cy="761301"/>
            </a:xfrm>
            <a:prstGeom prst="rect">
              <a:avLst/>
            </a:prstGeom>
            <a:noFill/>
            <a:ln>
              <a:noFill/>
            </a:ln>
          </p:spPr>
        </p:pic>
        <p:pic>
          <p:nvPicPr>
            <p:cNvPr id="2315" name="Google Shape;2315;p195"/>
            <p:cNvPicPr preferRelativeResize="0"/>
            <p:nvPr/>
          </p:nvPicPr>
          <p:blipFill rotWithShape="1">
            <a:blip r:embed="rId8">
              <a:alphaModFix/>
            </a:blip>
            <a:srcRect r="28494"/>
            <a:stretch/>
          </p:blipFill>
          <p:spPr>
            <a:xfrm>
              <a:off x="7420830" y="2420109"/>
              <a:ext cx="909604" cy="616043"/>
            </a:xfrm>
            <a:prstGeom prst="rect">
              <a:avLst/>
            </a:prstGeom>
            <a:noFill/>
            <a:ln>
              <a:noFill/>
            </a:ln>
          </p:spPr>
        </p:pic>
        <p:pic>
          <p:nvPicPr>
            <p:cNvPr id="2316" name="Google Shape;2316;p195"/>
            <p:cNvPicPr preferRelativeResize="0"/>
            <p:nvPr/>
          </p:nvPicPr>
          <p:blipFill rotWithShape="1">
            <a:blip r:embed="rId8">
              <a:alphaModFix/>
            </a:blip>
            <a:srcRect r="9966"/>
            <a:stretch/>
          </p:blipFill>
          <p:spPr>
            <a:xfrm>
              <a:off x="8086646" y="2130031"/>
              <a:ext cx="1145607" cy="862769"/>
            </a:xfrm>
            <a:prstGeom prst="rect">
              <a:avLst/>
            </a:prstGeom>
            <a:noFill/>
            <a:ln>
              <a:noFill/>
            </a:ln>
          </p:spPr>
        </p:pic>
      </p:grpSp>
      <p:sp>
        <p:nvSpPr>
          <p:cNvPr id="2317" name="Google Shape;2317;p195"/>
          <p:cNvSpPr/>
          <p:nvPr/>
        </p:nvSpPr>
        <p:spPr>
          <a:xfrm rot="-5400000">
            <a:off x="6864945" y="2449607"/>
            <a:ext cx="1479000" cy="14793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318" name="Google Shape;2318;p195"/>
          <p:cNvSpPr/>
          <p:nvPr/>
        </p:nvSpPr>
        <p:spPr>
          <a:xfrm rot="5400000">
            <a:off x="6865153" y="2449457"/>
            <a:ext cx="1479000" cy="14793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H1 - Quote or Big Idea  1">
  <p:cSld name="Quote or Big Idea _1">
    <p:bg>
      <p:bgPr>
        <a:solidFill>
          <a:srgbClr val="C2C8E8"/>
        </a:solidFill>
        <a:effectLst/>
      </p:bgPr>
    </p:bg>
    <p:spTree>
      <p:nvGrpSpPr>
        <p:cNvPr id="1" name="Shape 2319"/>
        <p:cNvGrpSpPr/>
        <p:nvPr/>
      </p:nvGrpSpPr>
      <p:grpSpPr>
        <a:xfrm>
          <a:off x="0" y="0"/>
          <a:ext cx="0" cy="0"/>
          <a:chOff x="0" y="0"/>
          <a:chExt cx="0" cy="0"/>
        </a:xfrm>
      </p:grpSpPr>
      <p:sp>
        <p:nvSpPr>
          <p:cNvPr id="2320" name="Google Shape;2320;p196"/>
          <p:cNvSpPr txBox="1">
            <a:spLocks noGrp="1"/>
          </p:cNvSpPr>
          <p:nvPr>
            <p:ph type="ctrTitle"/>
          </p:nvPr>
        </p:nvSpPr>
        <p:spPr>
          <a:xfrm>
            <a:off x="433500" y="1938183"/>
            <a:ext cx="3145200" cy="8367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1"/>
              </a:buClr>
              <a:buSzPts val="2600"/>
              <a:buFont typeface="Salesforce Sans"/>
              <a:buChar char="“"/>
              <a:defRPr sz="2600">
                <a:solidFill>
                  <a:schemeClr val="accent1"/>
                </a:solidFill>
              </a:defRPr>
            </a:lvl1pPr>
            <a:lvl2pPr lvl="1" algn="l" rtl="0">
              <a:spcBef>
                <a:spcPts val="0"/>
              </a:spcBef>
              <a:spcAft>
                <a:spcPts val="0"/>
              </a:spcAft>
              <a:buSzPts val="1100"/>
              <a:buNone/>
              <a:defRPr b="1"/>
            </a:lvl2pPr>
            <a:lvl3pPr lvl="2" algn="l" rtl="0">
              <a:spcBef>
                <a:spcPts val="0"/>
              </a:spcBef>
              <a:spcAft>
                <a:spcPts val="0"/>
              </a:spcAft>
              <a:buSzPts val="1100"/>
              <a:buNone/>
              <a:defRPr b="1"/>
            </a:lvl3pPr>
            <a:lvl4pPr lvl="3" algn="l" rtl="0">
              <a:spcBef>
                <a:spcPts val="0"/>
              </a:spcBef>
              <a:spcAft>
                <a:spcPts val="0"/>
              </a:spcAft>
              <a:buSzPts val="1100"/>
              <a:buNone/>
              <a:defRPr b="1"/>
            </a:lvl4pPr>
            <a:lvl5pPr lvl="4" algn="l" rtl="0">
              <a:spcBef>
                <a:spcPts val="0"/>
              </a:spcBef>
              <a:spcAft>
                <a:spcPts val="0"/>
              </a:spcAft>
              <a:buSzPts val="1100"/>
              <a:buNone/>
              <a:defRPr b="1"/>
            </a:lvl5pPr>
            <a:lvl6pPr lvl="5" algn="l" rtl="0">
              <a:spcBef>
                <a:spcPts val="0"/>
              </a:spcBef>
              <a:spcAft>
                <a:spcPts val="0"/>
              </a:spcAft>
              <a:buSzPts val="1100"/>
              <a:buNone/>
              <a:defRPr b="1"/>
            </a:lvl6pPr>
            <a:lvl7pPr lvl="6" algn="l" rtl="0">
              <a:spcBef>
                <a:spcPts val="0"/>
              </a:spcBef>
              <a:spcAft>
                <a:spcPts val="0"/>
              </a:spcAft>
              <a:buSzPts val="1100"/>
              <a:buNone/>
              <a:defRPr b="1"/>
            </a:lvl7pPr>
            <a:lvl8pPr lvl="7" algn="l" rtl="0">
              <a:spcBef>
                <a:spcPts val="0"/>
              </a:spcBef>
              <a:spcAft>
                <a:spcPts val="0"/>
              </a:spcAft>
              <a:buSzPts val="1100"/>
              <a:buNone/>
              <a:defRPr b="1"/>
            </a:lvl8pPr>
            <a:lvl9pPr lvl="8" algn="l" rtl="0">
              <a:spcBef>
                <a:spcPts val="0"/>
              </a:spcBef>
              <a:spcAft>
                <a:spcPts val="0"/>
              </a:spcAft>
              <a:buSzPts val="1100"/>
              <a:buNone/>
              <a:defRPr b="1"/>
            </a:lvl9pPr>
          </a:lstStyle>
          <a:p>
            <a:endParaRPr/>
          </a:p>
        </p:txBody>
      </p:sp>
      <p:sp>
        <p:nvSpPr>
          <p:cNvPr id="2321" name="Google Shape;2321;p196"/>
          <p:cNvSpPr txBox="1">
            <a:spLocks noGrp="1"/>
          </p:cNvSpPr>
          <p:nvPr>
            <p:ph type="body" idx="1"/>
          </p:nvPr>
        </p:nvSpPr>
        <p:spPr>
          <a:xfrm>
            <a:off x="569362" y="2833955"/>
            <a:ext cx="27234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500"/>
              <a:buNone/>
              <a:defRPr sz="15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2322" name="Google Shape;2322;p196"/>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2323" name="Google Shape;2323;p196"/>
          <p:cNvSpPr/>
          <p:nvPr/>
        </p:nvSpPr>
        <p:spPr>
          <a:xfrm>
            <a:off x="4521985" y="3432107"/>
            <a:ext cx="1479300" cy="1479000"/>
          </a:xfrm>
          <a:prstGeom prst="pie">
            <a:avLst>
              <a:gd name="adj1" fmla="val 5411272"/>
              <a:gd name="adj2" fmla="val 10781300"/>
            </a:avLst>
          </a:prstGeom>
          <a:solidFill>
            <a:srgbClr val="FEFEF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2324" name="Google Shape;2324;p196"/>
          <p:cNvPicPr preferRelativeResize="0"/>
          <p:nvPr/>
        </p:nvPicPr>
        <p:blipFill rotWithShape="1">
          <a:blip r:embed="rId3">
            <a:alphaModFix/>
          </a:blip>
          <a:srcRect/>
          <a:stretch/>
        </p:blipFill>
        <p:spPr>
          <a:xfrm>
            <a:off x="3292795" y="2036714"/>
            <a:ext cx="5879775" cy="3132563"/>
          </a:xfrm>
          <a:prstGeom prst="rect">
            <a:avLst/>
          </a:prstGeom>
          <a:noFill/>
          <a:ln>
            <a:noFill/>
          </a:ln>
        </p:spPr>
      </p:pic>
      <p:pic>
        <p:nvPicPr>
          <p:cNvPr id="2325" name="Google Shape;2325;p196"/>
          <p:cNvPicPr preferRelativeResize="0"/>
          <p:nvPr/>
        </p:nvPicPr>
        <p:blipFill>
          <a:blip r:embed="rId4">
            <a:alphaModFix/>
          </a:blip>
          <a:stretch>
            <a:fillRect/>
          </a:stretch>
        </p:blipFill>
        <p:spPr>
          <a:xfrm flipH="1">
            <a:off x="7241914" y="3175978"/>
            <a:ext cx="1894976" cy="2014075"/>
          </a:xfrm>
          <a:prstGeom prst="rect">
            <a:avLst/>
          </a:prstGeom>
          <a:noFill/>
          <a:ln>
            <a:noFill/>
          </a:ln>
        </p:spPr>
      </p:pic>
      <p:pic>
        <p:nvPicPr>
          <p:cNvPr id="2326" name="Google Shape;2326;p196"/>
          <p:cNvPicPr preferRelativeResize="0"/>
          <p:nvPr/>
        </p:nvPicPr>
        <p:blipFill rotWithShape="1">
          <a:blip r:embed="rId5">
            <a:alphaModFix/>
          </a:blip>
          <a:srcRect r="22976" b="19315"/>
          <a:stretch/>
        </p:blipFill>
        <p:spPr>
          <a:xfrm rot="2028993">
            <a:off x="8280554" y="4123712"/>
            <a:ext cx="625054" cy="999046"/>
          </a:xfrm>
          <a:prstGeom prst="rect">
            <a:avLst/>
          </a:prstGeom>
          <a:noFill/>
          <a:ln>
            <a:noFill/>
          </a:ln>
        </p:spPr>
      </p:pic>
      <p:pic>
        <p:nvPicPr>
          <p:cNvPr id="2327" name="Google Shape;2327;p196"/>
          <p:cNvPicPr preferRelativeResize="0"/>
          <p:nvPr/>
        </p:nvPicPr>
        <p:blipFill rotWithShape="1">
          <a:blip r:embed="rId6">
            <a:alphaModFix/>
          </a:blip>
          <a:srcRect r="28494"/>
          <a:stretch/>
        </p:blipFill>
        <p:spPr>
          <a:xfrm>
            <a:off x="7671294" y="4661041"/>
            <a:ext cx="764956" cy="518074"/>
          </a:xfrm>
          <a:prstGeom prst="rect">
            <a:avLst/>
          </a:prstGeom>
          <a:noFill/>
          <a:ln>
            <a:noFill/>
          </a:ln>
        </p:spPr>
      </p:pic>
      <p:pic>
        <p:nvPicPr>
          <p:cNvPr id="2328" name="Google Shape;2328;p196"/>
          <p:cNvPicPr preferRelativeResize="0"/>
          <p:nvPr/>
        </p:nvPicPr>
        <p:blipFill rotWithShape="1">
          <a:blip r:embed="rId6">
            <a:alphaModFix/>
          </a:blip>
          <a:srcRect r="9966"/>
          <a:stretch/>
        </p:blipFill>
        <p:spPr>
          <a:xfrm>
            <a:off x="8231375" y="4463321"/>
            <a:ext cx="963677" cy="725569"/>
          </a:xfrm>
          <a:prstGeom prst="rect">
            <a:avLst/>
          </a:prstGeom>
          <a:noFill/>
          <a:ln>
            <a:noFill/>
          </a:ln>
        </p:spPr>
      </p:pic>
      <p:sp>
        <p:nvSpPr>
          <p:cNvPr id="2329" name="Google Shape;2329;p196"/>
          <p:cNvSpPr/>
          <p:nvPr/>
        </p:nvSpPr>
        <p:spPr>
          <a:xfrm rot="-5400000">
            <a:off x="5257858" y="3432107"/>
            <a:ext cx="1479000" cy="1479300"/>
          </a:xfrm>
          <a:prstGeom prst="pie">
            <a:avLst>
              <a:gd name="adj1" fmla="val 5411272"/>
              <a:gd name="adj2" fmla="val 10781300"/>
            </a:avLst>
          </a:prstGeom>
          <a:solidFill>
            <a:srgbClr val="EEBDC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002E61"/>
              </a:solidFill>
            </a:endParaRPr>
          </a:p>
        </p:txBody>
      </p:sp>
      <p:sp>
        <p:nvSpPr>
          <p:cNvPr id="2330" name="Google Shape;2330;p196"/>
          <p:cNvSpPr/>
          <p:nvPr/>
        </p:nvSpPr>
        <p:spPr>
          <a:xfrm rot="5400000">
            <a:off x="5258065" y="3431957"/>
            <a:ext cx="1479000" cy="14793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331" name="Google Shape;2331;p196"/>
          <p:cNvSpPr/>
          <p:nvPr/>
        </p:nvSpPr>
        <p:spPr>
          <a:xfrm>
            <a:off x="6737215" y="2675394"/>
            <a:ext cx="1479300" cy="14790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2332" name="Google Shape;2332;p196"/>
          <p:cNvPicPr preferRelativeResize="0"/>
          <p:nvPr/>
        </p:nvPicPr>
        <p:blipFill rotWithShape="1">
          <a:blip r:embed="rId5">
            <a:alphaModFix/>
          </a:blip>
          <a:srcRect r="22976" b="19315"/>
          <a:stretch/>
        </p:blipFill>
        <p:spPr>
          <a:xfrm rot="-3599621" flipH="1">
            <a:off x="6170476" y="4024069"/>
            <a:ext cx="675791" cy="1080393"/>
          </a:xfrm>
          <a:prstGeom prst="rect">
            <a:avLst/>
          </a:prstGeom>
          <a:noFill/>
          <a:ln>
            <a:noFill/>
          </a:ln>
        </p:spPr>
      </p:pic>
      <p:pic>
        <p:nvPicPr>
          <p:cNvPr id="2333" name="Google Shape;2333;p196"/>
          <p:cNvPicPr preferRelativeResize="0"/>
          <p:nvPr/>
        </p:nvPicPr>
        <p:blipFill>
          <a:blip r:embed="rId7">
            <a:alphaModFix/>
          </a:blip>
          <a:stretch>
            <a:fillRect/>
          </a:stretch>
        </p:blipFill>
        <p:spPr>
          <a:xfrm rot="2512493" flipH="1">
            <a:off x="7008032" y="4007531"/>
            <a:ext cx="369659" cy="920267"/>
          </a:xfrm>
          <a:prstGeom prst="rect">
            <a:avLst/>
          </a:prstGeom>
          <a:noFill/>
          <a:ln>
            <a:noFill/>
          </a:ln>
        </p:spPr>
      </p:pic>
      <p:pic>
        <p:nvPicPr>
          <p:cNvPr id="2334" name="Google Shape;2334;p196"/>
          <p:cNvPicPr preferRelativeResize="0"/>
          <p:nvPr/>
        </p:nvPicPr>
        <p:blipFill>
          <a:blip r:embed="rId8">
            <a:alphaModFix/>
          </a:blip>
          <a:stretch>
            <a:fillRect/>
          </a:stretch>
        </p:blipFill>
        <p:spPr>
          <a:xfrm flipH="1">
            <a:off x="6632560" y="4560976"/>
            <a:ext cx="1463728" cy="640235"/>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H1 - Quote or Big Idea  1 1">
  <p:cSld name="Quote or Big Idea _1_1">
    <p:bg>
      <p:bgPr>
        <a:solidFill>
          <a:srgbClr val="F9E3B6"/>
        </a:solidFill>
        <a:effectLst/>
      </p:bgPr>
    </p:bg>
    <p:spTree>
      <p:nvGrpSpPr>
        <p:cNvPr id="1" name="Shape 2335"/>
        <p:cNvGrpSpPr/>
        <p:nvPr/>
      </p:nvGrpSpPr>
      <p:grpSpPr>
        <a:xfrm>
          <a:off x="0" y="0"/>
          <a:ext cx="0" cy="0"/>
          <a:chOff x="0" y="0"/>
          <a:chExt cx="0" cy="0"/>
        </a:xfrm>
      </p:grpSpPr>
      <p:sp>
        <p:nvSpPr>
          <p:cNvPr id="2336" name="Google Shape;2336;p197"/>
          <p:cNvSpPr txBox="1">
            <a:spLocks noGrp="1"/>
          </p:cNvSpPr>
          <p:nvPr>
            <p:ph type="ctrTitle"/>
          </p:nvPr>
        </p:nvSpPr>
        <p:spPr>
          <a:xfrm>
            <a:off x="433500" y="1938183"/>
            <a:ext cx="3145200" cy="8367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1"/>
              </a:buClr>
              <a:buSzPts val="2600"/>
              <a:buFont typeface="Salesforce Sans"/>
              <a:buChar char="“"/>
              <a:defRPr sz="2600">
                <a:solidFill>
                  <a:schemeClr val="accent1"/>
                </a:solidFill>
              </a:defRPr>
            </a:lvl1pPr>
            <a:lvl2pPr lvl="1" algn="l" rtl="0">
              <a:spcBef>
                <a:spcPts val="0"/>
              </a:spcBef>
              <a:spcAft>
                <a:spcPts val="0"/>
              </a:spcAft>
              <a:buSzPts val="1100"/>
              <a:buNone/>
              <a:defRPr b="1"/>
            </a:lvl2pPr>
            <a:lvl3pPr lvl="2" algn="l" rtl="0">
              <a:spcBef>
                <a:spcPts val="0"/>
              </a:spcBef>
              <a:spcAft>
                <a:spcPts val="0"/>
              </a:spcAft>
              <a:buSzPts val="1100"/>
              <a:buNone/>
              <a:defRPr b="1"/>
            </a:lvl3pPr>
            <a:lvl4pPr lvl="3" algn="l" rtl="0">
              <a:spcBef>
                <a:spcPts val="0"/>
              </a:spcBef>
              <a:spcAft>
                <a:spcPts val="0"/>
              </a:spcAft>
              <a:buSzPts val="1100"/>
              <a:buNone/>
              <a:defRPr b="1"/>
            </a:lvl4pPr>
            <a:lvl5pPr lvl="4" algn="l" rtl="0">
              <a:spcBef>
                <a:spcPts val="0"/>
              </a:spcBef>
              <a:spcAft>
                <a:spcPts val="0"/>
              </a:spcAft>
              <a:buSzPts val="1100"/>
              <a:buNone/>
              <a:defRPr b="1"/>
            </a:lvl5pPr>
            <a:lvl6pPr lvl="5" algn="l" rtl="0">
              <a:spcBef>
                <a:spcPts val="0"/>
              </a:spcBef>
              <a:spcAft>
                <a:spcPts val="0"/>
              </a:spcAft>
              <a:buSzPts val="1100"/>
              <a:buNone/>
              <a:defRPr b="1"/>
            </a:lvl6pPr>
            <a:lvl7pPr lvl="6" algn="l" rtl="0">
              <a:spcBef>
                <a:spcPts val="0"/>
              </a:spcBef>
              <a:spcAft>
                <a:spcPts val="0"/>
              </a:spcAft>
              <a:buSzPts val="1100"/>
              <a:buNone/>
              <a:defRPr b="1"/>
            </a:lvl7pPr>
            <a:lvl8pPr lvl="7" algn="l" rtl="0">
              <a:spcBef>
                <a:spcPts val="0"/>
              </a:spcBef>
              <a:spcAft>
                <a:spcPts val="0"/>
              </a:spcAft>
              <a:buSzPts val="1100"/>
              <a:buNone/>
              <a:defRPr b="1"/>
            </a:lvl8pPr>
            <a:lvl9pPr lvl="8" algn="l" rtl="0">
              <a:spcBef>
                <a:spcPts val="0"/>
              </a:spcBef>
              <a:spcAft>
                <a:spcPts val="0"/>
              </a:spcAft>
              <a:buSzPts val="1100"/>
              <a:buNone/>
              <a:defRPr b="1"/>
            </a:lvl9pPr>
          </a:lstStyle>
          <a:p>
            <a:endParaRPr/>
          </a:p>
        </p:txBody>
      </p:sp>
      <p:sp>
        <p:nvSpPr>
          <p:cNvPr id="2337" name="Google Shape;2337;p197"/>
          <p:cNvSpPr txBox="1">
            <a:spLocks noGrp="1"/>
          </p:cNvSpPr>
          <p:nvPr>
            <p:ph type="body" idx="1"/>
          </p:nvPr>
        </p:nvSpPr>
        <p:spPr>
          <a:xfrm>
            <a:off x="569362" y="2833955"/>
            <a:ext cx="27234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500"/>
              <a:buNone/>
              <a:defRPr sz="15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2338" name="Google Shape;2338;p197"/>
          <p:cNvPicPr preferRelativeResize="0"/>
          <p:nvPr/>
        </p:nvPicPr>
        <p:blipFill>
          <a:blip r:embed="rId2">
            <a:alphaModFix/>
          </a:blip>
          <a:stretch>
            <a:fillRect/>
          </a:stretch>
        </p:blipFill>
        <p:spPr>
          <a:xfrm>
            <a:off x="8064804" y="498210"/>
            <a:ext cx="752574" cy="101006"/>
          </a:xfrm>
          <a:prstGeom prst="rect">
            <a:avLst/>
          </a:prstGeom>
          <a:noFill/>
          <a:ln>
            <a:noFill/>
          </a:ln>
        </p:spPr>
      </p:pic>
      <p:pic>
        <p:nvPicPr>
          <p:cNvPr id="2339" name="Google Shape;2339;p197"/>
          <p:cNvPicPr preferRelativeResize="0"/>
          <p:nvPr/>
        </p:nvPicPr>
        <p:blipFill rotWithShape="1">
          <a:blip r:embed="rId3">
            <a:alphaModFix/>
          </a:blip>
          <a:srcRect/>
          <a:stretch/>
        </p:blipFill>
        <p:spPr>
          <a:xfrm>
            <a:off x="3292795" y="2036714"/>
            <a:ext cx="5879775" cy="3132563"/>
          </a:xfrm>
          <a:prstGeom prst="rect">
            <a:avLst/>
          </a:prstGeom>
          <a:noFill/>
          <a:ln>
            <a:noFill/>
          </a:ln>
        </p:spPr>
      </p:pic>
      <p:pic>
        <p:nvPicPr>
          <p:cNvPr id="2340" name="Google Shape;2340;p197"/>
          <p:cNvPicPr preferRelativeResize="0"/>
          <p:nvPr/>
        </p:nvPicPr>
        <p:blipFill rotWithShape="1">
          <a:blip r:embed="rId4">
            <a:alphaModFix/>
          </a:blip>
          <a:srcRect r="22976" b="19315"/>
          <a:stretch/>
        </p:blipFill>
        <p:spPr>
          <a:xfrm rot="-3599621" flipH="1">
            <a:off x="6159507" y="4024069"/>
            <a:ext cx="675791" cy="1080393"/>
          </a:xfrm>
          <a:prstGeom prst="rect">
            <a:avLst/>
          </a:prstGeom>
          <a:noFill/>
          <a:ln>
            <a:noFill/>
          </a:ln>
        </p:spPr>
      </p:pic>
      <p:sp>
        <p:nvSpPr>
          <p:cNvPr id="2341" name="Google Shape;2341;p197"/>
          <p:cNvSpPr/>
          <p:nvPr/>
        </p:nvSpPr>
        <p:spPr>
          <a:xfrm>
            <a:off x="6602333" y="3183294"/>
            <a:ext cx="1479300" cy="1479000"/>
          </a:xfrm>
          <a:prstGeom prst="pie">
            <a:avLst>
              <a:gd name="adj1" fmla="val 5411272"/>
              <a:gd name="adj2" fmla="val 10781300"/>
            </a:avLst>
          </a:prstGeom>
          <a:solidFill>
            <a:srgbClr val="FEFEF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342" name="Google Shape;2342;p197"/>
          <p:cNvSpPr/>
          <p:nvPr/>
        </p:nvSpPr>
        <p:spPr>
          <a:xfrm rot="-5400000">
            <a:off x="7338206" y="3183294"/>
            <a:ext cx="1479000" cy="14793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343" name="Google Shape;2343;p197"/>
          <p:cNvSpPr/>
          <p:nvPr/>
        </p:nvSpPr>
        <p:spPr>
          <a:xfrm rot="5400000">
            <a:off x="7338413" y="3183144"/>
            <a:ext cx="1479000" cy="1479300"/>
          </a:xfrm>
          <a:prstGeom prst="pie">
            <a:avLst>
              <a:gd name="adj1" fmla="val 5411272"/>
              <a:gd name="adj2" fmla="val 10781300"/>
            </a:avLst>
          </a:prstGeom>
          <a:solidFill>
            <a:srgbClr val="3964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2344" name="Google Shape;2344;p197"/>
          <p:cNvPicPr preferRelativeResize="0"/>
          <p:nvPr/>
        </p:nvPicPr>
        <p:blipFill rotWithShape="1">
          <a:blip r:embed="rId5">
            <a:alphaModFix/>
          </a:blip>
          <a:srcRect b="8817"/>
          <a:stretch/>
        </p:blipFill>
        <p:spPr>
          <a:xfrm flipH="1">
            <a:off x="7278639" y="3341438"/>
            <a:ext cx="1895462" cy="1836432"/>
          </a:xfrm>
          <a:prstGeom prst="rect">
            <a:avLst/>
          </a:prstGeom>
          <a:noFill/>
          <a:ln>
            <a:noFill/>
          </a:ln>
        </p:spPr>
      </p:pic>
      <p:pic>
        <p:nvPicPr>
          <p:cNvPr id="2345" name="Google Shape;2345;p197"/>
          <p:cNvPicPr preferRelativeResize="0"/>
          <p:nvPr/>
        </p:nvPicPr>
        <p:blipFill rotWithShape="1">
          <a:blip r:embed="rId4">
            <a:alphaModFix/>
          </a:blip>
          <a:srcRect r="22976" b="19315"/>
          <a:stretch/>
        </p:blipFill>
        <p:spPr>
          <a:xfrm rot="2028993">
            <a:off x="8280554" y="4101778"/>
            <a:ext cx="625054" cy="999046"/>
          </a:xfrm>
          <a:prstGeom prst="rect">
            <a:avLst/>
          </a:prstGeom>
          <a:noFill/>
          <a:ln>
            <a:noFill/>
          </a:ln>
        </p:spPr>
      </p:pic>
      <p:pic>
        <p:nvPicPr>
          <p:cNvPr id="2346" name="Google Shape;2346;p197"/>
          <p:cNvPicPr preferRelativeResize="0"/>
          <p:nvPr/>
        </p:nvPicPr>
        <p:blipFill rotWithShape="1">
          <a:blip r:embed="rId6">
            <a:alphaModFix/>
          </a:blip>
          <a:srcRect r="28494"/>
          <a:stretch/>
        </p:blipFill>
        <p:spPr>
          <a:xfrm>
            <a:off x="7671294" y="4639107"/>
            <a:ext cx="764956" cy="518074"/>
          </a:xfrm>
          <a:prstGeom prst="rect">
            <a:avLst/>
          </a:prstGeom>
          <a:noFill/>
          <a:ln>
            <a:noFill/>
          </a:ln>
        </p:spPr>
      </p:pic>
      <p:pic>
        <p:nvPicPr>
          <p:cNvPr id="2347" name="Google Shape;2347;p197"/>
          <p:cNvPicPr preferRelativeResize="0"/>
          <p:nvPr/>
        </p:nvPicPr>
        <p:blipFill rotWithShape="1">
          <a:blip r:embed="rId6">
            <a:alphaModFix/>
          </a:blip>
          <a:srcRect r="9966"/>
          <a:stretch/>
        </p:blipFill>
        <p:spPr>
          <a:xfrm>
            <a:off x="8231375" y="4452309"/>
            <a:ext cx="963677" cy="725569"/>
          </a:xfrm>
          <a:prstGeom prst="rect">
            <a:avLst/>
          </a:prstGeom>
          <a:noFill/>
          <a:ln>
            <a:noFill/>
          </a:ln>
        </p:spPr>
      </p:pic>
      <p:pic>
        <p:nvPicPr>
          <p:cNvPr id="2348" name="Google Shape;2348;p197"/>
          <p:cNvPicPr preferRelativeResize="0"/>
          <p:nvPr/>
        </p:nvPicPr>
        <p:blipFill>
          <a:blip r:embed="rId7">
            <a:alphaModFix/>
          </a:blip>
          <a:stretch>
            <a:fillRect/>
          </a:stretch>
        </p:blipFill>
        <p:spPr>
          <a:xfrm rot="2512493" flipH="1">
            <a:off x="6997062" y="4007531"/>
            <a:ext cx="369659" cy="920267"/>
          </a:xfrm>
          <a:prstGeom prst="rect">
            <a:avLst/>
          </a:prstGeom>
          <a:noFill/>
          <a:ln>
            <a:noFill/>
          </a:ln>
        </p:spPr>
      </p:pic>
      <p:pic>
        <p:nvPicPr>
          <p:cNvPr id="2349" name="Google Shape;2349;p197"/>
          <p:cNvPicPr preferRelativeResize="0"/>
          <p:nvPr/>
        </p:nvPicPr>
        <p:blipFill>
          <a:blip r:embed="rId8">
            <a:alphaModFix/>
          </a:blip>
          <a:stretch>
            <a:fillRect/>
          </a:stretch>
        </p:blipFill>
        <p:spPr>
          <a:xfrm flipH="1">
            <a:off x="6450095" y="4549964"/>
            <a:ext cx="1463728" cy="640235"/>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I1 - Segue Slide - A">
  <p:cSld name="Seque Slide - A">
    <p:bg>
      <p:bgPr>
        <a:solidFill>
          <a:srgbClr val="C2C7E8"/>
        </a:solidFill>
        <a:effectLst/>
      </p:bgPr>
    </p:bg>
    <p:spTree>
      <p:nvGrpSpPr>
        <p:cNvPr id="1" name="Shape 2350"/>
        <p:cNvGrpSpPr/>
        <p:nvPr/>
      </p:nvGrpSpPr>
      <p:grpSpPr>
        <a:xfrm>
          <a:off x="0" y="0"/>
          <a:ext cx="0" cy="0"/>
          <a:chOff x="0" y="0"/>
          <a:chExt cx="0" cy="0"/>
        </a:xfrm>
      </p:grpSpPr>
      <p:sp>
        <p:nvSpPr>
          <p:cNvPr id="2351" name="Google Shape;2351;p198"/>
          <p:cNvSpPr txBox="1">
            <a:spLocks noGrp="1"/>
          </p:cNvSpPr>
          <p:nvPr>
            <p:ph type="ctrTitle"/>
          </p:nvPr>
        </p:nvSpPr>
        <p:spPr>
          <a:xfrm>
            <a:off x="433944" y="1659551"/>
            <a:ext cx="33474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52" name="Google Shape;2352;p198"/>
          <p:cNvSpPr txBox="1">
            <a:spLocks noGrp="1"/>
          </p:cNvSpPr>
          <p:nvPr>
            <p:ph type="body" idx="1"/>
          </p:nvPr>
        </p:nvSpPr>
        <p:spPr>
          <a:xfrm>
            <a:off x="433944" y="2534143"/>
            <a:ext cx="33474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2353" name="Google Shape;2353;p198"/>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2354" name="Google Shape;2354;p198"/>
          <p:cNvSpPr/>
          <p:nvPr/>
        </p:nvSpPr>
        <p:spPr>
          <a:xfrm rot="5400000">
            <a:off x="5210565" y="1592626"/>
            <a:ext cx="1215303" cy="1215303"/>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2355" name="Google Shape;2355;p198"/>
          <p:cNvSpPr/>
          <p:nvPr/>
        </p:nvSpPr>
        <p:spPr>
          <a:xfrm rot="-5400000">
            <a:off x="6427288" y="1586334"/>
            <a:ext cx="1207462" cy="1215303"/>
          </a:xfrm>
          <a:custGeom>
            <a:avLst/>
            <a:gdLst/>
            <a:ahLst/>
            <a:cxnLst/>
            <a:rect l="l" t="t" r="r" b="b"/>
            <a:pathLst>
              <a:path w="3136265" h="3136265" extrusionOk="0">
                <a:moveTo>
                  <a:pt x="179764" y="0"/>
                </a:moveTo>
                <a:lnTo>
                  <a:pt x="0" y="0"/>
                </a:lnTo>
                <a:lnTo>
                  <a:pt x="0" y="3136030"/>
                </a:lnTo>
                <a:lnTo>
                  <a:pt x="3136030" y="3136030"/>
                </a:lnTo>
                <a:lnTo>
                  <a:pt x="3136030" y="2956266"/>
                </a:lnTo>
                <a:lnTo>
                  <a:pt x="3132911" y="2907640"/>
                </a:lnTo>
                <a:lnTo>
                  <a:pt x="3129057" y="2859218"/>
                </a:lnTo>
                <a:lnTo>
                  <a:pt x="3124474" y="2811005"/>
                </a:lnTo>
                <a:lnTo>
                  <a:pt x="3119167" y="2763007"/>
                </a:lnTo>
                <a:lnTo>
                  <a:pt x="3113142" y="2715228"/>
                </a:lnTo>
                <a:lnTo>
                  <a:pt x="3106405" y="2667676"/>
                </a:lnTo>
                <a:lnTo>
                  <a:pt x="3098960" y="2620355"/>
                </a:lnTo>
                <a:lnTo>
                  <a:pt x="3090814" y="2573270"/>
                </a:lnTo>
                <a:lnTo>
                  <a:pt x="3081972" y="2526428"/>
                </a:lnTo>
                <a:lnTo>
                  <a:pt x="3072440" y="2479834"/>
                </a:lnTo>
                <a:lnTo>
                  <a:pt x="3062223" y="2433492"/>
                </a:lnTo>
                <a:lnTo>
                  <a:pt x="3051326" y="2387410"/>
                </a:lnTo>
                <a:lnTo>
                  <a:pt x="3039755" y="2341592"/>
                </a:lnTo>
                <a:lnTo>
                  <a:pt x="3027516" y="2296045"/>
                </a:lnTo>
                <a:lnTo>
                  <a:pt x="3014615" y="2250772"/>
                </a:lnTo>
                <a:lnTo>
                  <a:pt x="3001056" y="2205781"/>
                </a:lnTo>
                <a:lnTo>
                  <a:pt x="2986845" y="2161076"/>
                </a:lnTo>
                <a:lnTo>
                  <a:pt x="2971988" y="2116664"/>
                </a:lnTo>
                <a:lnTo>
                  <a:pt x="2956490" y="2072548"/>
                </a:lnTo>
                <a:lnTo>
                  <a:pt x="2940358" y="2028737"/>
                </a:lnTo>
                <a:lnTo>
                  <a:pt x="2923595" y="1985233"/>
                </a:lnTo>
                <a:lnTo>
                  <a:pt x="2906209" y="1942044"/>
                </a:lnTo>
                <a:lnTo>
                  <a:pt x="2888204" y="1899175"/>
                </a:lnTo>
                <a:lnTo>
                  <a:pt x="2869586" y="1856631"/>
                </a:lnTo>
                <a:lnTo>
                  <a:pt x="2850361" y="1814418"/>
                </a:lnTo>
                <a:lnTo>
                  <a:pt x="2830533" y="1772541"/>
                </a:lnTo>
                <a:lnTo>
                  <a:pt x="2810110" y="1731006"/>
                </a:lnTo>
                <a:lnTo>
                  <a:pt x="2789095" y="1689818"/>
                </a:lnTo>
                <a:lnTo>
                  <a:pt x="2767495" y="1648984"/>
                </a:lnTo>
                <a:lnTo>
                  <a:pt x="2745316" y="1608508"/>
                </a:lnTo>
                <a:lnTo>
                  <a:pt x="2722562" y="1568396"/>
                </a:lnTo>
                <a:lnTo>
                  <a:pt x="2699239" y="1528653"/>
                </a:lnTo>
                <a:lnTo>
                  <a:pt x="2675353" y="1489286"/>
                </a:lnTo>
                <a:lnTo>
                  <a:pt x="2650909" y="1450299"/>
                </a:lnTo>
                <a:lnTo>
                  <a:pt x="2625914" y="1411698"/>
                </a:lnTo>
                <a:lnTo>
                  <a:pt x="2600371" y="1373489"/>
                </a:lnTo>
                <a:lnTo>
                  <a:pt x="2574288" y="1335677"/>
                </a:lnTo>
                <a:lnTo>
                  <a:pt x="2547669" y="1298268"/>
                </a:lnTo>
                <a:lnTo>
                  <a:pt x="2520520" y="1261267"/>
                </a:lnTo>
                <a:lnTo>
                  <a:pt x="2492847" y="1224680"/>
                </a:lnTo>
                <a:lnTo>
                  <a:pt x="2464654" y="1188512"/>
                </a:lnTo>
                <a:lnTo>
                  <a:pt x="2435949" y="1152769"/>
                </a:lnTo>
                <a:lnTo>
                  <a:pt x="2406735" y="1117457"/>
                </a:lnTo>
                <a:lnTo>
                  <a:pt x="2377019" y="1082581"/>
                </a:lnTo>
                <a:lnTo>
                  <a:pt x="2346806" y="1048146"/>
                </a:lnTo>
                <a:lnTo>
                  <a:pt x="2316102" y="1014158"/>
                </a:lnTo>
                <a:lnTo>
                  <a:pt x="2284913" y="980622"/>
                </a:lnTo>
                <a:lnTo>
                  <a:pt x="2253243" y="947545"/>
                </a:lnTo>
                <a:lnTo>
                  <a:pt x="2221098" y="914931"/>
                </a:lnTo>
                <a:lnTo>
                  <a:pt x="2188484" y="882786"/>
                </a:lnTo>
                <a:lnTo>
                  <a:pt x="2155407" y="851116"/>
                </a:lnTo>
                <a:lnTo>
                  <a:pt x="2121872" y="819927"/>
                </a:lnTo>
                <a:lnTo>
                  <a:pt x="2087884" y="789223"/>
                </a:lnTo>
                <a:lnTo>
                  <a:pt x="2053449" y="759010"/>
                </a:lnTo>
                <a:lnTo>
                  <a:pt x="2018572" y="729294"/>
                </a:lnTo>
                <a:lnTo>
                  <a:pt x="1983260" y="700080"/>
                </a:lnTo>
                <a:lnTo>
                  <a:pt x="1947517" y="671375"/>
                </a:lnTo>
                <a:lnTo>
                  <a:pt x="1911349" y="643182"/>
                </a:lnTo>
                <a:lnTo>
                  <a:pt x="1874762" y="615509"/>
                </a:lnTo>
                <a:lnTo>
                  <a:pt x="1837761" y="588360"/>
                </a:lnTo>
                <a:lnTo>
                  <a:pt x="1800352" y="561741"/>
                </a:lnTo>
                <a:lnTo>
                  <a:pt x="1762540" y="535658"/>
                </a:lnTo>
                <a:lnTo>
                  <a:pt x="1724331" y="510115"/>
                </a:lnTo>
                <a:lnTo>
                  <a:pt x="1685731" y="485120"/>
                </a:lnTo>
                <a:lnTo>
                  <a:pt x="1646744" y="460676"/>
                </a:lnTo>
                <a:lnTo>
                  <a:pt x="1607376" y="436790"/>
                </a:lnTo>
                <a:lnTo>
                  <a:pt x="1567634" y="413468"/>
                </a:lnTo>
                <a:lnTo>
                  <a:pt x="1527521" y="390714"/>
                </a:lnTo>
                <a:lnTo>
                  <a:pt x="1487045" y="368534"/>
                </a:lnTo>
                <a:lnTo>
                  <a:pt x="1446211" y="346934"/>
                </a:lnTo>
                <a:lnTo>
                  <a:pt x="1405023" y="325919"/>
                </a:lnTo>
                <a:lnTo>
                  <a:pt x="1363488" y="305496"/>
                </a:lnTo>
                <a:lnTo>
                  <a:pt x="1321611" y="285668"/>
                </a:lnTo>
                <a:lnTo>
                  <a:pt x="1279398" y="266443"/>
                </a:lnTo>
                <a:lnTo>
                  <a:pt x="1236854" y="247825"/>
                </a:lnTo>
                <a:lnTo>
                  <a:pt x="1193985" y="229820"/>
                </a:lnTo>
                <a:lnTo>
                  <a:pt x="1150796" y="212434"/>
                </a:lnTo>
                <a:lnTo>
                  <a:pt x="1107293" y="195672"/>
                </a:lnTo>
                <a:lnTo>
                  <a:pt x="1063481" y="179539"/>
                </a:lnTo>
                <a:lnTo>
                  <a:pt x="1019366" y="164041"/>
                </a:lnTo>
                <a:lnTo>
                  <a:pt x="974953" y="149184"/>
                </a:lnTo>
                <a:lnTo>
                  <a:pt x="930248" y="134974"/>
                </a:lnTo>
                <a:lnTo>
                  <a:pt x="885257" y="121415"/>
                </a:lnTo>
                <a:lnTo>
                  <a:pt x="839984" y="108513"/>
                </a:lnTo>
                <a:lnTo>
                  <a:pt x="794437" y="96274"/>
                </a:lnTo>
                <a:lnTo>
                  <a:pt x="748619" y="84703"/>
                </a:lnTo>
                <a:lnTo>
                  <a:pt x="702537" y="73806"/>
                </a:lnTo>
                <a:lnTo>
                  <a:pt x="656196" y="63589"/>
                </a:lnTo>
                <a:lnTo>
                  <a:pt x="609601" y="54057"/>
                </a:lnTo>
                <a:lnTo>
                  <a:pt x="562759" y="45215"/>
                </a:lnTo>
                <a:lnTo>
                  <a:pt x="515674" y="37069"/>
                </a:lnTo>
                <a:lnTo>
                  <a:pt x="468353" y="29624"/>
                </a:lnTo>
                <a:lnTo>
                  <a:pt x="420801" y="22887"/>
                </a:lnTo>
                <a:lnTo>
                  <a:pt x="373023" y="16862"/>
                </a:lnTo>
                <a:lnTo>
                  <a:pt x="325024" y="11555"/>
                </a:lnTo>
                <a:lnTo>
                  <a:pt x="276811" y="6972"/>
                </a:lnTo>
                <a:lnTo>
                  <a:pt x="228389" y="3119"/>
                </a:lnTo>
                <a:lnTo>
                  <a:pt x="179764" y="0"/>
                </a:lnTo>
                <a:close/>
              </a:path>
            </a:pathLst>
          </a:custGeom>
          <a:solidFill>
            <a:srgbClr val="EEBDC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2356" name="Google Shape;2356;p198"/>
          <p:cNvSpPr/>
          <p:nvPr/>
        </p:nvSpPr>
        <p:spPr>
          <a:xfrm>
            <a:off x="5220481" y="2795446"/>
            <a:ext cx="1215303" cy="1215303"/>
          </a:xfrm>
          <a:custGeom>
            <a:avLst/>
            <a:gdLst/>
            <a:ahLst/>
            <a:cxnLst/>
            <a:rect l="l" t="t" r="r" b="b"/>
            <a:pathLst>
              <a:path w="3136265" h="3136265" extrusionOk="0">
                <a:moveTo>
                  <a:pt x="3136030" y="0"/>
                </a:moveTo>
                <a:lnTo>
                  <a:pt x="0" y="0"/>
                </a:lnTo>
                <a:lnTo>
                  <a:pt x="0" y="179764"/>
                </a:lnTo>
                <a:lnTo>
                  <a:pt x="3119" y="228389"/>
                </a:lnTo>
                <a:lnTo>
                  <a:pt x="6972" y="276811"/>
                </a:lnTo>
                <a:lnTo>
                  <a:pt x="11555" y="325024"/>
                </a:lnTo>
                <a:lnTo>
                  <a:pt x="16862" y="373023"/>
                </a:lnTo>
                <a:lnTo>
                  <a:pt x="22887" y="420801"/>
                </a:lnTo>
                <a:lnTo>
                  <a:pt x="29624" y="468353"/>
                </a:lnTo>
                <a:lnTo>
                  <a:pt x="37069" y="515674"/>
                </a:lnTo>
                <a:lnTo>
                  <a:pt x="45215" y="562759"/>
                </a:lnTo>
                <a:lnTo>
                  <a:pt x="54057" y="609601"/>
                </a:lnTo>
                <a:lnTo>
                  <a:pt x="63589" y="656196"/>
                </a:lnTo>
                <a:lnTo>
                  <a:pt x="73806" y="702537"/>
                </a:lnTo>
                <a:lnTo>
                  <a:pt x="84703" y="748619"/>
                </a:lnTo>
                <a:lnTo>
                  <a:pt x="96274" y="794437"/>
                </a:lnTo>
                <a:lnTo>
                  <a:pt x="108513" y="839984"/>
                </a:lnTo>
                <a:lnTo>
                  <a:pt x="121415" y="885257"/>
                </a:lnTo>
                <a:lnTo>
                  <a:pt x="134974" y="930248"/>
                </a:lnTo>
                <a:lnTo>
                  <a:pt x="149184" y="974953"/>
                </a:lnTo>
                <a:lnTo>
                  <a:pt x="164041" y="1019366"/>
                </a:lnTo>
                <a:lnTo>
                  <a:pt x="179539" y="1063481"/>
                </a:lnTo>
                <a:lnTo>
                  <a:pt x="195672" y="1107293"/>
                </a:lnTo>
                <a:lnTo>
                  <a:pt x="212434" y="1150796"/>
                </a:lnTo>
                <a:lnTo>
                  <a:pt x="229820" y="1193985"/>
                </a:lnTo>
                <a:lnTo>
                  <a:pt x="247825" y="1236854"/>
                </a:lnTo>
                <a:lnTo>
                  <a:pt x="266443" y="1279398"/>
                </a:lnTo>
                <a:lnTo>
                  <a:pt x="285668" y="1321611"/>
                </a:lnTo>
                <a:lnTo>
                  <a:pt x="305496" y="1363488"/>
                </a:lnTo>
                <a:lnTo>
                  <a:pt x="325919" y="1405023"/>
                </a:lnTo>
                <a:lnTo>
                  <a:pt x="346934" y="1446211"/>
                </a:lnTo>
                <a:lnTo>
                  <a:pt x="368534" y="1487045"/>
                </a:lnTo>
                <a:lnTo>
                  <a:pt x="390714" y="1527521"/>
                </a:lnTo>
                <a:lnTo>
                  <a:pt x="413468" y="1567634"/>
                </a:lnTo>
                <a:lnTo>
                  <a:pt x="436790" y="1607376"/>
                </a:lnTo>
                <a:lnTo>
                  <a:pt x="460676" y="1646744"/>
                </a:lnTo>
                <a:lnTo>
                  <a:pt x="485120" y="1685731"/>
                </a:lnTo>
                <a:lnTo>
                  <a:pt x="510115" y="1724331"/>
                </a:lnTo>
                <a:lnTo>
                  <a:pt x="535658" y="1762540"/>
                </a:lnTo>
                <a:lnTo>
                  <a:pt x="561741" y="1800352"/>
                </a:lnTo>
                <a:lnTo>
                  <a:pt x="588360" y="1837761"/>
                </a:lnTo>
                <a:lnTo>
                  <a:pt x="615509" y="1874762"/>
                </a:lnTo>
                <a:lnTo>
                  <a:pt x="643182" y="1911349"/>
                </a:lnTo>
                <a:lnTo>
                  <a:pt x="671375" y="1947517"/>
                </a:lnTo>
                <a:lnTo>
                  <a:pt x="700080" y="1983260"/>
                </a:lnTo>
                <a:lnTo>
                  <a:pt x="729294" y="2018572"/>
                </a:lnTo>
                <a:lnTo>
                  <a:pt x="759010" y="2053449"/>
                </a:lnTo>
                <a:lnTo>
                  <a:pt x="789223" y="2087884"/>
                </a:lnTo>
                <a:lnTo>
                  <a:pt x="819927" y="2121872"/>
                </a:lnTo>
                <a:lnTo>
                  <a:pt x="851116" y="2155407"/>
                </a:lnTo>
                <a:lnTo>
                  <a:pt x="882786" y="2188484"/>
                </a:lnTo>
                <a:lnTo>
                  <a:pt x="914931" y="2221098"/>
                </a:lnTo>
                <a:lnTo>
                  <a:pt x="947545" y="2253243"/>
                </a:lnTo>
                <a:lnTo>
                  <a:pt x="980622" y="2284913"/>
                </a:lnTo>
                <a:lnTo>
                  <a:pt x="1014158" y="2316102"/>
                </a:lnTo>
                <a:lnTo>
                  <a:pt x="1048146" y="2346806"/>
                </a:lnTo>
                <a:lnTo>
                  <a:pt x="1082581" y="2377019"/>
                </a:lnTo>
                <a:lnTo>
                  <a:pt x="1117457" y="2406735"/>
                </a:lnTo>
                <a:lnTo>
                  <a:pt x="1152769" y="2435949"/>
                </a:lnTo>
                <a:lnTo>
                  <a:pt x="1188512" y="2464654"/>
                </a:lnTo>
                <a:lnTo>
                  <a:pt x="1224680" y="2492847"/>
                </a:lnTo>
                <a:lnTo>
                  <a:pt x="1261267" y="2520520"/>
                </a:lnTo>
                <a:lnTo>
                  <a:pt x="1298268" y="2547669"/>
                </a:lnTo>
                <a:lnTo>
                  <a:pt x="1335677" y="2574288"/>
                </a:lnTo>
                <a:lnTo>
                  <a:pt x="1373489" y="2600371"/>
                </a:lnTo>
                <a:lnTo>
                  <a:pt x="1411698" y="2625914"/>
                </a:lnTo>
                <a:lnTo>
                  <a:pt x="1450299" y="2650909"/>
                </a:lnTo>
                <a:lnTo>
                  <a:pt x="1489286" y="2675353"/>
                </a:lnTo>
                <a:lnTo>
                  <a:pt x="1528653" y="2699239"/>
                </a:lnTo>
                <a:lnTo>
                  <a:pt x="1568396" y="2722562"/>
                </a:lnTo>
                <a:lnTo>
                  <a:pt x="1608508" y="2745316"/>
                </a:lnTo>
                <a:lnTo>
                  <a:pt x="1648984" y="2767495"/>
                </a:lnTo>
                <a:lnTo>
                  <a:pt x="1689818" y="2789095"/>
                </a:lnTo>
                <a:lnTo>
                  <a:pt x="1731006" y="2810110"/>
                </a:lnTo>
                <a:lnTo>
                  <a:pt x="1772541" y="2830533"/>
                </a:lnTo>
                <a:lnTo>
                  <a:pt x="1814418" y="2850361"/>
                </a:lnTo>
                <a:lnTo>
                  <a:pt x="1856631" y="2869586"/>
                </a:lnTo>
                <a:lnTo>
                  <a:pt x="1899175" y="2888204"/>
                </a:lnTo>
                <a:lnTo>
                  <a:pt x="1942044" y="2906209"/>
                </a:lnTo>
                <a:lnTo>
                  <a:pt x="1985233" y="2923595"/>
                </a:lnTo>
                <a:lnTo>
                  <a:pt x="2028737" y="2940358"/>
                </a:lnTo>
                <a:lnTo>
                  <a:pt x="2072548" y="2956490"/>
                </a:lnTo>
                <a:lnTo>
                  <a:pt x="2116664" y="2971988"/>
                </a:lnTo>
                <a:lnTo>
                  <a:pt x="2161076" y="2986845"/>
                </a:lnTo>
                <a:lnTo>
                  <a:pt x="2205781" y="3001056"/>
                </a:lnTo>
                <a:lnTo>
                  <a:pt x="2250772" y="3014615"/>
                </a:lnTo>
                <a:lnTo>
                  <a:pt x="2296045" y="3027516"/>
                </a:lnTo>
                <a:lnTo>
                  <a:pt x="2341592" y="3039755"/>
                </a:lnTo>
                <a:lnTo>
                  <a:pt x="2387410" y="3051326"/>
                </a:lnTo>
                <a:lnTo>
                  <a:pt x="2433492" y="3062223"/>
                </a:lnTo>
                <a:lnTo>
                  <a:pt x="2479834" y="3072440"/>
                </a:lnTo>
                <a:lnTo>
                  <a:pt x="2526428" y="3081972"/>
                </a:lnTo>
                <a:lnTo>
                  <a:pt x="2573270" y="3090814"/>
                </a:lnTo>
                <a:lnTo>
                  <a:pt x="2620355" y="3098960"/>
                </a:lnTo>
                <a:lnTo>
                  <a:pt x="2667676" y="3106405"/>
                </a:lnTo>
                <a:lnTo>
                  <a:pt x="2715228" y="3113142"/>
                </a:lnTo>
                <a:lnTo>
                  <a:pt x="2763007" y="3119167"/>
                </a:lnTo>
                <a:lnTo>
                  <a:pt x="2811005" y="3124474"/>
                </a:lnTo>
                <a:lnTo>
                  <a:pt x="2859218" y="3129057"/>
                </a:lnTo>
                <a:lnTo>
                  <a:pt x="2907640" y="3132911"/>
                </a:lnTo>
                <a:lnTo>
                  <a:pt x="2956266" y="3136030"/>
                </a:lnTo>
                <a:lnTo>
                  <a:pt x="3136030" y="3136030"/>
                </a:lnTo>
                <a:lnTo>
                  <a:pt x="3136030" y="0"/>
                </a:lnTo>
                <a:close/>
              </a:path>
            </a:pathLst>
          </a:custGeom>
          <a:solidFill>
            <a:srgbClr val="E49B3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2357" name="Google Shape;2357;p198"/>
          <p:cNvSpPr/>
          <p:nvPr/>
        </p:nvSpPr>
        <p:spPr>
          <a:xfrm>
            <a:off x="6423368" y="2795446"/>
            <a:ext cx="1215303" cy="121530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90D0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pic>
        <p:nvPicPr>
          <p:cNvPr id="2358" name="Google Shape;2358;p198" descr="8.png"/>
          <p:cNvPicPr preferRelativeResize="0"/>
          <p:nvPr/>
        </p:nvPicPr>
        <p:blipFill rotWithShape="1">
          <a:blip r:embed="rId3">
            <a:alphaModFix/>
          </a:blip>
          <a:srcRect/>
          <a:stretch/>
        </p:blipFill>
        <p:spPr>
          <a:xfrm>
            <a:off x="5210557" y="2010329"/>
            <a:ext cx="1164772" cy="785113"/>
          </a:xfrm>
          <a:prstGeom prst="rect">
            <a:avLst/>
          </a:prstGeom>
          <a:noFill/>
          <a:ln>
            <a:noFill/>
          </a:ln>
        </p:spPr>
      </p:pic>
      <p:pic>
        <p:nvPicPr>
          <p:cNvPr id="2359" name="Google Shape;2359;p198" descr="Google Shape;898;p63"/>
          <p:cNvPicPr preferRelativeResize="0"/>
          <p:nvPr/>
        </p:nvPicPr>
        <p:blipFill rotWithShape="1">
          <a:blip r:embed="rId4">
            <a:alphaModFix/>
          </a:blip>
          <a:srcRect r="30337" b="19315"/>
          <a:stretch/>
        </p:blipFill>
        <p:spPr>
          <a:xfrm rot="4042545">
            <a:off x="6823168" y="3076276"/>
            <a:ext cx="489853" cy="865945"/>
          </a:xfrm>
          <a:prstGeom prst="rect">
            <a:avLst/>
          </a:prstGeom>
          <a:noFill/>
          <a:ln>
            <a:noFill/>
          </a:ln>
        </p:spPr>
      </p:pic>
      <p:pic>
        <p:nvPicPr>
          <p:cNvPr id="2360" name="Google Shape;2360;p198" descr="Google Shape;1815;p181"/>
          <p:cNvPicPr preferRelativeResize="0"/>
          <p:nvPr/>
        </p:nvPicPr>
        <p:blipFill rotWithShape="1">
          <a:blip r:embed="rId5">
            <a:alphaModFix/>
          </a:blip>
          <a:srcRect l="-3250" t="-11079" r="-8819" b="28523"/>
          <a:stretch/>
        </p:blipFill>
        <p:spPr>
          <a:xfrm>
            <a:off x="5226809" y="1698906"/>
            <a:ext cx="2372700" cy="2304900"/>
          </a:xfrm>
          <a:prstGeom prst="roundRect">
            <a:avLst>
              <a:gd name="adj" fmla="val 50000"/>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I2 - Segue Slide - B">
  <p:cSld name="Seque Slide - B">
    <p:bg>
      <p:bgPr>
        <a:solidFill>
          <a:srgbClr val="F9E3B6"/>
        </a:solidFill>
        <a:effectLst/>
      </p:bgPr>
    </p:bg>
    <p:spTree>
      <p:nvGrpSpPr>
        <p:cNvPr id="1" name="Shape 2361"/>
        <p:cNvGrpSpPr/>
        <p:nvPr/>
      </p:nvGrpSpPr>
      <p:grpSpPr>
        <a:xfrm>
          <a:off x="0" y="0"/>
          <a:ext cx="0" cy="0"/>
          <a:chOff x="0" y="0"/>
          <a:chExt cx="0" cy="0"/>
        </a:xfrm>
      </p:grpSpPr>
      <p:sp>
        <p:nvSpPr>
          <p:cNvPr id="2362" name="Google Shape;2362;p199"/>
          <p:cNvSpPr txBox="1">
            <a:spLocks noGrp="1"/>
          </p:cNvSpPr>
          <p:nvPr>
            <p:ph type="ctrTitle"/>
          </p:nvPr>
        </p:nvSpPr>
        <p:spPr>
          <a:xfrm>
            <a:off x="433951" y="1659544"/>
            <a:ext cx="36099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63" name="Google Shape;2363;p199"/>
          <p:cNvSpPr txBox="1">
            <a:spLocks noGrp="1"/>
          </p:cNvSpPr>
          <p:nvPr>
            <p:ph type="body" idx="1"/>
          </p:nvPr>
        </p:nvSpPr>
        <p:spPr>
          <a:xfrm>
            <a:off x="433944" y="2534143"/>
            <a:ext cx="41382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2364" name="Google Shape;2364;p199"/>
          <p:cNvPicPr preferRelativeResize="0"/>
          <p:nvPr/>
        </p:nvPicPr>
        <p:blipFill>
          <a:blip r:embed="rId2">
            <a:alphaModFix/>
          </a:blip>
          <a:stretch>
            <a:fillRect/>
          </a:stretch>
        </p:blipFill>
        <p:spPr>
          <a:xfrm>
            <a:off x="8064804" y="498210"/>
            <a:ext cx="752574" cy="101006"/>
          </a:xfrm>
          <a:prstGeom prst="rect">
            <a:avLst/>
          </a:prstGeom>
          <a:noFill/>
          <a:ln>
            <a:noFill/>
          </a:ln>
        </p:spPr>
      </p:pic>
      <p:pic>
        <p:nvPicPr>
          <p:cNvPr id="2365" name="Google Shape;2365;p199" descr="Green Trees.png"/>
          <p:cNvPicPr preferRelativeResize="0"/>
          <p:nvPr/>
        </p:nvPicPr>
        <p:blipFill rotWithShape="1">
          <a:blip r:embed="rId3">
            <a:alphaModFix/>
          </a:blip>
          <a:srcRect l="2162" b="467"/>
          <a:stretch/>
        </p:blipFill>
        <p:spPr>
          <a:xfrm flipH="1">
            <a:off x="5220827" y="1345810"/>
            <a:ext cx="1353356" cy="1451911"/>
          </a:xfrm>
          <a:prstGeom prst="rect">
            <a:avLst/>
          </a:prstGeom>
          <a:noFill/>
          <a:ln>
            <a:noFill/>
          </a:ln>
        </p:spPr>
      </p:pic>
      <p:sp>
        <p:nvSpPr>
          <p:cNvPr id="2366" name="Google Shape;2366;p199"/>
          <p:cNvSpPr/>
          <p:nvPr/>
        </p:nvSpPr>
        <p:spPr>
          <a:xfrm>
            <a:off x="6423368" y="1586334"/>
            <a:ext cx="1215303" cy="1215303"/>
          </a:xfrm>
          <a:custGeom>
            <a:avLst/>
            <a:gdLst/>
            <a:ahLst/>
            <a:cxnLst/>
            <a:rect l="l" t="t" r="r" b="b"/>
            <a:pathLst>
              <a:path w="3136265" h="3136265" extrusionOk="0">
                <a:moveTo>
                  <a:pt x="179764" y="0"/>
                </a:moveTo>
                <a:lnTo>
                  <a:pt x="0" y="0"/>
                </a:lnTo>
                <a:lnTo>
                  <a:pt x="0" y="3136030"/>
                </a:lnTo>
                <a:lnTo>
                  <a:pt x="3136030" y="3136030"/>
                </a:lnTo>
                <a:lnTo>
                  <a:pt x="3136030" y="2956266"/>
                </a:lnTo>
                <a:lnTo>
                  <a:pt x="3132911" y="2907640"/>
                </a:lnTo>
                <a:lnTo>
                  <a:pt x="3129057" y="2859218"/>
                </a:lnTo>
                <a:lnTo>
                  <a:pt x="3124474" y="2811005"/>
                </a:lnTo>
                <a:lnTo>
                  <a:pt x="3119167" y="2763007"/>
                </a:lnTo>
                <a:lnTo>
                  <a:pt x="3113142" y="2715228"/>
                </a:lnTo>
                <a:lnTo>
                  <a:pt x="3106405" y="2667676"/>
                </a:lnTo>
                <a:lnTo>
                  <a:pt x="3098960" y="2620355"/>
                </a:lnTo>
                <a:lnTo>
                  <a:pt x="3090814" y="2573270"/>
                </a:lnTo>
                <a:lnTo>
                  <a:pt x="3081972" y="2526428"/>
                </a:lnTo>
                <a:lnTo>
                  <a:pt x="3072440" y="2479834"/>
                </a:lnTo>
                <a:lnTo>
                  <a:pt x="3062223" y="2433492"/>
                </a:lnTo>
                <a:lnTo>
                  <a:pt x="3051326" y="2387410"/>
                </a:lnTo>
                <a:lnTo>
                  <a:pt x="3039755" y="2341592"/>
                </a:lnTo>
                <a:lnTo>
                  <a:pt x="3027516" y="2296045"/>
                </a:lnTo>
                <a:lnTo>
                  <a:pt x="3014615" y="2250772"/>
                </a:lnTo>
                <a:lnTo>
                  <a:pt x="3001056" y="2205781"/>
                </a:lnTo>
                <a:lnTo>
                  <a:pt x="2986845" y="2161076"/>
                </a:lnTo>
                <a:lnTo>
                  <a:pt x="2971988" y="2116664"/>
                </a:lnTo>
                <a:lnTo>
                  <a:pt x="2956490" y="2072548"/>
                </a:lnTo>
                <a:lnTo>
                  <a:pt x="2940358" y="2028737"/>
                </a:lnTo>
                <a:lnTo>
                  <a:pt x="2923595" y="1985233"/>
                </a:lnTo>
                <a:lnTo>
                  <a:pt x="2906209" y="1942044"/>
                </a:lnTo>
                <a:lnTo>
                  <a:pt x="2888204" y="1899175"/>
                </a:lnTo>
                <a:lnTo>
                  <a:pt x="2869586" y="1856631"/>
                </a:lnTo>
                <a:lnTo>
                  <a:pt x="2850361" y="1814418"/>
                </a:lnTo>
                <a:lnTo>
                  <a:pt x="2830533" y="1772541"/>
                </a:lnTo>
                <a:lnTo>
                  <a:pt x="2810110" y="1731006"/>
                </a:lnTo>
                <a:lnTo>
                  <a:pt x="2789095" y="1689818"/>
                </a:lnTo>
                <a:lnTo>
                  <a:pt x="2767495" y="1648984"/>
                </a:lnTo>
                <a:lnTo>
                  <a:pt x="2745316" y="1608508"/>
                </a:lnTo>
                <a:lnTo>
                  <a:pt x="2722562" y="1568396"/>
                </a:lnTo>
                <a:lnTo>
                  <a:pt x="2699239" y="1528653"/>
                </a:lnTo>
                <a:lnTo>
                  <a:pt x="2675353" y="1489286"/>
                </a:lnTo>
                <a:lnTo>
                  <a:pt x="2650909" y="1450299"/>
                </a:lnTo>
                <a:lnTo>
                  <a:pt x="2625914" y="1411698"/>
                </a:lnTo>
                <a:lnTo>
                  <a:pt x="2600371" y="1373489"/>
                </a:lnTo>
                <a:lnTo>
                  <a:pt x="2574288" y="1335677"/>
                </a:lnTo>
                <a:lnTo>
                  <a:pt x="2547669" y="1298268"/>
                </a:lnTo>
                <a:lnTo>
                  <a:pt x="2520520" y="1261267"/>
                </a:lnTo>
                <a:lnTo>
                  <a:pt x="2492847" y="1224680"/>
                </a:lnTo>
                <a:lnTo>
                  <a:pt x="2464654" y="1188512"/>
                </a:lnTo>
                <a:lnTo>
                  <a:pt x="2435949" y="1152769"/>
                </a:lnTo>
                <a:lnTo>
                  <a:pt x="2406735" y="1117457"/>
                </a:lnTo>
                <a:lnTo>
                  <a:pt x="2377019" y="1082581"/>
                </a:lnTo>
                <a:lnTo>
                  <a:pt x="2346806" y="1048146"/>
                </a:lnTo>
                <a:lnTo>
                  <a:pt x="2316102" y="1014158"/>
                </a:lnTo>
                <a:lnTo>
                  <a:pt x="2284913" y="980622"/>
                </a:lnTo>
                <a:lnTo>
                  <a:pt x="2253243" y="947545"/>
                </a:lnTo>
                <a:lnTo>
                  <a:pt x="2221098" y="914931"/>
                </a:lnTo>
                <a:lnTo>
                  <a:pt x="2188484" y="882786"/>
                </a:lnTo>
                <a:lnTo>
                  <a:pt x="2155407" y="851116"/>
                </a:lnTo>
                <a:lnTo>
                  <a:pt x="2121872" y="819927"/>
                </a:lnTo>
                <a:lnTo>
                  <a:pt x="2087884" y="789223"/>
                </a:lnTo>
                <a:lnTo>
                  <a:pt x="2053449" y="759010"/>
                </a:lnTo>
                <a:lnTo>
                  <a:pt x="2018572" y="729294"/>
                </a:lnTo>
                <a:lnTo>
                  <a:pt x="1983260" y="700080"/>
                </a:lnTo>
                <a:lnTo>
                  <a:pt x="1947517" y="671375"/>
                </a:lnTo>
                <a:lnTo>
                  <a:pt x="1911349" y="643182"/>
                </a:lnTo>
                <a:lnTo>
                  <a:pt x="1874762" y="615509"/>
                </a:lnTo>
                <a:lnTo>
                  <a:pt x="1837761" y="588360"/>
                </a:lnTo>
                <a:lnTo>
                  <a:pt x="1800352" y="561741"/>
                </a:lnTo>
                <a:lnTo>
                  <a:pt x="1762540" y="535658"/>
                </a:lnTo>
                <a:lnTo>
                  <a:pt x="1724331" y="510115"/>
                </a:lnTo>
                <a:lnTo>
                  <a:pt x="1685731" y="485120"/>
                </a:lnTo>
                <a:lnTo>
                  <a:pt x="1646744" y="460676"/>
                </a:lnTo>
                <a:lnTo>
                  <a:pt x="1607376" y="436790"/>
                </a:lnTo>
                <a:lnTo>
                  <a:pt x="1567634" y="413468"/>
                </a:lnTo>
                <a:lnTo>
                  <a:pt x="1527521" y="390714"/>
                </a:lnTo>
                <a:lnTo>
                  <a:pt x="1487045" y="368534"/>
                </a:lnTo>
                <a:lnTo>
                  <a:pt x="1446211" y="346934"/>
                </a:lnTo>
                <a:lnTo>
                  <a:pt x="1405023" y="325919"/>
                </a:lnTo>
                <a:lnTo>
                  <a:pt x="1363488" y="305496"/>
                </a:lnTo>
                <a:lnTo>
                  <a:pt x="1321611" y="285668"/>
                </a:lnTo>
                <a:lnTo>
                  <a:pt x="1279398" y="266443"/>
                </a:lnTo>
                <a:lnTo>
                  <a:pt x="1236854" y="247825"/>
                </a:lnTo>
                <a:lnTo>
                  <a:pt x="1193985" y="229820"/>
                </a:lnTo>
                <a:lnTo>
                  <a:pt x="1150796" y="212434"/>
                </a:lnTo>
                <a:lnTo>
                  <a:pt x="1107293" y="195672"/>
                </a:lnTo>
                <a:lnTo>
                  <a:pt x="1063481" y="179539"/>
                </a:lnTo>
                <a:lnTo>
                  <a:pt x="1019366" y="164041"/>
                </a:lnTo>
                <a:lnTo>
                  <a:pt x="974953" y="149184"/>
                </a:lnTo>
                <a:lnTo>
                  <a:pt x="930248" y="134974"/>
                </a:lnTo>
                <a:lnTo>
                  <a:pt x="885257" y="121415"/>
                </a:lnTo>
                <a:lnTo>
                  <a:pt x="839984" y="108513"/>
                </a:lnTo>
                <a:lnTo>
                  <a:pt x="794437" y="96274"/>
                </a:lnTo>
                <a:lnTo>
                  <a:pt x="748619" y="84703"/>
                </a:lnTo>
                <a:lnTo>
                  <a:pt x="702537" y="73806"/>
                </a:lnTo>
                <a:lnTo>
                  <a:pt x="656196" y="63589"/>
                </a:lnTo>
                <a:lnTo>
                  <a:pt x="609601" y="54057"/>
                </a:lnTo>
                <a:lnTo>
                  <a:pt x="562759" y="45215"/>
                </a:lnTo>
                <a:lnTo>
                  <a:pt x="515674" y="37069"/>
                </a:lnTo>
                <a:lnTo>
                  <a:pt x="468353" y="29624"/>
                </a:lnTo>
                <a:lnTo>
                  <a:pt x="420801" y="22887"/>
                </a:lnTo>
                <a:lnTo>
                  <a:pt x="373023" y="16862"/>
                </a:lnTo>
                <a:lnTo>
                  <a:pt x="325024" y="11555"/>
                </a:lnTo>
                <a:lnTo>
                  <a:pt x="276811" y="6972"/>
                </a:lnTo>
                <a:lnTo>
                  <a:pt x="228389" y="3119"/>
                </a:lnTo>
                <a:lnTo>
                  <a:pt x="179764" y="0"/>
                </a:lnTo>
                <a:close/>
              </a:path>
            </a:pathLst>
          </a:custGeom>
          <a:solidFill>
            <a:srgbClr val="CEB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2367" name="Google Shape;2367;p199"/>
          <p:cNvSpPr/>
          <p:nvPr/>
        </p:nvSpPr>
        <p:spPr>
          <a:xfrm>
            <a:off x="5220481" y="2795446"/>
            <a:ext cx="1215303" cy="1215303"/>
          </a:xfrm>
          <a:custGeom>
            <a:avLst/>
            <a:gdLst/>
            <a:ahLst/>
            <a:cxnLst/>
            <a:rect l="l" t="t" r="r" b="b"/>
            <a:pathLst>
              <a:path w="3136265" h="3136265" extrusionOk="0">
                <a:moveTo>
                  <a:pt x="3136030" y="0"/>
                </a:moveTo>
                <a:lnTo>
                  <a:pt x="0" y="0"/>
                </a:lnTo>
                <a:lnTo>
                  <a:pt x="0" y="179764"/>
                </a:lnTo>
                <a:lnTo>
                  <a:pt x="3119" y="228389"/>
                </a:lnTo>
                <a:lnTo>
                  <a:pt x="6972" y="276811"/>
                </a:lnTo>
                <a:lnTo>
                  <a:pt x="11555" y="325024"/>
                </a:lnTo>
                <a:lnTo>
                  <a:pt x="16862" y="373023"/>
                </a:lnTo>
                <a:lnTo>
                  <a:pt x="22887" y="420801"/>
                </a:lnTo>
                <a:lnTo>
                  <a:pt x="29624" y="468353"/>
                </a:lnTo>
                <a:lnTo>
                  <a:pt x="37069" y="515674"/>
                </a:lnTo>
                <a:lnTo>
                  <a:pt x="45215" y="562759"/>
                </a:lnTo>
                <a:lnTo>
                  <a:pt x="54057" y="609601"/>
                </a:lnTo>
                <a:lnTo>
                  <a:pt x="63589" y="656196"/>
                </a:lnTo>
                <a:lnTo>
                  <a:pt x="73806" y="702537"/>
                </a:lnTo>
                <a:lnTo>
                  <a:pt x="84703" y="748619"/>
                </a:lnTo>
                <a:lnTo>
                  <a:pt x="96274" y="794437"/>
                </a:lnTo>
                <a:lnTo>
                  <a:pt x="108513" y="839984"/>
                </a:lnTo>
                <a:lnTo>
                  <a:pt x="121415" y="885257"/>
                </a:lnTo>
                <a:lnTo>
                  <a:pt x="134974" y="930248"/>
                </a:lnTo>
                <a:lnTo>
                  <a:pt x="149184" y="974953"/>
                </a:lnTo>
                <a:lnTo>
                  <a:pt x="164041" y="1019366"/>
                </a:lnTo>
                <a:lnTo>
                  <a:pt x="179539" y="1063481"/>
                </a:lnTo>
                <a:lnTo>
                  <a:pt x="195672" y="1107293"/>
                </a:lnTo>
                <a:lnTo>
                  <a:pt x="212434" y="1150796"/>
                </a:lnTo>
                <a:lnTo>
                  <a:pt x="229820" y="1193985"/>
                </a:lnTo>
                <a:lnTo>
                  <a:pt x="247825" y="1236854"/>
                </a:lnTo>
                <a:lnTo>
                  <a:pt x="266443" y="1279398"/>
                </a:lnTo>
                <a:lnTo>
                  <a:pt x="285668" y="1321611"/>
                </a:lnTo>
                <a:lnTo>
                  <a:pt x="305496" y="1363488"/>
                </a:lnTo>
                <a:lnTo>
                  <a:pt x="325919" y="1405023"/>
                </a:lnTo>
                <a:lnTo>
                  <a:pt x="346934" y="1446211"/>
                </a:lnTo>
                <a:lnTo>
                  <a:pt x="368534" y="1487045"/>
                </a:lnTo>
                <a:lnTo>
                  <a:pt x="390714" y="1527521"/>
                </a:lnTo>
                <a:lnTo>
                  <a:pt x="413468" y="1567634"/>
                </a:lnTo>
                <a:lnTo>
                  <a:pt x="436790" y="1607376"/>
                </a:lnTo>
                <a:lnTo>
                  <a:pt x="460676" y="1646744"/>
                </a:lnTo>
                <a:lnTo>
                  <a:pt x="485120" y="1685731"/>
                </a:lnTo>
                <a:lnTo>
                  <a:pt x="510115" y="1724331"/>
                </a:lnTo>
                <a:lnTo>
                  <a:pt x="535658" y="1762540"/>
                </a:lnTo>
                <a:lnTo>
                  <a:pt x="561741" y="1800352"/>
                </a:lnTo>
                <a:lnTo>
                  <a:pt x="588360" y="1837761"/>
                </a:lnTo>
                <a:lnTo>
                  <a:pt x="615509" y="1874762"/>
                </a:lnTo>
                <a:lnTo>
                  <a:pt x="643182" y="1911349"/>
                </a:lnTo>
                <a:lnTo>
                  <a:pt x="671375" y="1947517"/>
                </a:lnTo>
                <a:lnTo>
                  <a:pt x="700080" y="1983260"/>
                </a:lnTo>
                <a:lnTo>
                  <a:pt x="729294" y="2018572"/>
                </a:lnTo>
                <a:lnTo>
                  <a:pt x="759010" y="2053449"/>
                </a:lnTo>
                <a:lnTo>
                  <a:pt x="789223" y="2087884"/>
                </a:lnTo>
                <a:lnTo>
                  <a:pt x="819927" y="2121872"/>
                </a:lnTo>
                <a:lnTo>
                  <a:pt x="851116" y="2155407"/>
                </a:lnTo>
                <a:lnTo>
                  <a:pt x="882786" y="2188484"/>
                </a:lnTo>
                <a:lnTo>
                  <a:pt x="914931" y="2221098"/>
                </a:lnTo>
                <a:lnTo>
                  <a:pt x="947545" y="2253243"/>
                </a:lnTo>
                <a:lnTo>
                  <a:pt x="980622" y="2284913"/>
                </a:lnTo>
                <a:lnTo>
                  <a:pt x="1014158" y="2316102"/>
                </a:lnTo>
                <a:lnTo>
                  <a:pt x="1048146" y="2346806"/>
                </a:lnTo>
                <a:lnTo>
                  <a:pt x="1082581" y="2377019"/>
                </a:lnTo>
                <a:lnTo>
                  <a:pt x="1117457" y="2406735"/>
                </a:lnTo>
                <a:lnTo>
                  <a:pt x="1152769" y="2435949"/>
                </a:lnTo>
                <a:lnTo>
                  <a:pt x="1188512" y="2464654"/>
                </a:lnTo>
                <a:lnTo>
                  <a:pt x="1224680" y="2492847"/>
                </a:lnTo>
                <a:lnTo>
                  <a:pt x="1261267" y="2520520"/>
                </a:lnTo>
                <a:lnTo>
                  <a:pt x="1298268" y="2547669"/>
                </a:lnTo>
                <a:lnTo>
                  <a:pt x="1335677" y="2574288"/>
                </a:lnTo>
                <a:lnTo>
                  <a:pt x="1373489" y="2600371"/>
                </a:lnTo>
                <a:lnTo>
                  <a:pt x="1411698" y="2625914"/>
                </a:lnTo>
                <a:lnTo>
                  <a:pt x="1450299" y="2650909"/>
                </a:lnTo>
                <a:lnTo>
                  <a:pt x="1489286" y="2675353"/>
                </a:lnTo>
                <a:lnTo>
                  <a:pt x="1528653" y="2699239"/>
                </a:lnTo>
                <a:lnTo>
                  <a:pt x="1568396" y="2722562"/>
                </a:lnTo>
                <a:lnTo>
                  <a:pt x="1608508" y="2745316"/>
                </a:lnTo>
                <a:lnTo>
                  <a:pt x="1648984" y="2767495"/>
                </a:lnTo>
                <a:lnTo>
                  <a:pt x="1689818" y="2789095"/>
                </a:lnTo>
                <a:lnTo>
                  <a:pt x="1731006" y="2810110"/>
                </a:lnTo>
                <a:lnTo>
                  <a:pt x="1772541" y="2830533"/>
                </a:lnTo>
                <a:lnTo>
                  <a:pt x="1814418" y="2850361"/>
                </a:lnTo>
                <a:lnTo>
                  <a:pt x="1856631" y="2869586"/>
                </a:lnTo>
                <a:lnTo>
                  <a:pt x="1899175" y="2888204"/>
                </a:lnTo>
                <a:lnTo>
                  <a:pt x="1942044" y="2906209"/>
                </a:lnTo>
                <a:lnTo>
                  <a:pt x="1985233" y="2923595"/>
                </a:lnTo>
                <a:lnTo>
                  <a:pt x="2028737" y="2940358"/>
                </a:lnTo>
                <a:lnTo>
                  <a:pt x="2072548" y="2956490"/>
                </a:lnTo>
                <a:lnTo>
                  <a:pt x="2116664" y="2971988"/>
                </a:lnTo>
                <a:lnTo>
                  <a:pt x="2161076" y="2986845"/>
                </a:lnTo>
                <a:lnTo>
                  <a:pt x="2205781" y="3001056"/>
                </a:lnTo>
                <a:lnTo>
                  <a:pt x="2250772" y="3014615"/>
                </a:lnTo>
                <a:lnTo>
                  <a:pt x="2296045" y="3027516"/>
                </a:lnTo>
                <a:lnTo>
                  <a:pt x="2341592" y="3039755"/>
                </a:lnTo>
                <a:lnTo>
                  <a:pt x="2387410" y="3051326"/>
                </a:lnTo>
                <a:lnTo>
                  <a:pt x="2433492" y="3062223"/>
                </a:lnTo>
                <a:lnTo>
                  <a:pt x="2479834" y="3072440"/>
                </a:lnTo>
                <a:lnTo>
                  <a:pt x="2526428" y="3081972"/>
                </a:lnTo>
                <a:lnTo>
                  <a:pt x="2573270" y="3090814"/>
                </a:lnTo>
                <a:lnTo>
                  <a:pt x="2620355" y="3098960"/>
                </a:lnTo>
                <a:lnTo>
                  <a:pt x="2667676" y="3106405"/>
                </a:lnTo>
                <a:lnTo>
                  <a:pt x="2715228" y="3113142"/>
                </a:lnTo>
                <a:lnTo>
                  <a:pt x="2763007" y="3119167"/>
                </a:lnTo>
                <a:lnTo>
                  <a:pt x="2811005" y="3124474"/>
                </a:lnTo>
                <a:lnTo>
                  <a:pt x="2859218" y="3129057"/>
                </a:lnTo>
                <a:lnTo>
                  <a:pt x="2907640" y="3132911"/>
                </a:lnTo>
                <a:lnTo>
                  <a:pt x="2956266" y="3136030"/>
                </a:lnTo>
                <a:lnTo>
                  <a:pt x="3136030" y="3136030"/>
                </a:lnTo>
                <a:lnTo>
                  <a:pt x="3136030" y="0"/>
                </a:lnTo>
                <a:close/>
              </a:path>
            </a:pathLst>
          </a:custGeom>
          <a:solidFill>
            <a:srgbClr val="E49B3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2368" name="Google Shape;2368;p199"/>
          <p:cNvSpPr/>
          <p:nvPr/>
        </p:nvSpPr>
        <p:spPr>
          <a:xfrm>
            <a:off x="6423368" y="2795446"/>
            <a:ext cx="1215303" cy="121530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pic>
        <p:nvPicPr>
          <p:cNvPr id="2369" name="Google Shape;2369;p199" descr="Google Shape;898;p63"/>
          <p:cNvPicPr preferRelativeResize="0"/>
          <p:nvPr/>
        </p:nvPicPr>
        <p:blipFill rotWithShape="1">
          <a:blip r:embed="rId4">
            <a:alphaModFix/>
          </a:blip>
          <a:srcRect r="30337" b="19315"/>
          <a:stretch/>
        </p:blipFill>
        <p:spPr>
          <a:xfrm rot="4042545">
            <a:off x="6823168" y="3076276"/>
            <a:ext cx="489853" cy="865945"/>
          </a:xfrm>
          <a:prstGeom prst="rect">
            <a:avLst/>
          </a:prstGeom>
          <a:noFill/>
          <a:ln>
            <a:noFill/>
          </a:ln>
        </p:spPr>
      </p:pic>
      <p:pic>
        <p:nvPicPr>
          <p:cNvPr id="2370" name="Google Shape;2370;p199" descr="EINSTEIN_Trailblazer_Point2HeadLeft_SFS20_LR.png"/>
          <p:cNvPicPr preferRelativeResize="0"/>
          <p:nvPr/>
        </p:nvPicPr>
        <p:blipFill rotWithShape="1">
          <a:blip r:embed="rId5">
            <a:alphaModFix/>
          </a:blip>
          <a:srcRect l="-12902" t="-2812" r="-9392" b="25106"/>
          <a:stretch/>
        </p:blipFill>
        <p:spPr>
          <a:xfrm>
            <a:off x="5231994" y="1618038"/>
            <a:ext cx="2402700" cy="2388900"/>
          </a:xfrm>
          <a:prstGeom prst="roundRect">
            <a:avLst>
              <a:gd name="adj" fmla="val 50000"/>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I3 - Segue Slide - C">
  <p:cSld name="Seque Slide - C">
    <p:bg>
      <p:bgPr>
        <a:solidFill>
          <a:srgbClr val="CFE9FD"/>
        </a:solidFill>
        <a:effectLst/>
      </p:bgPr>
    </p:bg>
    <p:spTree>
      <p:nvGrpSpPr>
        <p:cNvPr id="1" name="Shape 2371"/>
        <p:cNvGrpSpPr/>
        <p:nvPr/>
      </p:nvGrpSpPr>
      <p:grpSpPr>
        <a:xfrm>
          <a:off x="0" y="0"/>
          <a:ext cx="0" cy="0"/>
          <a:chOff x="0" y="0"/>
          <a:chExt cx="0" cy="0"/>
        </a:xfrm>
      </p:grpSpPr>
      <p:sp>
        <p:nvSpPr>
          <p:cNvPr id="2372" name="Google Shape;2372;p200"/>
          <p:cNvSpPr txBox="1">
            <a:spLocks noGrp="1"/>
          </p:cNvSpPr>
          <p:nvPr>
            <p:ph type="ctrTitle"/>
          </p:nvPr>
        </p:nvSpPr>
        <p:spPr>
          <a:xfrm>
            <a:off x="433944" y="1659551"/>
            <a:ext cx="29625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73" name="Google Shape;2373;p200"/>
          <p:cNvSpPr txBox="1">
            <a:spLocks noGrp="1"/>
          </p:cNvSpPr>
          <p:nvPr>
            <p:ph type="body" idx="1"/>
          </p:nvPr>
        </p:nvSpPr>
        <p:spPr>
          <a:xfrm>
            <a:off x="433944" y="2534143"/>
            <a:ext cx="29625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2374" name="Google Shape;2374;p200"/>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2375" name="Google Shape;2375;p200"/>
          <p:cNvSpPr/>
          <p:nvPr/>
        </p:nvSpPr>
        <p:spPr>
          <a:xfrm>
            <a:off x="6423368" y="2795446"/>
            <a:ext cx="1215303" cy="121530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EEBDC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2376" name="Google Shape;2376;p200"/>
          <p:cNvSpPr/>
          <p:nvPr/>
        </p:nvSpPr>
        <p:spPr>
          <a:xfrm rot="5400000">
            <a:off x="5216867" y="1593329"/>
            <a:ext cx="1215303" cy="1215303"/>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3964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2377" name="Google Shape;2377;p200"/>
          <p:cNvSpPr/>
          <p:nvPr/>
        </p:nvSpPr>
        <p:spPr>
          <a:xfrm>
            <a:off x="5220481" y="2795446"/>
            <a:ext cx="1215303" cy="1215303"/>
          </a:xfrm>
          <a:custGeom>
            <a:avLst/>
            <a:gdLst/>
            <a:ahLst/>
            <a:cxnLst/>
            <a:rect l="l" t="t" r="r" b="b"/>
            <a:pathLst>
              <a:path w="3136265" h="3136265" extrusionOk="0">
                <a:moveTo>
                  <a:pt x="3136030" y="0"/>
                </a:moveTo>
                <a:lnTo>
                  <a:pt x="0" y="0"/>
                </a:lnTo>
                <a:lnTo>
                  <a:pt x="0" y="179764"/>
                </a:lnTo>
                <a:lnTo>
                  <a:pt x="3119" y="228389"/>
                </a:lnTo>
                <a:lnTo>
                  <a:pt x="6972" y="276811"/>
                </a:lnTo>
                <a:lnTo>
                  <a:pt x="11555" y="325024"/>
                </a:lnTo>
                <a:lnTo>
                  <a:pt x="16862" y="373023"/>
                </a:lnTo>
                <a:lnTo>
                  <a:pt x="22887" y="420801"/>
                </a:lnTo>
                <a:lnTo>
                  <a:pt x="29624" y="468353"/>
                </a:lnTo>
                <a:lnTo>
                  <a:pt x="37069" y="515674"/>
                </a:lnTo>
                <a:lnTo>
                  <a:pt x="45215" y="562759"/>
                </a:lnTo>
                <a:lnTo>
                  <a:pt x="54057" y="609601"/>
                </a:lnTo>
                <a:lnTo>
                  <a:pt x="63589" y="656196"/>
                </a:lnTo>
                <a:lnTo>
                  <a:pt x="73806" y="702537"/>
                </a:lnTo>
                <a:lnTo>
                  <a:pt x="84703" y="748619"/>
                </a:lnTo>
                <a:lnTo>
                  <a:pt x="96274" y="794437"/>
                </a:lnTo>
                <a:lnTo>
                  <a:pt x="108513" y="839984"/>
                </a:lnTo>
                <a:lnTo>
                  <a:pt x="121415" y="885257"/>
                </a:lnTo>
                <a:lnTo>
                  <a:pt x="134974" y="930248"/>
                </a:lnTo>
                <a:lnTo>
                  <a:pt x="149184" y="974953"/>
                </a:lnTo>
                <a:lnTo>
                  <a:pt x="164041" y="1019366"/>
                </a:lnTo>
                <a:lnTo>
                  <a:pt x="179539" y="1063481"/>
                </a:lnTo>
                <a:lnTo>
                  <a:pt x="195672" y="1107293"/>
                </a:lnTo>
                <a:lnTo>
                  <a:pt x="212434" y="1150796"/>
                </a:lnTo>
                <a:lnTo>
                  <a:pt x="229820" y="1193985"/>
                </a:lnTo>
                <a:lnTo>
                  <a:pt x="247825" y="1236854"/>
                </a:lnTo>
                <a:lnTo>
                  <a:pt x="266443" y="1279398"/>
                </a:lnTo>
                <a:lnTo>
                  <a:pt x="285668" y="1321611"/>
                </a:lnTo>
                <a:lnTo>
                  <a:pt x="305496" y="1363488"/>
                </a:lnTo>
                <a:lnTo>
                  <a:pt x="325919" y="1405023"/>
                </a:lnTo>
                <a:lnTo>
                  <a:pt x="346934" y="1446211"/>
                </a:lnTo>
                <a:lnTo>
                  <a:pt x="368534" y="1487045"/>
                </a:lnTo>
                <a:lnTo>
                  <a:pt x="390714" y="1527521"/>
                </a:lnTo>
                <a:lnTo>
                  <a:pt x="413468" y="1567634"/>
                </a:lnTo>
                <a:lnTo>
                  <a:pt x="436790" y="1607376"/>
                </a:lnTo>
                <a:lnTo>
                  <a:pt x="460676" y="1646744"/>
                </a:lnTo>
                <a:lnTo>
                  <a:pt x="485120" y="1685731"/>
                </a:lnTo>
                <a:lnTo>
                  <a:pt x="510115" y="1724331"/>
                </a:lnTo>
                <a:lnTo>
                  <a:pt x="535658" y="1762540"/>
                </a:lnTo>
                <a:lnTo>
                  <a:pt x="561741" y="1800352"/>
                </a:lnTo>
                <a:lnTo>
                  <a:pt x="588360" y="1837761"/>
                </a:lnTo>
                <a:lnTo>
                  <a:pt x="615509" y="1874762"/>
                </a:lnTo>
                <a:lnTo>
                  <a:pt x="643182" y="1911349"/>
                </a:lnTo>
                <a:lnTo>
                  <a:pt x="671375" y="1947517"/>
                </a:lnTo>
                <a:lnTo>
                  <a:pt x="700080" y="1983260"/>
                </a:lnTo>
                <a:lnTo>
                  <a:pt x="729294" y="2018572"/>
                </a:lnTo>
                <a:lnTo>
                  <a:pt x="759010" y="2053449"/>
                </a:lnTo>
                <a:lnTo>
                  <a:pt x="789223" y="2087884"/>
                </a:lnTo>
                <a:lnTo>
                  <a:pt x="819927" y="2121872"/>
                </a:lnTo>
                <a:lnTo>
                  <a:pt x="851116" y="2155407"/>
                </a:lnTo>
                <a:lnTo>
                  <a:pt x="882786" y="2188484"/>
                </a:lnTo>
                <a:lnTo>
                  <a:pt x="914931" y="2221098"/>
                </a:lnTo>
                <a:lnTo>
                  <a:pt x="947545" y="2253243"/>
                </a:lnTo>
                <a:lnTo>
                  <a:pt x="980622" y="2284913"/>
                </a:lnTo>
                <a:lnTo>
                  <a:pt x="1014158" y="2316102"/>
                </a:lnTo>
                <a:lnTo>
                  <a:pt x="1048146" y="2346806"/>
                </a:lnTo>
                <a:lnTo>
                  <a:pt x="1082581" y="2377019"/>
                </a:lnTo>
                <a:lnTo>
                  <a:pt x="1117457" y="2406735"/>
                </a:lnTo>
                <a:lnTo>
                  <a:pt x="1152769" y="2435949"/>
                </a:lnTo>
                <a:lnTo>
                  <a:pt x="1188512" y="2464654"/>
                </a:lnTo>
                <a:lnTo>
                  <a:pt x="1224680" y="2492847"/>
                </a:lnTo>
                <a:lnTo>
                  <a:pt x="1261267" y="2520520"/>
                </a:lnTo>
                <a:lnTo>
                  <a:pt x="1298268" y="2547669"/>
                </a:lnTo>
                <a:lnTo>
                  <a:pt x="1335677" y="2574288"/>
                </a:lnTo>
                <a:lnTo>
                  <a:pt x="1373489" y="2600371"/>
                </a:lnTo>
                <a:lnTo>
                  <a:pt x="1411698" y="2625914"/>
                </a:lnTo>
                <a:lnTo>
                  <a:pt x="1450299" y="2650909"/>
                </a:lnTo>
                <a:lnTo>
                  <a:pt x="1489286" y="2675353"/>
                </a:lnTo>
                <a:lnTo>
                  <a:pt x="1528653" y="2699239"/>
                </a:lnTo>
                <a:lnTo>
                  <a:pt x="1568396" y="2722562"/>
                </a:lnTo>
                <a:lnTo>
                  <a:pt x="1608508" y="2745316"/>
                </a:lnTo>
                <a:lnTo>
                  <a:pt x="1648984" y="2767495"/>
                </a:lnTo>
                <a:lnTo>
                  <a:pt x="1689818" y="2789095"/>
                </a:lnTo>
                <a:lnTo>
                  <a:pt x="1731006" y="2810110"/>
                </a:lnTo>
                <a:lnTo>
                  <a:pt x="1772541" y="2830533"/>
                </a:lnTo>
                <a:lnTo>
                  <a:pt x="1814418" y="2850361"/>
                </a:lnTo>
                <a:lnTo>
                  <a:pt x="1856631" y="2869586"/>
                </a:lnTo>
                <a:lnTo>
                  <a:pt x="1899175" y="2888204"/>
                </a:lnTo>
                <a:lnTo>
                  <a:pt x="1942044" y="2906209"/>
                </a:lnTo>
                <a:lnTo>
                  <a:pt x="1985233" y="2923595"/>
                </a:lnTo>
                <a:lnTo>
                  <a:pt x="2028737" y="2940358"/>
                </a:lnTo>
                <a:lnTo>
                  <a:pt x="2072548" y="2956490"/>
                </a:lnTo>
                <a:lnTo>
                  <a:pt x="2116664" y="2971988"/>
                </a:lnTo>
                <a:lnTo>
                  <a:pt x="2161076" y="2986845"/>
                </a:lnTo>
                <a:lnTo>
                  <a:pt x="2205781" y="3001056"/>
                </a:lnTo>
                <a:lnTo>
                  <a:pt x="2250772" y="3014615"/>
                </a:lnTo>
                <a:lnTo>
                  <a:pt x="2296045" y="3027516"/>
                </a:lnTo>
                <a:lnTo>
                  <a:pt x="2341592" y="3039755"/>
                </a:lnTo>
                <a:lnTo>
                  <a:pt x="2387410" y="3051326"/>
                </a:lnTo>
                <a:lnTo>
                  <a:pt x="2433492" y="3062223"/>
                </a:lnTo>
                <a:lnTo>
                  <a:pt x="2479834" y="3072440"/>
                </a:lnTo>
                <a:lnTo>
                  <a:pt x="2526428" y="3081972"/>
                </a:lnTo>
                <a:lnTo>
                  <a:pt x="2573270" y="3090814"/>
                </a:lnTo>
                <a:lnTo>
                  <a:pt x="2620355" y="3098960"/>
                </a:lnTo>
                <a:lnTo>
                  <a:pt x="2667676" y="3106405"/>
                </a:lnTo>
                <a:lnTo>
                  <a:pt x="2715228" y="3113142"/>
                </a:lnTo>
                <a:lnTo>
                  <a:pt x="2763007" y="3119167"/>
                </a:lnTo>
                <a:lnTo>
                  <a:pt x="2811005" y="3124474"/>
                </a:lnTo>
                <a:lnTo>
                  <a:pt x="2859218" y="3129057"/>
                </a:lnTo>
                <a:lnTo>
                  <a:pt x="2907640" y="3132911"/>
                </a:lnTo>
                <a:lnTo>
                  <a:pt x="2956266" y="3136030"/>
                </a:lnTo>
                <a:lnTo>
                  <a:pt x="3136030" y="3136030"/>
                </a:lnTo>
                <a:lnTo>
                  <a:pt x="3136030" y="0"/>
                </a:lnTo>
                <a:close/>
              </a:path>
            </a:pathLst>
          </a:custGeom>
          <a:solidFill>
            <a:srgbClr val="E49B3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pic>
        <p:nvPicPr>
          <p:cNvPr id="2378" name="Google Shape;2378;p200"/>
          <p:cNvPicPr preferRelativeResize="0"/>
          <p:nvPr/>
        </p:nvPicPr>
        <p:blipFill rotWithShape="1">
          <a:blip r:embed="rId3">
            <a:alphaModFix/>
          </a:blip>
          <a:srcRect r="16380"/>
          <a:stretch/>
        </p:blipFill>
        <p:spPr>
          <a:xfrm rot="-909272">
            <a:off x="5064699" y="3014058"/>
            <a:ext cx="790600" cy="535595"/>
          </a:xfrm>
          <a:prstGeom prst="rect">
            <a:avLst/>
          </a:prstGeom>
          <a:noFill/>
          <a:ln>
            <a:noFill/>
          </a:ln>
        </p:spPr>
      </p:pic>
      <p:pic>
        <p:nvPicPr>
          <p:cNvPr id="2379" name="Google Shape;2379;p200" descr="8.png"/>
          <p:cNvPicPr preferRelativeResize="0"/>
          <p:nvPr/>
        </p:nvPicPr>
        <p:blipFill rotWithShape="1">
          <a:blip r:embed="rId4">
            <a:alphaModFix/>
          </a:blip>
          <a:srcRect/>
          <a:stretch/>
        </p:blipFill>
        <p:spPr>
          <a:xfrm>
            <a:off x="6536397" y="2018962"/>
            <a:ext cx="1155356" cy="778763"/>
          </a:xfrm>
          <a:prstGeom prst="rect">
            <a:avLst/>
          </a:prstGeom>
          <a:noFill/>
          <a:ln>
            <a:noFill/>
          </a:ln>
        </p:spPr>
      </p:pic>
      <p:pic>
        <p:nvPicPr>
          <p:cNvPr id="2380" name="Google Shape;2380;p200" descr="CLOUDY_Tshirt_WaveLeft_SFS20_sRGB.png"/>
          <p:cNvPicPr preferRelativeResize="0"/>
          <p:nvPr/>
        </p:nvPicPr>
        <p:blipFill rotWithShape="1">
          <a:blip r:embed="rId5">
            <a:alphaModFix/>
          </a:blip>
          <a:srcRect l="-1715" t="-1227" r="-8247" b="31884"/>
          <a:stretch/>
        </p:blipFill>
        <p:spPr>
          <a:xfrm flipH="1">
            <a:off x="5220957" y="1607763"/>
            <a:ext cx="2414100" cy="2402700"/>
          </a:xfrm>
          <a:prstGeom prst="roundRect">
            <a:avLst>
              <a:gd name="adj" fmla="val 50000"/>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J1 - Speaker Slide - A">
  <p:cSld name="Speaker Slide - A">
    <p:bg>
      <p:bgPr>
        <a:solidFill>
          <a:srgbClr val="CFE9FD"/>
        </a:solidFill>
        <a:effectLst/>
      </p:bgPr>
    </p:bg>
    <p:spTree>
      <p:nvGrpSpPr>
        <p:cNvPr id="1" name="Shape 2381"/>
        <p:cNvGrpSpPr/>
        <p:nvPr/>
      </p:nvGrpSpPr>
      <p:grpSpPr>
        <a:xfrm>
          <a:off x="0" y="0"/>
          <a:ext cx="0" cy="0"/>
          <a:chOff x="0" y="0"/>
          <a:chExt cx="0" cy="0"/>
        </a:xfrm>
      </p:grpSpPr>
      <p:sp>
        <p:nvSpPr>
          <p:cNvPr id="2382" name="Google Shape;2382;p201"/>
          <p:cNvSpPr txBox="1">
            <a:spLocks noGrp="1"/>
          </p:cNvSpPr>
          <p:nvPr>
            <p:ph type="ctrTitle"/>
          </p:nvPr>
        </p:nvSpPr>
        <p:spPr>
          <a:xfrm>
            <a:off x="433944" y="1659551"/>
            <a:ext cx="34257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83" name="Google Shape;2383;p201"/>
          <p:cNvSpPr txBox="1">
            <a:spLocks noGrp="1"/>
          </p:cNvSpPr>
          <p:nvPr>
            <p:ph type="body" idx="1"/>
          </p:nvPr>
        </p:nvSpPr>
        <p:spPr>
          <a:xfrm>
            <a:off x="433944" y="2534143"/>
            <a:ext cx="34257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384" name="Google Shape;2384;p201"/>
          <p:cNvSpPr/>
          <p:nvPr/>
        </p:nvSpPr>
        <p:spPr>
          <a:xfrm>
            <a:off x="5357228" y="-14325"/>
            <a:ext cx="3794154" cy="5172045"/>
          </a:xfrm>
          <a:custGeom>
            <a:avLst/>
            <a:gdLst/>
            <a:ahLst/>
            <a:cxnLst/>
            <a:rect l="l" t="t" r="r" b="b"/>
            <a:pathLst>
              <a:path w="118725" h="161892" extrusionOk="0">
                <a:moveTo>
                  <a:pt x="73896" y="1"/>
                </a:moveTo>
                <a:lnTo>
                  <a:pt x="73887" y="688"/>
                </a:lnTo>
                <a:lnTo>
                  <a:pt x="73593" y="5966"/>
                </a:lnTo>
                <a:lnTo>
                  <a:pt x="73226" y="9984"/>
                </a:lnTo>
                <a:lnTo>
                  <a:pt x="72878" y="13128"/>
                </a:lnTo>
                <a:lnTo>
                  <a:pt x="72423" y="16646"/>
                </a:lnTo>
                <a:lnTo>
                  <a:pt x="71860" y="20513"/>
                </a:lnTo>
                <a:lnTo>
                  <a:pt x="71164" y="24728"/>
                </a:lnTo>
                <a:lnTo>
                  <a:pt x="70324" y="29255"/>
                </a:lnTo>
                <a:lnTo>
                  <a:pt x="69333" y="34086"/>
                </a:lnTo>
                <a:lnTo>
                  <a:pt x="68172" y="39194"/>
                </a:lnTo>
                <a:lnTo>
                  <a:pt x="66833" y="44570"/>
                </a:lnTo>
                <a:lnTo>
                  <a:pt x="65297" y="50196"/>
                </a:lnTo>
                <a:lnTo>
                  <a:pt x="63546" y="56045"/>
                </a:lnTo>
                <a:lnTo>
                  <a:pt x="61582" y="62100"/>
                </a:lnTo>
                <a:lnTo>
                  <a:pt x="59948" y="66770"/>
                </a:lnTo>
                <a:lnTo>
                  <a:pt x="58787" y="69940"/>
                </a:lnTo>
                <a:lnTo>
                  <a:pt x="57554" y="73146"/>
                </a:lnTo>
                <a:lnTo>
                  <a:pt x="56268" y="76396"/>
                </a:lnTo>
                <a:lnTo>
                  <a:pt x="54911" y="79683"/>
                </a:lnTo>
                <a:lnTo>
                  <a:pt x="53491" y="83004"/>
                </a:lnTo>
                <a:lnTo>
                  <a:pt x="52000" y="86353"/>
                </a:lnTo>
                <a:lnTo>
                  <a:pt x="50437" y="89738"/>
                </a:lnTo>
                <a:lnTo>
                  <a:pt x="48803" y="93149"/>
                </a:lnTo>
                <a:lnTo>
                  <a:pt x="47088" y="96587"/>
                </a:lnTo>
                <a:lnTo>
                  <a:pt x="45302" y="100043"/>
                </a:lnTo>
                <a:lnTo>
                  <a:pt x="43436" y="103526"/>
                </a:lnTo>
                <a:lnTo>
                  <a:pt x="41498" y="107017"/>
                </a:lnTo>
                <a:lnTo>
                  <a:pt x="39471" y="110536"/>
                </a:lnTo>
                <a:lnTo>
                  <a:pt x="37364" y="114063"/>
                </a:lnTo>
                <a:lnTo>
                  <a:pt x="35176" y="117608"/>
                </a:lnTo>
                <a:lnTo>
                  <a:pt x="32899" y="121153"/>
                </a:lnTo>
                <a:lnTo>
                  <a:pt x="30532" y="124707"/>
                </a:lnTo>
                <a:lnTo>
                  <a:pt x="28076" y="128270"/>
                </a:lnTo>
                <a:lnTo>
                  <a:pt x="25531" y="131833"/>
                </a:lnTo>
                <a:lnTo>
                  <a:pt x="22897" y="135396"/>
                </a:lnTo>
                <a:lnTo>
                  <a:pt x="20165" y="138960"/>
                </a:lnTo>
                <a:lnTo>
                  <a:pt x="17343" y="142514"/>
                </a:lnTo>
                <a:lnTo>
                  <a:pt x="14414" y="146068"/>
                </a:lnTo>
                <a:lnTo>
                  <a:pt x="11395" y="149613"/>
                </a:lnTo>
                <a:lnTo>
                  <a:pt x="8270" y="153140"/>
                </a:lnTo>
                <a:lnTo>
                  <a:pt x="5037" y="156650"/>
                </a:lnTo>
                <a:lnTo>
                  <a:pt x="1706" y="160150"/>
                </a:lnTo>
                <a:lnTo>
                  <a:pt x="1" y="161892"/>
                </a:lnTo>
                <a:lnTo>
                  <a:pt x="118725" y="161892"/>
                </a:lnTo>
                <a:lnTo>
                  <a:pt x="118725" y="99"/>
                </a:lnTo>
                <a:lnTo>
                  <a:pt x="73896" y="1"/>
                </a:ln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385" name="Google Shape;2385;p201"/>
          <p:cNvPicPr preferRelativeResize="0"/>
          <p:nvPr/>
        </p:nvPicPr>
        <p:blipFill>
          <a:blip r:embed="rId2">
            <a:alphaModFix/>
          </a:blip>
          <a:stretch>
            <a:fillRect/>
          </a:stretch>
        </p:blipFill>
        <p:spPr>
          <a:xfrm>
            <a:off x="8064804" y="498210"/>
            <a:ext cx="752574" cy="101006"/>
          </a:xfrm>
          <a:prstGeom prst="rect">
            <a:avLst/>
          </a:prstGeom>
          <a:noFill/>
          <a:ln>
            <a:noFill/>
          </a:ln>
        </p:spPr>
      </p:pic>
      <p:grpSp>
        <p:nvGrpSpPr>
          <p:cNvPr id="2386" name="Google Shape;2386;p201"/>
          <p:cNvGrpSpPr/>
          <p:nvPr/>
        </p:nvGrpSpPr>
        <p:grpSpPr>
          <a:xfrm rot="719615" flipH="1">
            <a:off x="7030512" y="798540"/>
            <a:ext cx="1299963" cy="1543587"/>
            <a:chOff x="379250" y="-308235"/>
            <a:chExt cx="1283912" cy="1527265"/>
          </a:xfrm>
        </p:grpSpPr>
        <p:pic>
          <p:nvPicPr>
            <p:cNvPr id="2387" name="Google Shape;2387;p201" descr="Google Shape;897;p63"/>
            <p:cNvPicPr preferRelativeResize="0"/>
            <p:nvPr/>
          </p:nvPicPr>
          <p:blipFill rotWithShape="1">
            <a:blip r:embed="rId3">
              <a:alphaModFix/>
            </a:blip>
            <a:srcRect/>
            <a:stretch/>
          </p:blipFill>
          <p:spPr>
            <a:xfrm rot="-1004831">
              <a:off x="898708" y="-256064"/>
              <a:ext cx="571566" cy="1422923"/>
            </a:xfrm>
            <a:prstGeom prst="rect">
              <a:avLst/>
            </a:prstGeom>
            <a:noFill/>
            <a:ln>
              <a:noFill/>
            </a:ln>
          </p:spPr>
        </p:pic>
        <p:pic>
          <p:nvPicPr>
            <p:cNvPr id="2388" name="Google Shape;2388;p201" descr="Google Shape;898;p63"/>
            <p:cNvPicPr preferRelativeResize="0"/>
            <p:nvPr/>
          </p:nvPicPr>
          <p:blipFill rotWithShape="1">
            <a:blip r:embed="rId4">
              <a:alphaModFix/>
            </a:blip>
            <a:srcRect r="22976" b="19315"/>
            <a:stretch/>
          </p:blipFill>
          <p:spPr>
            <a:xfrm rot="-157644">
              <a:off x="403223" y="91332"/>
              <a:ext cx="663818" cy="1061128"/>
            </a:xfrm>
            <a:prstGeom prst="rect">
              <a:avLst/>
            </a:prstGeom>
            <a:noFill/>
            <a:ln>
              <a:noFill/>
            </a:ln>
          </p:spPr>
        </p:pic>
      </p:grpSp>
      <p:pic>
        <p:nvPicPr>
          <p:cNvPr id="2389" name="Google Shape;2389;p201" descr="Icon&#10;&#10;Description automatically generated"/>
          <p:cNvPicPr preferRelativeResize="0"/>
          <p:nvPr/>
        </p:nvPicPr>
        <p:blipFill rotWithShape="1">
          <a:blip r:embed="rId5">
            <a:alphaModFix amt="80000"/>
          </a:blip>
          <a:srcRect/>
          <a:stretch/>
        </p:blipFill>
        <p:spPr>
          <a:xfrm>
            <a:off x="1137249" y="3933068"/>
            <a:ext cx="816155" cy="331027"/>
          </a:xfrm>
          <a:prstGeom prst="rect">
            <a:avLst/>
          </a:prstGeom>
          <a:noFill/>
          <a:ln>
            <a:noFill/>
          </a:ln>
        </p:spPr>
      </p:pic>
      <p:pic>
        <p:nvPicPr>
          <p:cNvPr id="2390" name="Google Shape;2390;p201" descr="Icon&#10;&#10;Description automatically generated"/>
          <p:cNvPicPr preferRelativeResize="0"/>
          <p:nvPr/>
        </p:nvPicPr>
        <p:blipFill rotWithShape="1">
          <a:blip r:embed="rId5">
            <a:alphaModFix amt="80000"/>
          </a:blip>
          <a:srcRect/>
          <a:stretch/>
        </p:blipFill>
        <p:spPr>
          <a:xfrm>
            <a:off x="320656" y="420876"/>
            <a:ext cx="635418" cy="257722"/>
          </a:xfrm>
          <a:prstGeom prst="rect">
            <a:avLst/>
          </a:prstGeom>
          <a:noFill/>
          <a:ln>
            <a:noFill/>
          </a:ln>
        </p:spPr>
      </p:pic>
      <p:pic>
        <p:nvPicPr>
          <p:cNvPr id="2391" name="Google Shape;2391;p201" descr="Footer 3.png"/>
          <p:cNvPicPr preferRelativeResize="0"/>
          <p:nvPr/>
        </p:nvPicPr>
        <p:blipFill rotWithShape="1">
          <a:blip r:embed="rId6">
            <a:alphaModFix/>
          </a:blip>
          <a:srcRect l="89" r="79"/>
          <a:stretch/>
        </p:blipFill>
        <p:spPr>
          <a:xfrm>
            <a:off x="-21943" y="4332750"/>
            <a:ext cx="1412354" cy="836775"/>
          </a:xfrm>
          <a:prstGeom prst="rect">
            <a:avLst/>
          </a:prstGeom>
          <a:noFill/>
          <a:ln>
            <a:noFill/>
          </a:ln>
        </p:spPr>
      </p:pic>
      <p:pic>
        <p:nvPicPr>
          <p:cNvPr id="2392" name="Google Shape;2392;p201"/>
          <p:cNvPicPr preferRelativeResize="0"/>
          <p:nvPr/>
        </p:nvPicPr>
        <p:blipFill>
          <a:blip r:embed="rId7">
            <a:alphaModFix/>
          </a:blip>
          <a:stretch>
            <a:fillRect/>
          </a:stretch>
        </p:blipFill>
        <p:spPr>
          <a:xfrm>
            <a:off x="5698966" y="1683769"/>
            <a:ext cx="2507256" cy="2580318"/>
          </a:xfrm>
          <a:prstGeom prst="rect">
            <a:avLst/>
          </a:prstGeom>
          <a:noFill/>
          <a:ln>
            <a:noFill/>
          </a:ln>
        </p:spPr>
      </p:pic>
      <p:sp>
        <p:nvSpPr>
          <p:cNvPr id="2393" name="Google Shape;2393;p201"/>
          <p:cNvSpPr/>
          <p:nvPr/>
        </p:nvSpPr>
        <p:spPr>
          <a:xfrm rot="-2279800">
            <a:off x="6020304" y="1607700"/>
            <a:ext cx="2044295" cy="2041902"/>
          </a:xfrm>
          <a:prstGeom prst="ellipse">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B5CAB"/>
              </a:buClr>
              <a:buSzPts val="1400"/>
              <a:buFont typeface="Salesforce Sans"/>
              <a:buNone/>
            </a:pPr>
            <a:endParaRPr sz="1400">
              <a:solidFill>
                <a:srgbClr val="FFFFFF"/>
              </a:solidFill>
              <a:latin typeface="Salesforce Sans"/>
              <a:ea typeface="Salesforce Sans"/>
              <a:cs typeface="Salesforce Sans"/>
              <a:sym typeface="Salesforce Sans"/>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J1 - Speaker Slide - A 1">
  <p:cSld name="Speaker Slide - A_1">
    <p:bg>
      <p:bgPr>
        <a:solidFill>
          <a:srgbClr val="C2C7E8"/>
        </a:solidFill>
        <a:effectLst/>
      </p:bgPr>
    </p:bg>
    <p:spTree>
      <p:nvGrpSpPr>
        <p:cNvPr id="1" name="Shape 2394"/>
        <p:cNvGrpSpPr/>
        <p:nvPr/>
      </p:nvGrpSpPr>
      <p:grpSpPr>
        <a:xfrm>
          <a:off x="0" y="0"/>
          <a:ext cx="0" cy="0"/>
          <a:chOff x="0" y="0"/>
          <a:chExt cx="0" cy="0"/>
        </a:xfrm>
      </p:grpSpPr>
      <p:sp>
        <p:nvSpPr>
          <p:cNvPr id="2395" name="Google Shape;2395;p202"/>
          <p:cNvSpPr txBox="1">
            <a:spLocks noGrp="1"/>
          </p:cNvSpPr>
          <p:nvPr>
            <p:ph type="ctrTitle"/>
          </p:nvPr>
        </p:nvSpPr>
        <p:spPr>
          <a:xfrm>
            <a:off x="433944" y="1659551"/>
            <a:ext cx="34257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96" name="Google Shape;2396;p202"/>
          <p:cNvSpPr txBox="1">
            <a:spLocks noGrp="1"/>
          </p:cNvSpPr>
          <p:nvPr>
            <p:ph type="body" idx="1"/>
          </p:nvPr>
        </p:nvSpPr>
        <p:spPr>
          <a:xfrm>
            <a:off x="433944" y="2534143"/>
            <a:ext cx="34257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397" name="Google Shape;2397;p202"/>
          <p:cNvSpPr/>
          <p:nvPr/>
        </p:nvSpPr>
        <p:spPr>
          <a:xfrm>
            <a:off x="5357228" y="-14325"/>
            <a:ext cx="3794154" cy="5172045"/>
          </a:xfrm>
          <a:custGeom>
            <a:avLst/>
            <a:gdLst/>
            <a:ahLst/>
            <a:cxnLst/>
            <a:rect l="l" t="t" r="r" b="b"/>
            <a:pathLst>
              <a:path w="118725" h="161892" extrusionOk="0">
                <a:moveTo>
                  <a:pt x="73896" y="1"/>
                </a:moveTo>
                <a:lnTo>
                  <a:pt x="73887" y="688"/>
                </a:lnTo>
                <a:lnTo>
                  <a:pt x="73593" y="5966"/>
                </a:lnTo>
                <a:lnTo>
                  <a:pt x="73226" y="9984"/>
                </a:lnTo>
                <a:lnTo>
                  <a:pt x="72878" y="13128"/>
                </a:lnTo>
                <a:lnTo>
                  <a:pt x="72423" y="16646"/>
                </a:lnTo>
                <a:lnTo>
                  <a:pt x="71860" y="20513"/>
                </a:lnTo>
                <a:lnTo>
                  <a:pt x="71164" y="24728"/>
                </a:lnTo>
                <a:lnTo>
                  <a:pt x="70324" y="29255"/>
                </a:lnTo>
                <a:lnTo>
                  <a:pt x="69333" y="34086"/>
                </a:lnTo>
                <a:lnTo>
                  <a:pt x="68172" y="39194"/>
                </a:lnTo>
                <a:lnTo>
                  <a:pt x="66833" y="44570"/>
                </a:lnTo>
                <a:lnTo>
                  <a:pt x="65297" y="50196"/>
                </a:lnTo>
                <a:lnTo>
                  <a:pt x="63546" y="56045"/>
                </a:lnTo>
                <a:lnTo>
                  <a:pt x="61582" y="62100"/>
                </a:lnTo>
                <a:lnTo>
                  <a:pt x="59948" y="66770"/>
                </a:lnTo>
                <a:lnTo>
                  <a:pt x="58787" y="69940"/>
                </a:lnTo>
                <a:lnTo>
                  <a:pt x="57554" y="73146"/>
                </a:lnTo>
                <a:lnTo>
                  <a:pt x="56268" y="76396"/>
                </a:lnTo>
                <a:lnTo>
                  <a:pt x="54911" y="79683"/>
                </a:lnTo>
                <a:lnTo>
                  <a:pt x="53491" y="83004"/>
                </a:lnTo>
                <a:lnTo>
                  <a:pt x="52000" y="86353"/>
                </a:lnTo>
                <a:lnTo>
                  <a:pt x="50437" y="89738"/>
                </a:lnTo>
                <a:lnTo>
                  <a:pt x="48803" y="93149"/>
                </a:lnTo>
                <a:lnTo>
                  <a:pt x="47088" y="96587"/>
                </a:lnTo>
                <a:lnTo>
                  <a:pt x="45302" y="100043"/>
                </a:lnTo>
                <a:lnTo>
                  <a:pt x="43436" y="103526"/>
                </a:lnTo>
                <a:lnTo>
                  <a:pt x="41498" y="107017"/>
                </a:lnTo>
                <a:lnTo>
                  <a:pt x="39471" y="110536"/>
                </a:lnTo>
                <a:lnTo>
                  <a:pt x="37364" y="114063"/>
                </a:lnTo>
                <a:lnTo>
                  <a:pt x="35176" y="117608"/>
                </a:lnTo>
                <a:lnTo>
                  <a:pt x="32899" y="121153"/>
                </a:lnTo>
                <a:lnTo>
                  <a:pt x="30532" y="124707"/>
                </a:lnTo>
                <a:lnTo>
                  <a:pt x="28076" y="128270"/>
                </a:lnTo>
                <a:lnTo>
                  <a:pt x="25531" y="131833"/>
                </a:lnTo>
                <a:lnTo>
                  <a:pt x="22897" y="135396"/>
                </a:lnTo>
                <a:lnTo>
                  <a:pt x="20165" y="138960"/>
                </a:lnTo>
                <a:lnTo>
                  <a:pt x="17343" y="142514"/>
                </a:lnTo>
                <a:lnTo>
                  <a:pt x="14414" y="146068"/>
                </a:lnTo>
                <a:lnTo>
                  <a:pt x="11395" y="149613"/>
                </a:lnTo>
                <a:lnTo>
                  <a:pt x="8270" y="153140"/>
                </a:lnTo>
                <a:lnTo>
                  <a:pt x="5037" y="156650"/>
                </a:lnTo>
                <a:lnTo>
                  <a:pt x="1706" y="160150"/>
                </a:lnTo>
                <a:lnTo>
                  <a:pt x="1" y="161892"/>
                </a:lnTo>
                <a:lnTo>
                  <a:pt x="118725" y="161892"/>
                </a:lnTo>
                <a:lnTo>
                  <a:pt x="118725" y="99"/>
                </a:lnTo>
                <a:lnTo>
                  <a:pt x="73896" y="1"/>
                </a:ln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398" name="Google Shape;2398;p202"/>
          <p:cNvPicPr preferRelativeResize="0"/>
          <p:nvPr/>
        </p:nvPicPr>
        <p:blipFill>
          <a:blip r:embed="rId2">
            <a:alphaModFix/>
          </a:blip>
          <a:stretch>
            <a:fillRect/>
          </a:stretch>
        </p:blipFill>
        <p:spPr>
          <a:xfrm>
            <a:off x="5439597" y="1835896"/>
            <a:ext cx="2635012" cy="2449538"/>
          </a:xfrm>
          <a:prstGeom prst="rect">
            <a:avLst/>
          </a:prstGeom>
          <a:noFill/>
          <a:ln>
            <a:noFill/>
          </a:ln>
        </p:spPr>
      </p:pic>
      <p:pic>
        <p:nvPicPr>
          <p:cNvPr id="2399" name="Google Shape;2399;p202"/>
          <p:cNvPicPr preferRelativeResize="0"/>
          <p:nvPr/>
        </p:nvPicPr>
        <p:blipFill>
          <a:blip r:embed="rId3">
            <a:alphaModFix/>
          </a:blip>
          <a:stretch>
            <a:fillRect/>
          </a:stretch>
        </p:blipFill>
        <p:spPr>
          <a:xfrm>
            <a:off x="8064804" y="498210"/>
            <a:ext cx="752574" cy="101006"/>
          </a:xfrm>
          <a:prstGeom prst="rect">
            <a:avLst/>
          </a:prstGeom>
          <a:noFill/>
          <a:ln>
            <a:noFill/>
          </a:ln>
        </p:spPr>
      </p:pic>
      <p:grpSp>
        <p:nvGrpSpPr>
          <p:cNvPr id="2400" name="Google Shape;2400;p202"/>
          <p:cNvGrpSpPr/>
          <p:nvPr/>
        </p:nvGrpSpPr>
        <p:grpSpPr>
          <a:xfrm rot="719615" flipH="1">
            <a:off x="7030512" y="798540"/>
            <a:ext cx="1299963" cy="1543587"/>
            <a:chOff x="379250" y="-308235"/>
            <a:chExt cx="1283912" cy="1527265"/>
          </a:xfrm>
        </p:grpSpPr>
        <p:pic>
          <p:nvPicPr>
            <p:cNvPr id="2401" name="Google Shape;2401;p202" descr="Google Shape;897;p63"/>
            <p:cNvPicPr preferRelativeResize="0"/>
            <p:nvPr/>
          </p:nvPicPr>
          <p:blipFill rotWithShape="1">
            <a:blip r:embed="rId4">
              <a:alphaModFix/>
            </a:blip>
            <a:srcRect/>
            <a:stretch/>
          </p:blipFill>
          <p:spPr>
            <a:xfrm rot="-1004831">
              <a:off x="898708" y="-256064"/>
              <a:ext cx="571566" cy="1422923"/>
            </a:xfrm>
            <a:prstGeom prst="rect">
              <a:avLst/>
            </a:prstGeom>
            <a:noFill/>
            <a:ln>
              <a:noFill/>
            </a:ln>
          </p:spPr>
        </p:pic>
        <p:pic>
          <p:nvPicPr>
            <p:cNvPr id="2402" name="Google Shape;2402;p202" descr="Google Shape;898;p63"/>
            <p:cNvPicPr preferRelativeResize="0"/>
            <p:nvPr/>
          </p:nvPicPr>
          <p:blipFill rotWithShape="1">
            <a:blip r:embed="rId5">
              <a:alphaModFix/>
            </a:blip>
            <a:srcRect r="22976" b="19315"/>
            <a:stretch/>
          </p:blipFill>
          <p:spPr>
            <a:xfrm rot="-157644">
              <a:off x="403223" y="91332"/>
              <a:ext cx="663818" cy="1061128"/>
            </a:xfrm>
            <a:prstGeom prst="rect">
              <a:avLst/>
            </a:prstGeom>
            <a:noFill/>
            <a:ln>
              <a:noFill/>
            </a:ln>
          </p:spPr>
        </p:pic>
      </p:grpSp>
      <p:sp>
        <p:nvSpPr>
          <p:cNvPr id="2403" name="Google Shape;2403;p202"/>
          <p:cNvSpPr/>
          <p:nvPr/>
        </p:nvSpPr>
        <p:spPr>
          <a:xfrm rot="-2279800">
            <a:off x="6020304" y="1607700"/>
            <a:ext cx="2044295" cy="2041902"/>
          </a:xfrm>
          <a:prstGeom prst="ellipse">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B5CAB"/>
              </a:buClr>
              <a:buSzPts val="1400"/>
              <a:buFont typeface="Salesforce Sans"/>
              <a:buNone/>
            </a:pPr>
            <a:endParaRPr sz="1400">
              <a:solidFill>
                <a:srgbClr val="FFFFFF"/>
              </a:solidFill>
              <a:latin typeface="Salesforce Sans"/>
              <a:ea typeface="Salesforce Sans"/>
              <a:cs typeface="Salesforce Sans"/>
              <a:sym typeface="Salesforce Sans"/>
            </a:endParaRPr>
          </a:p>
        </p:txBody>
      </p:sp>
      <p:pic>
        <p:nvPicPr>
          <p:cNvPr id="2404" name="Google Shape;2404;p202" descr="Icon&#10;&#10;Description automatically generated"/>
          <p:cNvPicPr preferRelativeResize="0"/>
          <p:nvPr/>
        </p:nvPicPr>
        <p:blipFill rotWithShape="1">
          <a:blip r:embed="rId6">
            <a:alphaModFix amt="80000"/>
          </a:blip>
          <a:srcRect/>
          <a:stretch/>
        </p:blipFill>
        <p:spPr>
          <a:xfrm>
            <a:off x="1137249" y="3933068"/>
            <a:ext cx="816155" cy="331027"/>
          </a:xfrm>
          <a:prstGeom prst="rect">
            <a:avLst/>
          </a:prstGeom>
          <a:noFill/>
          <a:ln>
            <a:noFill/>
          </a:ln>
        </p:spPr>
      </p:pic>
      <p:pic>
        <p:nvPicPr>
          <p:cNvPr id="2405" name="Google Shape;2405;p202" descr="Icon&#10;&#10;Description automatically generated"/>
          <p:cNvPicPr preferRelativeResize="0"/>
          <p:nvPr/>
        </p:nvPicPr>
        <p:blipFill rotWithShape="1">
          <a:blip r:embed="rId6">
            <a:alphaModFix amt="80000"/>
          </a:blip>
          <a:srcRect/>
          <a:stretch/>
        </p:blipFill>
        <p:spPr>
          <a:xfrm>
            <a:off x="320656" y="420876"/>
            <a:ext cx="635418" cy="257722"/>
          </a:xfrm>
          <a:prstGeom prst="rect">
            <a:avLst/>
          </a:prstGeom>
          <a:noFill/>
          <a:ln>
            <a:noFill/>
          </a:ln>
        </p:spPr>
      </p:pic>
      <p:pic>
        <p:nvPicPr>
          <p:cNvPr id="2406" name="Google Shape;2406;p202" descr="Footer 3.png"/>
          <p:cNvPicPr preferRelativeResize="0"/>
          <p:nvPr/>
        </p:nvPicPr>
        <p:blipFill rotWithShape="1">
          <a:blip r:embed="rId7">
            <a:alphaModFix/>
          </a:blip>
          <a:srcRect l="89" r="79"/>
          <a:stretch/>
        </p:blipFill>
        <p:spPr>
          <a:xfrm>
            <a:off x="-21943" y="4332750"/>
            <a:ext cx="1412354" cy="836775"/>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J1 - Speaker Slide - A 1 1">
  <p:cSld name="Speaker Slide - A_1_1">
    <p:bg>
      <p:bgPr>
        <a:solidFill>
          <a:srgbClr val="F9E3B6"/>
        </a:solidFill>
        <a:effectLst/>
      </p:bgPr>
    </p:bg>
    <p:spTree>
      <p:nvGrpSpPr>
        <p:cNvPr id="1" name="Shape 2407"/>
        <p:cNvGrpSpPr/>
        <p:nvPr/>
      </p:nvGrpSpPr>
      <p:grpSpPr>
        <a:xfrm>
          <a:off x="0" y="0"/>
          <a:ext cx="0" cy="0"/>
          <a:chOff x="0" y="0"/>
          <a:chExt cx="0" cy="0"/>
        </a:xfrm>
      </p:grpSpPr>
      <p:sp>
        <p:nvSpPr>
          <p:cNvPr id="2408" name="Google Shape;2408;p203"/>
          <p:cNvSpPr/>
          <p:nvPr/>
        </p:nvSpPr>
        <p:spPr>
          <a:xfrm>
            <a:off x="5357228" y="-14325"/>
            <a:ext cx="3794154" cy="5172045"/>
          </a:xfrm>
          <a:custGeom>
            <a:avLst/>
            <a:gdLst/>
            <a:ahLst/>
            <a:cxnLst/>
            <a:rect l="l" t="t" r="r" b="b"/>
            <a:pathLst>
              <a:path w="118725" h="161892" extrusionOk="0">
                <a:moveTo>
                  <a:pt x="73896" y="1"/>
                </a:moveTo>
                <a:lnTo>
                  <a:pt x="73887" y="688"/>
                </a:lnTo>
                <a:lnTo>
                  <a:pt x="73593" y="5966"/>
                </a:lnTo>
                <a:lnTo>
                  <a:pt x="73226" y="9984"/>
                </a:lnTo>
                <a:lnTo>
                  <a:pt x="72878" y="13128"/>
                </a:lnTo>
                <a:lnTo>
                  <a:pt x="72423" y="16646"/>
                </a:lnTo>
                <a:lnTo>
                  <a:pt x="71860" y="20513"/>
                </a:lnTo>
                <a:lnTo>
                  <a:pt x="71164" y="24728"/>
                </a:lnTo>
                <a:lnTo>
                  <a:pt x="70324" y="29255"/>
                </a:lnTo>
                <a:lnTo>
                  <a:pt x="69333" y="34086"/>
                </a:lnTo>
                <a:lnTo>
                  <a:pt x="68172" y="39194"/>
                </a:lnTo>
                <a:lnTo>
                  <a:pt x="66833" y="44570"/>
                </a:lnTo>
                <a:lnTo>
                  <a:pt x="65297" y="50196"/>
                </a:lnTo>
                <a:lnTo>
                  <a:pt x="63546" y="56045"/>
                </a:lnTo>
                <a:lnTo>
                  <a:pt x="61582" y="62100"/>
                </a:lnTo>
                <a:lnTo>
                  <a:pt x="59948" y="66770"/>
                </a:lnTo>
                <a:lnTo>
                  <a:pt x="58787" y="69940"/>
                </a:lnTo>
                <a:lnTo>
                  <a:pt x="57554" y="73146"/>
                </a:lnTo>
                <a:lnTo>
                  <a:pt x="56268" y="76396"/>
                </a:lnTo>
                <a:lnTo>
                  <a:pt x="54911" y="79683"/>
                </a:lnTo>
                <a:lnTo>
                  <a:pt x="53491" y="83004"/>
                </a:lnTo>
                <a:lnTo>
                  <a:pt x="52000" y="86353"/>
                </a:lnTo>
                <a:lnTo>
                  <a:pt x="50437" y="89738"/>
                </a:lnTo>
                <a:lnTo>
                  <a:pt x="48803" y="93149"/>
                </a:lnTo>
                <a:lnTo>
                  <a:pt x="47088" y="96587"/>
                </a:lnTo>
                <a:lnTo>
                  <a:pt x="45302" y="100043"/>
                </a:lnTo>
                <a:lnTo>
                  <a:pt x="43436" y="103526"/>
                </a:lnTo>
                <a:lnTo>
                  <a:pt x="41498" y="107017"/>
                </a:lnTo>
                <a:lnTo>
                  <a:pt x="39471" y="110536"/>
                </a:lnTo>
                <a:lnTo>
                  <a:pt x="37364" y="114063"/>
                </a:lnTo>
                <a:lnTo>
                  <a:pt x="35176" y="117608"/>
                </a:lnTo>
                <a:lnTo>
                  <a:pt x="32899" y="121153"/>
                </a:lnTo>
                <a:lnTo>
                  <a:pt x="30532" y="124707"/>
                </a:lnTo>
                <a:lnTo>
                  <a:pt x="28076" y="128270"/>
                </a:lnTo>
                <a:lnTo>
                  <a:pt x="25531" y="131833"/>
                </a:lnTo>
                <a:lnTo>
                  <a:pt x="22897" y="135396"/>
                </a:lnTo>
                <a:lnTo>
                  <a:pt x="20165" y="138960"/>
                </a:lnTo>
                <a:lnTo>
                  <a:pt x="17343" y="142514"/>
                </a:lnTo>
                <a:lnTo>
                  <a:pt x="14414" y="146068"/>
                </a:lnTo>
                <a:lnTo>
                  <a:pt x="11395" y="149613"/>
                </a:lnTo>
                <a:lnTo>
                  <a:pt x="8270" y="153140"/>
                </a:lnTo>
                <a:lnTo>
                  <a:pt x="5037" y="156650"/>
                </a:lnTo>
                <a:lnTo>
                  <a:pt x="1706" y="160150"/>
                </a:lnTo>
                <a:lnTo>
                  <a:pt x="1" y="161892"/>
                </a:lnTo>
                <a:lnTo>
                  <a:pt x="118725" y="161892"/>
                </a:lnTo>
                <a:lnTo>
                  <a:pt x="118725" y="99"/>
                </a:lnTo>
                <a:lnTo>
                  <a:pt x="73896" y="1"/>
                </a:ln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409" name="Google Shape;2409;p203"/>
          <p:cNvPicPr preferRelativeResize="0"/>
          <p:nvPr/>
        </p:nvPicPr>
        <p:blipFill>
          <a:blip r:embed="rId2">
            <a:alphaModFix/>
          </a:blip>
          <a:stretch>
            <a:fillRect/>
          </a:stretch>
        </p:blipFill>
        <p:spPr>
          <a:xfrm>
            <a:off x="5395460" y="1443264"/>
            <a:ext cx="3276957" cy="2699006"/>
          </a:xfrm>
          <a:prstGeom prst="rect">
            <a:avLst/>
          </a:prstGeom>
          <a:noFill/>
          <a:ln>
            <a:noFill/>
          </a:ln>
        </p:spPr>
      </p:pic>
      <p:sp>
        <p:nvSpPr>
          <p:cNvPr id="2410" name="Google Shape;2410;p203"/>
          <p:cNvSpPr txBox="1">
            <a:spLocks noGrp="1"/>
          </p:cNvSpPr>
          <p:nvPr>
            <p:ph type="ctrTitle"/>
          </p:nvPr>
        </p:nvSpPr>
        <p:spPr>
          <a:xfrm>
            <a:off x="433944" y="1659551"/>
            <a:ext cx="34257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11" name="Google Shape;2411;p203"/>
          <p:cNvSpPr txBox="1">
            <a:spLocks noGrp="1"/>
          </p:cNvSpPr>
          <p:nvPr>
            <p:ph type="body" idx="1"/>
          </p:nvPr>
        </p:nvSpPr>
        <p:spPr>
          <a:xfrm>
            <a:off x="433944" y="2534143"/>
            <a:ext cx="34257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2412" name="Google Shape;2412;p203"/>
          <p:cNvPicPr preferRelativeResize="0"/>
          <p:nvPr/>
        </p:nvPicPr>
        <p:blipFill>
          <a:blip r:embed="rId3">
            <a:alphaModFix/>
          </a:blip>
          <a:stretch>
            <a:fillRect/>
          </a:stretch>
        </p:blipFill>
        <p:spPr>
          <a:xfrm>
            <a:off x="8064804" y="498210"/>
            <a:ext cx="752574" cy="101006"/>
          </a:xfrm>
          <a:prstGeom prst="rect">
            <a:avLst/>
          </a:prstGeom>
          <a:noFill/>
          <a:ln>
            <a:noFill/>
          </a:ln>
        </p:spPr>
      </p:pic>
      <p:grpSp>
        <p:nvGrpSpPr>
          <p:cNvPr id="2413" name="Google Shape;2413;p203"/>
          <p:cNvGrpSpPr/>
          <p:nvPr/>
        </p:nvGrpSpPr>
        <p:grpSpPr>
          <a:xfrm rot="719615" flipH="1">
            <a:off x="7030512" y="798540"/>
            <a:ext cx="1299963" cy="1543587"/>
            <a:chOff x="379250" y="-308235"/>
            <a:chExt cx="1283912" cy="1527265"/>
          </a:xfrm>
        </p:grpSpPr>
        <p:pic>
          <p:nvPicPr>
            <p:cNvPr id="2414" name="Google Shape;2414;p203" descr="Google Shape;897;p63"/>
            <p:cNvPicPr preferRelativeResize="0"/>
            <p:nvPr/>
          </p:nvPicPr>
          <p:blipFill rotWithShape="1">
            <a:blip r:embed="rId4">
              <a:alphaModFix/>
            </a:blip>
            <a:srcRect/>
            <a:stretch/>
          </p:blipFill>
          <p:spPr>
            <a:xfrm rot="-1004831">
              <a:off x="898708" y="-256064"/>
              <a:ext cx="571566" cy="1422923"/>
            </a:xfrm>
            <a:prstGeom prst="rect">
              <a:avLst/>
            </a:prstGeom>
            <a:noFill/>
            <a:ln>
              <a:noFill/>
            </a:ln>
          </p:spPr>
        </p:pic>
        <p:pic>
          <p:nvPicPr>
            <p:cNvPr id="2415" name="Google Shape;2415;p203" descr="Google Shape;898;p63"/>
            <p:cNvPicPr preferRelativeResize="0"/>
            <p:nvPr/>
          </p:nvPicPr>
          <p:blipFill rotWithShape="1">
            <a:blip r:embed="rId5">
              <a:alphaModFix/>
            </a:blip>
            <a:srcRect r="22976" b="19315"/>
            <a:stretch/>
          </p:blipFill>
          <p:spPr>
            <a:xfrm rot="-157644">
              <a:off x="403223" y="91332"/>
              <a:ext cx="663818" cy="1061128"/>
            </a:xfrm>
            <a:prstGeom prst="rect">
              <a:avLst/>
            </a:prstGeom>
            <a:noFill/>
            <a:ln>
              <a:noFill/>
            </a:ln>
          </p:spPr>
        </p:pic>
      </p:grpSp>
      <p:sp>
        <p:nvSpPr>
          <p:cNvPr id="2416" name="Google Shape;2416;p203"/>
          <p:cNvSpPr/>
          <p:nvPr/>
        </p:nvSpPr>
        <p:spPr>
          <a:xfrm rot="-2279800">
            <a:off x="6020304" y="1607700"/>
            <a:ext cx="2044295" cy="2041902"/>
          </a:xfrm>
          <a:prstGeom prst="ellipse">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B5CAB"/>
              </a:buClr>
              <a:buSzPts val="1400"/>
              <a:buFont typeface="Salesforce Sans"/>
              <a:buNone/>
            </a:pPr>
            <a:endParaRPr sz="1400">
              <a:solidFill>
                <a:srgbClr val="FFFFFF"/>
              </a:solidFill>
              <a:latin typeface="Salesforce Sans"/>
              <a:ea typeface="Salesforce Sans"/>
              <a:cs typeface="Salesforce Sans"/>
              <a:sym typeface="Salesforce Sans"/>
            </a:endParaRPr>
          </a:p>
        </p:txBody>
      </p:sp>
      <p:pic>
        <p:nvPicPr>
          <p:cNvPr id="2417" name="Google Shape;2417;p203" descr="Icon&#10;&#10;Description automatically generated"/>
          <p:cNvPicPr preferRelativeResize="0"/>
          <p:nvPr/>
        </p:nvPicPr>
        <p:blipFill rotWithShape="1">
          <a:blip r:embed="rId6">
            <a:alphaModFix amt="80000"/>
          </a:blip>
          <a:srcRect/>
          <a:stretch/>
        </p:blipFill>
        <p:spPr>
          <a:xfrm>
            <a:off x="1137249" y="3933068"/>
            <a:ext cx="816155" cy="331027"/>
          </a:xfrm>
          <a:prstGeom prst="rect">
            <a:avLst/>
          </a:prstGeom>
          <a:noFill/>
          <a:ln>
            <a:noFill/>
          </a:ln>
        </p:spPr>
      </p:pic>
      <p:pic>
        <p:nvPicPr>
          <p:cNvPr id="2418" name="Google Shape;2418;p203" descr="Icon&#10;&#10;Description automatically generated"/>
          <p:cNvPicPr preferRelativeResize="0"/>
          <p:nvPr/>
        </p:nvPicPr>
        <p:blipFill rotWithShape="1">
          <a:blip r:embed="rId6">
            <a:alphaModFix amt="80000"/>
          </a:blip>
          <a:srcRect/>
          <a:stretch/>
        </p:blipFill>
        <p:spPr>
          <a:xfrm>
            <a:off x="320656" y="420876"/>
            <a:ext cx="635418" cy="257722"/>
          </a:xfrm>
          <a:prstGeom prst="rect">
            <a:avLst/>
          </a:prstGeom>
          <a:noFill/>
          <a:ln>
            <a:noFill/>
          </a:ln>
        </p:spPr>
      </p:pic>
      <p:pic>
        <p:nvPicPr>
          <p:cNvPr id="2419" name="Google Shape;2419;p203" descr="Footer 3.png"/>
          <p:cNvPicPr preferRelativeResize="0"/>
          <p:nvPr/>
        </p:nvPicPr>
        <p:blipFill rotWithShape="1">
          <a:blip r:embed="rId7">
            <a:alphaModFix/>
          </a:blip>
          <a:srcRect l="89" r="79"/>
          <a:stretch/>
        </p:blipFill>
        <p:spPr>
          <a:xfrm>
            <a:off x="-21943" y="4332750"/>
            <a:ext cx="1412354" cy="836775"/>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J2 - Speaker Slide - B">
  <p:cSld name="Speaker Slide - B">
    <p:bg>
      <p:bgPr>
        <a:solidFill>
          <a:srgbClr val="CFE9FD"/>
        </a:solidFill>
        <a:effectLst/>
      </p:bgPr>
    </p:bg>
    <p:spTree>
      <p:nvGrpSpPr>
        <p:cNvPr id="1" name="Shape 2420"/>
        <p:cNvGrpSpPr/>
        <p:nvPr/>
      </p:nvGrpSpPr>
      <p:grpSpPr>
        <a:xfrm>
          <a:off x="0" y="0"/>
          <a:ext cx="0" cy="0"/>
          <a:chOff x="0" y="0"/>
          <a:chExt cx="0" cy="0"/>
        </a:xfrm>
      </p:grpSpPr>
      <p:sp>
        <p:nvSpPr>
          <p:cNvPr id="2421" name="Google Shape;2421;p204"/>
          <p:cNvSpPr/>
          <p:nvPr/>
        </p:nvSpPr>
        <p:spPr>
          <a:xfrm>
            <a:off x="5357228" y="-14325"/>
            <a:ext cx="3794154" cy="5172045"/>
          </a:xfrm>
          <a:custGeom>
            <a:avLst/>
            <a:gdLst/>
            <a:ahLst/>
            <a:cxnLst/>
            <a:rect l="l" t="t" r="r" b="b"/>
            <a:pathLst>
              <a:path w="118725" h="161892" extrusionOk="0">
                <a:moveTo>
                  <a:pt x="73896" y="1"/>
                </a:moveTo>
                <a:lnTo>
                  <a:pt x="73887" y="688"/>
                </a:lnTo>
                <a:lnTo>
                  <a:pt x="73593" y="5966"/>
                </a:lnTo>
                <a:lnTo>
                  <a:pt x="73226" y="9984"/>
                </a:lnTo>
                <a:lnTo>
                  <a:pt x="72878" y="13128"/>
                </a:lnTo>
                <a:lnTo>
                  <a:pt x="72423" y="16646"/>
                </a:lnTo>
                <a:lnTo>
                  <a:pt x="71860" y="20513"/>
                </a:lnTo>
                <a:lnTo>
                  <a:pt x="71164" y="24728"/>
                </a:lnTo>
                <a:lnTo>
                  <a:pt x="70324" y="29255"/>
                </a:lnTo>
                <a:lnTo>
                  <a:pt x="69333" y="34086"/>
                </a:lnTo>
                <a:lnTo>
                  <a:pt x="68172" y="39194"/>
                </a:lnTo>
                <a:lnTo>
                  <a:pt x="66833" y="44570"/>
                </a:lnTo>
                <a:lnTo>
                  <a:pt x="65297" y="50196"/>
                </a:lnTo>
                <a:lnTo>
                  <a:pt x="63546" y="56045"/>
                </a:lnTo>
                <a:lnTo>
                  <a:pt x="61582" y="62100"/>
                </a:lnTo>
                <a:lnTo>
                  <a:pt x="59948" y="66770"/>
                </a:lnTo>
                <a:lnTo>
                  <a:pt x="58787" y="69940"/>
                </a:lnTo>
                <a:lnTo>
                  <a:pt x="57554" y="73146"/>
                </a:lnTo>
                <a:lnTo>
                  <a:pt x="56268" y="76396"/>
                </a:lnTo>
                <a:lnTo>
                  <a:pt x="54911" y="79683"/>
                </a:lnTo>
                <a:lnTo>
                  <a:pt x="53491" y="83004"/>
                </a:lnTo>
                <a:lnTo>
                  <a:pt x="52000" y="86353"/>
                </a:lnTo>
                <a:lnTo>
                  <a:pt x="50437" y="89738"/>
                </a:lnTo>
                <a:lnTo>
                  <a:pt x="48803" y="93149"/>
                </a:lnTo>
                <a:lnTo>
                  <a:pt x="47088" y="96587"/>
                </a:lnTo>
                <a:lnTo>
                  <a:pt x="45302" y="100043"/>
                </a:lnTo>
                <a:lnTo>
                  <a:pt x="43436" y="103526"/>
                </a:lnTo>
                <a:lnTo>
                  <a:pt x="41498" y="107017"/>
                </a:lnTo>
                <a:lnTo>
                  <a:pt x="39471" y="110536"/>
                </a:lnTo>
                <a:lnTo>
                  <a:pt x="37364" y="114063"/>
                </a:lnTo>
                <a:lnTo>
                  <a:pt x="35176" y="117608"/>
                </a:lnTo>
                <a:lnTo>
                  <a:pt x="32899" y="121153"/>
                </a:lnTo>
                <a:lnTo>
                  <a:pt x="30532" y="124707"/>
                </a:lnTo>
                <a:lnTo>
                  <a:pt x="28076" y="128270"/>
                </a:lnTo>
                <a:lnTo>
                  <a:pt x="25531" y="131833"/>
                </a:lnTo>
                <a:lnTo>
                  <a:pt x="22897" y="135396"/>
                </a:lnTo>
                <a:lnTo>
                  <a:pt x="20165" y="138960"/>
                </a:lnTo>
                <a:lnTo>
                  <a:pt x="17343" y="142514"/>
                </a:lnTo>
                <a:lnTo>
                  <a:pt x="14414" y="146068"/>
                </a:lnTo>
                <a:lnTo>
                  <a:pt x="11395" y="149613"/>
                </a:lnTo>
                <a:lnTo>
                  <a:pt x="8270" y="153140"/>
                </a:lnTo>
                <a:lnTo>
                  <a:pt x="5037" y="156650"/>
                </a:lnTo>
                <a:lnTo>
                  <a:pt x="1706" y="160150"/>
                </a:lnTo>
                <a:lnTo>
                  <a:pt x="1" y="161892"/>
                </a:lnTo>
                <a:lnTo>
                  <a:pt x="118725" y="161892"/>
                </a:lnTo>
                <a:lnTo>
                  <a:pt x="118725" y="99"/>
                </a:lnTo>
                <a:lnTo>
                  <a:pt x="73896" y="1"/>
                </a:ln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422" name="Google Shape;2422;p204"/>
          <p:cNvPicPr preferRelativeResize="0"/>
          <p:nvPr/>
        </p:nvPicPr>
        <p:blipFill>
          <a:blip r:embed="rId2">
            <a:alphaModFix/>
          </a:blip>
          <a:stretch>
            <a:fillRect/>
          </a:stretch>
        </p:blipFill>
        <p:spPr>
          <a:xfrm>
            <a:off x="5570013" y="3332869"/>
            <a:ext cx="1336670" cy="1375631"/>
          </a:xfrm>
          <a:prstGeom prst="rect">
            <a:avLst/>
          </a:prstGeom>
          <a:noFill/>
          <a:ln>
            <a:noFill/>
          </a:ln>
        </p:spPr>
      </p:pic>
      <p:grpSp>
        <p:nvGrpSpPr>
          <p:cNvPr id="2423" name="Google Shape;2423;p204"/>
          <p:cNvGrpSpPr/>
          <p:nvPr/>
        </p:nvGrpSpPr>
        <p:grpSpPr>
          <a:xfrm>
            <a:off x="5753054" y="3179344"/>
            <a:ext cx="1947023" cy="1325994"/>
            <a:chOff x="8133007" y="4026588"/>
            <a:chExt cx="2142882" cy="1459864"/>
          </a:xfrm>
        </p:grpSpPr>
        <p:grpSp>
          <p:nvGrpSpPr>
            <p:cNvPr id="2424" name="Google Shape;2424;p204"/>
            <p:cNvGrpSpPr/>
            <p:nvPr/>
          </p:nvGrpSpPr>
          <p:grpSpPr>
            <a:xfrm rot="2982870" flipH="1">
              <a:off x="9125645" y="4297410"/>
              <a:ext cx="926987" cy="1014788"/>
              <a:chOff x="-375008" y="-229613"/>
              <a:chExt cx="1854539" cy="2030194"/>
            </a:xfrm>
          </p:grpSpPr>
          <p:pic>
            <p:nvPicPr>
              <p:cNvPr id="2425" name="Google Shape;2425;p204" descr="Google Shape;897;p63"/>
              <p:cNvPicPr preferRelativeResize="0"/>
              <p:nvPr/>
            </p:nvPicPr>
            <p:blipFill rotWithShape="1">
              <a:blip r:embed="rId3">
                <a:alphaModFix/>
              </a:blip>
              <a:srcRect/>
              <a:stretch/>
            </p:blipFill>
            <p:spPr>
              <a:xfrm rot="-2100175">
                <a:off x="344333" y="-186499"/>
                <a:ext cx="699198" cy="1740650"/>
              </a:xfrm>
              <a:prstGeom prst="rect">
                <a:avLst/>
              </a:prstGeom>
              <a:noFill/>
              <a:ln>
                <a:noFill/>
              </a:ln>
            </p:spPr>
          </p:pic>
          <p:pic>
            <p:nvPicPr>
              <p:cNvPr id="2426" name="Google Shape;2426;p204" descr="Google Shape;898;p63"/>
              <p:cNvPicPr preferRelativeResize="0"/>
              <p:nvPr/>
            </p:nvPicPr>
            <p:blipFill rotWithShape="1">
              <a:blip r:embed="rId4">
                <a:alphaModFix/>
              </a:blip>
              <a:srcRect r="22976" b="19315"/>
              <a:stretch/>
            </p:blipFill>
            <p:spPr>
              <a:xfrm rot="-1252995">
                <a:off x="-170324" y="400412"/>
                <a:ext cx="812050" cy="1298070"/>
              </a:xfrm>
              <a:prstGeom prst="rect">
                <a:avLst/>
              </a:prstGeom>
              <a:noFill/>
              <a:ln>
                <a:noFill/>
              </a:ln>
            </p:spPr>
          </p:pic>
        </p:grpSp>
        <p:sp>
          <p:nvSpPr>
            <p:cNvPr id="2427" name="Google Shape;2427;p204"/>
            <p:cNvSpPr/>
            <p:nvPr/>
          </p:nvSpPr>
          <p:spPr>
            <a:xfrm>
              <a:off x="8133007" y="4026588"/>
              <a:ext cx="1309200" cy="1309200"/>
            </a:xfrm>
            <a:prstGeom prst="ellipse">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B5CAB"/>
                </a:buClr>
                <a:buSzPts val="1400"/>
                <a:buFont typeface="Salesforce Sans"/>
                <a:buNone/>
              </a:pPr>
              <a:endParaRPr sz="1400">
                <a:solidFill>
                  <a:srgbClr val="FFFFFF"/>
                </a:solidFill>
                <a:latin typeface="Salesforce Sans"/>
                <a:ea typeface="Salesforce Sans"/>
                <a:cs typeface="Salesforce Sans"/>
                <a:sym typeface="Salesforce Sans"/>
              </a:endParaRPr>
            </a:p>
          </p:txBody>
        </p:sp>
      </p:grpSp>
      <p:pic>
        <p:nvPicPr>
          <p:cNvPr id="2428" name="Google Shape;2428;p204"/>
          <p:cNvPicPr preferRelativeResize="0"/>
          <p:nvPr/>
        </p:nvPicPr>
        <p:blipFill>
          <a:blip r:embed="rId5">
            <a:alphaModFix/>
          </a:blip>
          <a:stretch>
            <a:fillRect/>
          </a:stretch>
        </p:blipFill>
        <p:spPr>
          <a:xfrm>
            <a:off x="8064804" y="498210"/>
            <a:ext cx="752574" cy="101006"/>
          </a:xfrm>
          <a:prstGeom prst="rect">
            <a:avLst/>
          </a:prstGeom>
          <a:noFill/>
          <a:ln>
            <a:noFill/>
          </a:ln>
        </p:spPr>
      </p:pic>
      <p:pic>
        <p:nvPicPr>
          <p:cNvPr id="2429" name="Google Shape;2429;p204" descr="Footer 3.png"/>
          <p:cNvPicPr preferRelativeResize="0"/>
          <p:nvPr/>
        </p:nvPicPr>
        <p:blipFill rotWithShape="1">
          <a:blip r:embed="rId6">
            <a:alphaModFix/>
          </a:blip>
          <a:srcRect l="89" r="79"/>
          <a:stretch/>
        </p:blipFill>
        <p:spPr>
          <a:xfrm>
            <a:off x="-21943" y="4332750"/>
            <a:ext cx="1412354" cy="836775"/>
          </a:xfrm>
          <a:prstGeom prst="rect">
            <a:avLst/>
          </a:prstGeom>
          <a:noFill/>
          <a:ln>
            <a:noFill/>
          </a:ln>
        </p:spPr>
      </p:pic>
      <p:pic>
        <p:nvPicPr>
          <p:cNvPr id="2430" name="Google Shape;2430;p204" descr="Icon&#10;&#10;Description automatically generated"/>
          <p:cNvPicPr preferRelativeResize="0"/>
          <p:nvPr/>
        </p:nvPicPr>
        <p:blipFill rotWithShape="1">
          <a:blip r:embed="rId7">
            <a:alphaModFix amt="78000"/>
          </a:blip>
          <a:srcRect/>
          <a:stretch/>
        </p:blipFill>
        <p:spPr>
          <a:xfrm>
            <a:off x="1137249" y="3933068"/>
            <a:ext cx="816155" cy="331027"/>
          </a:xfrm>
          <a:prstGeom prst="rect">
            <a:avLst/>
          </a:prstGeom>
          <a:noFill/>
          <a:ln>
            <a:noFill/>
          </a:ln>
        </p:spPr>
      </p:pic>
      <p:pic>
        <p:nvPicPr>
          <p:cNvPr id="2431" name="Google Shape;2431;p204" descr="Icon&#10;&#10;Description automatically generated"/>
          <p:cNvPicPr preferRelativeResize="0"/>
          <p:nvPr/>
        </p:nvPicPr>
        <p:blipFill rotWithShape="1">
          <a:blip r:embed="rId7">
            <a:alphaModFix amt="78000"/>
          </a:blip>
          <a:srcRect/>
          <a:stretch/>
        </p:blipFill>
        <p:spPr>
          <a:xfrm>
            <a:off x="320656" y="420876"/>
            <a:ext cx="635418" cy="257722"/>
          </a:xfrm>
          <a:prstGeom prst="rect">
            <a:avLst/>
          </a:prstGeom>
          <a:noFill/>
          <a:ln>
            <a:noFill/>
          </a:ln>
        </p:spPr>
      </p:pic>
      <p:sp>
        <p:nvSpPr>
          <p:cNvPr id="2432" name="Google Shape;2432;p204"/>
          <p:cNvSpPr txBox="1">
            <a:spLocks noGrp="1"/>
          </p:cNvSpPr>
          <p:nvPr>
            <p:ph type="ctrTitle"/>
          </p:nvPr>
        </p:nvSpPr>
        <p:spPr>
          <a:xfrm>
            <a:off x="433944" y="1659551"/>
            <a:ext cx="34257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33" name="Google Shape;2433;p204"/>
          <p:cNvSpPr txBox="1">
            <a:spLocks noGrp="1"/>
          </p:cNvSpPr>
          <p:nvPr>
            <p:ph type="body" idx="1"/>
          </p:nvPr>
        </p:nvSpPr>
        <p:spPr>
          <a:xfrm>
            <a:off x="433944" y="2534143"/>
            <a:ext cx="34257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2 - 2 Column 1">
  <p:cSld name="2 Column_1">
    <p:spTree>
      <p:nvGrpSpPr>
        <p:cNvPr id="1" name="Shape 282"/>
        <p:cNvGrpSpPr/>
        <p:nvPr/>
      </p:nvGrpSpPr>
      <p:grpSpPr>
        <a:xfrm>
          <a:off x="0" y="0"/>
          <a:ext cx="0" cy="0"/>
          <a:chOff x="0" y="0"/>
          <a:chExt cx="0" cy="0"/>
        </a:xfrm>
      </p:grpSpPr>
      <p:sp>
        <p:nvSpPr>
          <p:cNvPr id="283" name="Google Shape;283;p33"/>
          <p:cNvSpPr txBox="1">
            <a:spLocks noGrp="1"/>
          </p:cNvSpPr>
          <p:nvPr>
            <p:ph type="title"/>
          </p:nvPr>
        </p:nvSpPr>
        <p:spPr>
          <a:xfrm>
            <a:off x="428737" y="47628"/>
            <a:ext cx="77181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4" name="Google Shape;284;p33"/>
          <p:cNvSpPr txBox="1">
            <a:spLocks noGrp="1"/>
          </p:cNvSpPr>
          <p:nvPr>
            <p:ph type="body" idx="1"/>
          </p:nvPr>
        </p:nvSpPr>
        <p:spPr>
          <a:xfrm>
            <a:off x="428737"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sz="1400">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85" name="Google Shape;285;p33"/>
          <p:cNvSpPr txBox="1">
            <a:spLocks noGrp="1"/>
          </p:cNvSpPr>
          <p:nvPr>
            <p:ph type="body" idx="2"/>
          </p:nvPr>
        </p:nvSpPr>
        <p:spPr>
          <a:xfrm>
            <a:off x="4736683"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86" name="Google Shape;286;p33"/>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87" name="Google Shape;287;p33"/>
          <p:cNvSpPr/>
          <p:nvPr/>
        </p:nvSpPr>
        <p:spPr>
          <a:xfrm>
            <a:off x="7518507" y="3518441"/>
            <a:ext cx="1625508" cy="1625076"/>
          </a:xfrm>
          <a:custGeom>
            <a:avLst/>
            <a:gdLst/>
            <a:ahLst/>
            <a:cxnLst/>
            <a:rect l="l" t="t" r="r" b="b"/>
            <a:pathLst>
              <a:path w="21600" h="21600" extrusionOk="0">
                <a:moveTo>
                  <a:pt x="21600" y="0"/>
                </a:moveTo>
                <a:cubicBezTo>
                  <a:pt x="21600" y="5528"/>
                  <a:pt x="19491" y="11056"/>
                  <a:pt x="15274" y="15274"/>
                </a:cubicBezTo>
                <a:cubicBezTo>
                  <a:pt x="11056" y="19491"/>
                  <a:pt x="5528" y="21600"/>
                  <a:pt x="0" y="21600"/>
                </a:cubicBezTo>
                <a:lnTo>
                  <a:pt x="21600" y="21600"/>
                </a:lnTo>
                <a:lnTo>
                  <a:pt x="21600" y="0"/>
                </a:lnTo>
                <a:close/>
              </a:path>
            </a:pathLst>
          </a:custGeom>
          <a:solidFill>
            <a:srgbClr val="CFE9FE"/>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sp>
        <p:nvSpPr>
          <p:cNvPr id="288" name="Google Shape;288;p33"/>
          <p:cNvSpPr txBox="1">
            <a:spLocks noGrp="1"/>
          </p:cNvSpPr>
          <p:nvPr>
            <p:ph type="subTitle" idx="4"/>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289" name="Google Shape;289;p33"/>
          <p:cNvPicPr preferRelativeResize="0"/>
          <p:nvPr/>
        </p:nvPicPr>
        <p:blipFill>
          <a:blip r:embed="rId2">
            <a:alphaModFix/>
          </a:blip>
          <a:stretch>
            <a:fillRect/>
          </a:stretch>
        </p:blipFill>
        <p:spPr>
          <a:xfrm>
            <a:off x="8064804" y="498210"/>
            <a:ext cx="752574" cy="101006"/>
          </a:xfrm>
          <a:prstGeom prst="rect">
            <a:avLst/>
          </a:prstGeom>
          <a:noFill/>
          <a:ln>
            <a:noFill/>
          </a:ln>
        </p:spPr>
      </p:pic>
      <p:pic>
        <p:nvPicPr>
          <p:cNvPr id="290" name="Google Shape;290;p33"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J2 - Speaker Slide - B 1">
  <p:cSld name="Speaker Slide - B_1">
    <p:bg>
      <p:bgPr>
        <a:solidFill>
          <a:srgbClr val="F9E3B6"/>
        </a:solidFill>
        <a:effectLst/>
      </p:bgPr>
    </p:bg>
    <p:spTree>
      <p:nvGrpSpPr>
        <p:cNvPr id="1" name="Shape 2434"/>
        <p:cNvGrpSpPr/>
        <p:nvPr/>
      </p:nvGrpSpPr>
      <p:grpSpPr>
        <a:xfrm>
          <a:off x="0" y="0"/>
          <a:ext cx="0" cy="0"/>
          <a:chOff x="0" y="0"/>
          <a:chExt cx="0" cy="0"/>
        </a:xfrm>
      </p:grpSpPr>
      <p:sp>
        <p:nvSpPr>
          <p:cNvPr id="2435" name="Google Shape;2435;p205"/>
          <p:cNvSpPr/>
          <p:nvPr/>
        </p:nvSpPr>
        <p:spPr>
          <a:xfrm>
            <a:off x="5357228" y="-14325"/>
            <a:ext cx="3794154" cy="5172045"/>
          </a:xfrm>
          <a:custGeom>
            <a:avLst/>
            <a:gdLst/>
            <a:ahLst/>
            <a:cxnLst/>
            <a:rect l="l" t="t" r="r" b="b"/>
            <a:pathLst>
              <a:path w="118725" h="161892" extrusionOk="0">
                <a:moveTo>
                  <a:pt x="73896" y="1"/>
                </a:moveTo>
                <a:lnTo>
                  <a:pt x="73887" y="688"/>
                </a:lnTo>
                <a:lnTo>
                  <a:pt x="73593" y="5966"/>
                </a:lnTo>
                <a:lnTo>
                  <a:pt x="73226" y="9984"/>
                </a:lnTo>
                <a:lnTo>
                  <a:pt x="72878" y="13128"/>
                </a:lnTo>
                <a:lnTo>
                  <a:pt x="72423" y="16646"/>
                </a:lnTo>
                <a:lnTo>
                  <a:pt x="71860" y="20513"/>
                </a:lnTo>
                <a:lnTo>
                  <a:pt x="71164" y="24728"/>
                </a:lnTo>
                <a:lnTo>
                  <a:pt x="70324" y="29255"/>
                </a:lnTo>
                <a:lnTo>
                  <a:pt x="69333" y="34086"/>
                </a:lnTo>
                <a:lnTo>
                  <a:pt x="68172" y="39194"/>
                </a:lnTo>
                <a:lnTo>
                  <a:pt x="66833" y="44570"/>
                </a:lnTo>
                <a:lnTo>
                  <a:pt x="65297" y="50196"/>
                </a:lnTo>
                <a:lnTo>
                  <a:pt x="63546" y="56045"/>
                </a:lnTo>
                <a:lnTo>
                  <a:pt x="61582" y="62100"/>
                </a:lnTo>
                <a:lnTo>
                  <a:pt x="59948" y="66770"/>
                </a:lnTo>
                <a:lnTo>
                  <a:pt x="58787" y="69940"/>
                </a:lnTo>
                <a:lnTo>
                  <a:pt x="57554" y="73146"/>
                </a:lnTo>
                <a:lnTo>
                  <a:pt x="56268" y="76396"/>
                </a:lnTo>
                <a:lnTo>
                  <a:pt x="54911" y="79683"/>
                </a:lnTo>
                <a:lnTo>
                  <a:pt x="53491" y="83004"/>
                </a:lnTo>
                <a:lnTo>
                  <a:pt x="52000" y="86353"/>
                </a:lnTo>
                <a:lnTo>
                  <a:pt x="50437" y="89738"/>
                </a:lnTo>
                <a:lnTo>
                  <a:pt x="48803" y="93149"/>
                </a:lnTo>
                <a:lnTo>
                  <a:pt x="47088" y="96587"/>
                </a:lnTo>
                <a:lnTo>
                  <a:pt x="45302" y="100043"/>
                </a:lnTo>
                <a:lnTo>
                  <a:pt x="43436" y="103526"/>
                </a:lnTo>
                <a:lnTo>
                  <a:pt x="41498" y="107017"/>
                </a:lnTo>
                <a:lnTo>
                  <a:pt x="39471" y="110536"/>
                </a:lnTo>
                <a:lnTo>
                  <a:pt x="37364" y="114063"/>
                </a:lnTo>
                <a:lnTo>
                  <a:pt x="35176" y="117608"/>
                </a:lnTo>
                <a:lnTo>
                  <a:pt x="32899" y="121153"/>
                </a:lnTo>
                <a:lnTo>
                  <a:pt x="30532" y="124707"/>
                </a:lnTo>
                <a:lnTo>
                  <a:pt x="28076" y="128270"/>
                </a:lnTo>
                <a:lnTo>
                  <a:pt x="25531" y="131833"/>
                </a:lnTo>
                <a:lnTo>
                  <a:pt x="22897" y="135396"/>
                </a:lnTo>
                <a:lnTo>
                  <a:pt x="20165" y="138960"/>
                </a:lnTo>
                <a:lnTo>
                  <a:pt x="17343" y="142514"/>
                </a:lnTo>
                <a:lnTo>
                  <a:pt x="14414" y="146068"/>
                </a:lnTo>
                <a:lnTo>
                  <a:pt x="11395" y="149613"/>
                </a:lnTo>
                <a:lnTo>
                  <a:pt x="8270" y="153140"/>
                </a:lnTo>
                <a:lnTo>
                  <a:pt x="5037" y="156650"/>
                </a:lnTo>
                <a:lnTo>
                  <a:pt x="1706" y="160150"/>
                </a:lnTo>
                <a:lnTo>
                  <a:pt x="1" y="161892"/>
                </a:lnTo>
                <a:lnTo>
                  <a:pt x="118725" y="161892"/>
                </a:lnTo>
                <a:lnTo>
                  <a:pt x="118725" y="99"/>
                </a:lnTo>
                <a:lnTo>
                  <a:pt x="73896" y="1"/>
                </a:ln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436" name="Google Shape;2436;p205"/>
          <p:cNvPicPr preferRelativeResize="0"/>
          <p:nvPr/>
        </p:nvPicPr>
        <p:blipFill>
          <a:blip r:embed="rId2">
            <a:alphaModFix/>
          </a:blip>
          <a:stretch>
            <a:fillRect/>
          </a:stretch>
        </p:blipFill>
        <p:spPr>
          <a:xfrm rot="7180650">
            <a:off x="5169675" y="2948062"/>
            <a:ext cx="1965000" cy="1618444"/>
          </a:xfrm>
          <a:prstGeom prst="rect">
            <a:avLst/>
          </a:prstGeom>
          <a:noFill/>
          <a:ln>
            <a:noFill/>
          </a:ln>
        </p:spPr>
      </p:pic>
      <p:grpSp>
        <p:nvGrpSpPr>
          <p:cNvPr id="2437" name="Google Shape;2437;p205"/>
          <p:cNvGrpSpPr/>
          <p:nvPr/>
        </p:nvGrpSpPr>
        <p:grpSpPr>
          <a:xfrm>
            <a:off x="5753054" y="3179344"/>
            <a:ext cx="1947023" cy="1325994"/>
            <a:chOff x="8133007" y="4026588"/>
            <a:chExt cx="2142882" cy="1459864"/>
          </a:xfrm>
        </p:grpSpPr>
        <p:grpSp>
          <p:nvGrpSpPr>
            <p:cNvPr id="2438" name="Google Shape;2438;p205"/>
            <p:cNvGrpSpPr/>
            <p:nvPr/>
          </p:nvGrpSpPr>
          <p:grpSpPr>
            <a:xfrm rot="2982870" flipH="1">
              <a:off x="9125645" y="4297410"/>
              <a:ext cx="926987" cy="1014788"/>
              <a:chOff x="-375008" y="-229613"/>
              <a:chExt cx="1854539" cy="2030194"/>
            </a:xfrm>
          </p:grpSpPr>
          <p:pic>
            <p:nvPicPr>
              <p:cNvPr id="2439" name="Google Shape;2439;p205" descr="Google Shape;897;p63"/>
              <p:cNvPicPr preferRelativeResize="0"/>
              <p:nvPr/>
            </p:nvPicPr>
            <p:blipFill rotWithShape="1">
              <a:blip r:embed="rId3">
                <a:alphaModFix/>
              </a:blip>
              <a:srcRect/>
              <a:stretch/>
            </p:blipFill>
            <p:spPr>
              <a:xfrm rot="-2100175">
                <a:off x="344333" y="-186499"/>
                <a:ext cx="699198" cy="1740650"/>
              </a:xfrm>
              <a:prstGeom prst="rect">
                <a:avLst/>
              </a:prstGeom>
              <a:noFill/>
              <a:ln>
                <a:noFill/>
              </a:ln>
            </p:spPr>
          </p:pic>
          <p:pic>
            <p:nvPicPr>
              <p:cNvPr id="2440" name="Google Shape;2440;p205" descr="Google Shape;898;p63"/>
              <p:cNvPicPr preferRelativeResize="0"/>
              <p:nvPr/>
            </p:nvPicPr>
            <p:blipFill rotWithShape="1">
              <a:blip r:embed="rId4">
                <a:alphaModFix/>
              </a:blip>
              <a:srcRect r="22976" b="19315"/>
              <a:stretch/>
            </p:blipFill>
            <p:spPr>
              <a:xfrm rot="-1252995">
                <a:off x="-170324" y="400412"/>
                <a:ext cx="812050" cy="1298070"/>
              </a:xfrm>
              <a:prstGeom prst="rect">
                <a:avLst/>
              </a:prstGeom>
              <a:noFill/>
              <a:ln>
                <a:noFill/>
              </a:ln>
            </p:spPr>
          </p:pic>
        </p:grpSp>
        <p:sp>
          <p:nvSpPr>
            <p:cNvPr id="2441" name="Google Shape;2441;p205"/>
            <p:cNvSpPr/>
            <p:nvPr/>
          </p:nvSpPr>
          <p:spPr>
            <a:xfrm>
              <a:off x="8133007" y="4026588"/>
              <a:ext cx="1309200" cy="1309200"/>
            </a:xfrm>
            <a:prstGeom prst="ellipse">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B5CAB"/>
                </a:buClr>
                <a:buSzPts val="1400"/>
                <a:buFont typeface="Salesforce Sans"/>
                <a:buNone/>
              </a:pPr>
              <a:endParaRPr sz="1400">
                <a:solidFill>
                  <a:srgbClr val="FFFFFF"/>
                </a:solidFill>
                <a:latin typeface="Salesforce Sans"/>
                <a:ea typeface="Salesforce Sans"/>
                <a:cs typeface="Salesforce Sans"/>
                <a:sym typeface="Salesforce Sans"/>
              </a:endParaRPr>
            </a:p>
          </p:txBody>
        </p:sp>
      </p:grpSp>
      <p:pic>
        <p:nvPicPr>
          <p:cNvPr id="2442" name="Google Shape;2442;p205"/>
          <p:cNvPicPr preferRelativeResize="0"/>
          <p:nvPr/>
        </p:nvPicPr>
        <p:blipFill>
          <a:blip r:embed="rId5">
            <a:alphaModFix/>
          </a:blip>
          <a:stretch>
            <a:fillRect/>
          </a:stretch>
        </p:blipFill>
        <p:spPr>
          <a:xfrm>
            <a:off x="8064804" y="498210"/>
            <a:ext cx="752574" cy="101006"/>
          </a:xfrm>
          <a:prstGeom prst="rect">
            <a:avLst/>
          </a:prstGeom>
          <a:noFill/>
          <a:ln>
            <a:noFill/>
          </a:ln>
        </p:spPr>
      </p:pic>
      <p:pic>
        <p:nvPicPr>
          <p:cNvPr id="2443" name="Google Shape;2443;p205" descr="Footer 3.png"/>
          <p:cNvPicPr preferRelativeResize="0"/>
          <p:nvPr/>
        </p:nvPicPr>
        <p:blipFill rotWithShape="1">
          <a:blip r:embed="rId6">
            <a:alphaModFix/>
          </a:blip>
          <a:srcRect l="89" r="79"/>
          <a:stretch/>
        </p:blipFill>
        <p:spPr>
          <a:xfrm>
            <a:off x="-21943" y="4332750"/>
            <a:ext cx="1412354" cy="836775"/>
          </a:xfrm>
          <a:prstGeom prst="rect">
            <a:avLst/>
          </a:prstGeom>
          <a:noFill/>
          <a:ln>
            <a:noFill/>
          </a:ln>
        </p:spPr>
      </p:pic>
      <p:pic>
        <p:nvPicPr>
          <p:cNvPr id="2444" name="Google Shape;2444;p205" descr="Icon&#10;&#10;Description automatically generated"/>
          <p:cNvPicPr preferRelativeResize="0"/>
          <p:nvPr/>
        </p:nvPicPr>
        <p:blipFill rotWithShape="1">
          <a:blip r:embed="rId7">
            <a:alphaModFix amt="78000"/>
          </a:blip>
          <a:srcRect/>
          <a:stretch/>
        </p:blipFill>
        <p:spPr>
          <a:xfrm>
            <a:off x="1137249" y="3933068"/>
            <a:ext cx="816155" cy="331027"/>
          </a:xfrm>
          <a:prstGeom prst="rect">
            <a:avLst/>
          </a:prstGeom>
          <a:noFill/>
          <a:ln>
            <a:noFill/>
          </a:ln>
        </p:spPr>
      </p:pic>
      <p:pic>
        <p:nvPicPr>
          <p:cNvPr id="2445" name="Google Shape;2445;p205" descr="Icon&#10;&#10;Description automatically generated"/>
          <p:cNvPicPr preferRelativeResize="0"/>
          <p:nvPr/>
        </p:nvPicPr>
        <p:blipFill rotWithShape="1">
          <a:blip r:embed="rId7">
            <a:alphaModFix amt="78000"/>
          </a:blip>
          <a:srcRect/>
          <a:stretch/>
        </p:blipFill>
        <p:spPr>
          <a:xfrm>
            <a:off x="320656" y="420876"/>
            <a:ext cx="635418" cy="257722"/>
          </a:xfrm>
          <a:prstGeom prst="rect">
            <a:avLst/>
          </a:prstGeom>
          <a:noFill/>
          <a:ln>
            <a:noFill/>
          </a:ln>
        </p:spPr>
      </p:pic>
      <p:sp>
        <p:nvSpPr>
          <p:cNvPr id="2446" name="Google Shape;2446;p205"/>
          <p:cNvSpPr txBox="1">
            <a:spLocks noGrp="1"/>
          </p:cNvSpPr>
          <p:nvPr>
            <p:ph type="ctrTitle"/>
          </p:nvPr>
        </p:nvSpPr>
        <p:spPr>
          <a:xfrm>
            <a:off x="433944" y="1659551"/>
            <a:ext cx="34257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47" name="Google Shape;2447;p205"/>
          <p:cNvSpPr txBox="1">
            <a:spLocks noGrp="1"/>
          </p:cNvSpPr>
          <p:nvPr>
            <p:ph type="body" idx="1"/>
          </p:nvPr>
        </p:nvSpPr>
        <p:spPr>
          <a:xfrm>
            <a:off x="433944" y="2534143"/>
            <a:ext cx="34257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J2 - Speaker Slide - B 1 1">
  <p:cSld name="Speaker Slide - B_1_1">
    <p:bg>
      <p:bgPr>
        <a:solidFill>
          <a:srgbClr val="C2C7E8"/>
        </a:solidFill>
        <a:effectLst/>
      </p:bgPr>
    </p:bg>
    <p:spTree>
      <p:nvGrpSpPr>
        <p:cNvPr id="1" name="Shape 2448"/>
        <p:cNvGrpSpPr/>
        <p:nvPr/>
      </p:nvGrpSpPr>
      <p:grpSpPr>
        <a:xfrm>
          <a:off x="0" y="0"/>
          <a:ext cx="0" cy="0"/>
          <a:chOff x="0" y="0"/>
          <a:chExt cx="0" cy="0"/>
        </a:xfrm>
      </p:grpSpPr>
      <p:sp>
        <p:nvSpPr>
          <p:cNvPr id="2449" name="Google Shape;2449;p206"/>
          <p:cNvSpPr/>
          <p:nvPr/>
        </p:nvSpPr>
        <p:spPr>
          <a:xfrm>
            <a:off x="5357228" y="-14325"/>
            <a:ext cx="3794154" cy="5172045"/>
          </a:xfrm>
          <a:custGeom>
            <a:avLst/>
            <a:gdLst/>
            <a:ahLst/>
            <a:cxnLst/>
            <a:rect l="l" t="t" r="r" b="b"/>
            <a:pathLst>
              <a:path w="118725" h="161892" extrusionOk="0">
                <a:moveTo>
                  <a:pt x="73896" y="1"/>
                </a:moveTo>
                <a:lnTo>
                  <a:pt x="73887" y="688"/>
                </a:lnTo>
                <a:lnTo>
                  <a:pt x="73593" y="5966"/>
                </a:lnTo>
                <a:lnTo>
                  <a:pt x="73226" y="9984"/>
                </a:lnTo>
                <a:lnTo>
                  <a:pt x="72878" y="13128"/>
                </a:lnTo>
                <a:lnTo>
                  <a:pt x="72423" y="16646"/>
                </a:lnTo>
                <a:lnTo>
                  <a:pt x="71860" y="20513"/>
                </a:lnTo>
                <a:lnTo>
                  <a:pt x="71164" y="24728"/>
                </a:lnTo>
                <a:lnTo>
                  <a:pt x="70324" y="29255"/>
                </a:lnTo>
                <a:lnTo>
                  <a:pt x="69333" y="34086"/>
                </a:lnTo>
                <a:lnTo>
                  <a:pt x="68172" y="39194"/>
                </a:lnTo>
                <a:lnTo>
                  <a:pt x="66833" y="44570"/>
                </a:lnTo>
                <a:lnTo>
                  <a:pt x="65297" y="50196"/>
                </a:lnTo>
                <a:lnTo>
                  <a:pt x="63546" y="56045"/>
                </a:lnTo>
                <a:lnTo>
                  <a:pt x="61582" y="62100"/>
                </a:lnTo>
                <a:lnTo>
                  <a:pt x="59948" y="66770"/>
                </a:lnTo>
                <a:lnTo>
                  <a:pt x="58787" y="69940"/>
                </a:lnTo>
                <a:lnTo>
                  <a:pt x="57554" y="73146"/>
                </a:lnTo>
                <a:lnTo>
                  <a:pt x="56268" y="76396"/>
                </a:lnTo>
                <a:lnTo>
                  <a:pt x="54911" y="79683"/>
                </a:lnTo>
                <a:lnTo>
                  <a:pt x="53491" y="83004"/>
                </a:lnTo>
                <a:lnTo>
                  <a:pt x="52000" y="86353"/>
                </a:lnTo>
                <a:lnTo>
                  <a:pt x="50437" y="89738"/>
                </a:lnTo>
                <a:lnTo>
                  <a:pt x="48803" y="93149"/>
                </a:lnTo>
                <a:lnTo>
                  <a:pt x="47088" y="96587"/>
                </a:lnTo>
                <a:lnTo>
                  <a:pt x="45302" y="100043"/>
                </a:lnTo>
                <a:lnTo>
                  <a:pt x="43436" y="103526"/>
                </a:lnTo>
                <a:lnTo>
                  <a:pt x="41498" y="107017"/>
                </a:lnTo>
                <a:lnTo>
                  <a:pt x="39471" y="110536"/>
                </a:lnTo>
                <a:lnTo>
                  <a:pt x="37364" y="114063"/>
                </a:lnTo>
                <a:lnTo>
                  <a:pt x="35176" y="117608"/>
                </a:lnTo>
                <a:lnTo>
                  <a:pt x="32899" y="121153"/>
                </a:lnTo>
                <a:lnTo>
                  <a:pt x="30532" y="124707"/>
                </a:lnTo>
                <a:lnTo>
                  <a:pt x="28076" y="128270"/>
                </a:lnTo>
                <a:lnTo>
                  <a:pt x="25531" y="131833"/>
                </a:lnTo>
                <a:lnTo>
                  <a:pt x="22897" y="135396"/>
                </a:lnTo>
                <a:lnTo>
                  <a:pt x="20165" y="138960"/>
                </a:lnTo>
                <a:lnTo>
                  <a:pt x="17343" y="142514"/>
                </a:lnTo>
                <a:lnTo>
                  <a:pt x="14414" y="146068"/>
                </a:lnTo>
                <a:lnTo>
                  <a:pt x="11395" y="149613"/>
                </a:lnTo>
                <a:lnTo>
                  <a:pt x="8270" y="153140"/>
                </a:lnTo>
                <a:lnTo>
                  <a:pt x="5037" y="156650"/>
                </a:lnTo>
                <a:lnTo>
                  <a:pt x="1706" y="160150"/>
                </a:lnTo>
                <a:lnTo>
                  <a:pt x="1" y="161892"/>
                </a:lnTo>
                <a:lnTo>
                  <a:pt x="118725" y="161892"/>
                </a:lnTo>
                <a:lnTo>
                  <a:pt x="118725" y="99"/>
                </a:lnTo>
                <a:lnTo>
                  <a:pt x="73896" y="1"/>
                </a:ln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450" name="Google Shape;2450;p206"/>
          <p:cNvPicPr preferRelativeResize="0"/>
          <p:nvPr/>
        </p:nvPicPr>
        <p:blipFill>
          <a:blip r:embed="rId2">
            <a:alphaModFix/>
          </a:blip>
          <a:stretch>
            <a:fillRect/>
          </a:stretch>
        </p:blipFill>
        <p:spPr>
          <a:xfrm rot="606983">
            <a:off x="5329783" y="3224962"/>
            <a:ext cx="1665975" cy="1548694"/>
          </a:xfrm>
          <a:prstGeom prst="rect">
            <a:avLst/>
          </a:prstGeom>
          <a:noFill/>
          <a:ln>
            <a:noFill/>
          </a:ln>
        </p:spPr>
      </p:pic>
      <p:grpSp>
        <p:nvGrpSpPr>
          <p:cNvPr id="2451" name="Google Shape;2451;p206"/>
          <p:cNvGrpSpPr/>
          <p:nvPr/>
        </p:nvGrpSpPr>
        <p:grpSpPr>
          <a:xfrm>
            <a:off x="5753054" y="3179344"/>
            <a:ext cx="1947023" cy="1325994"/>
            <a:chOff x="8133007" y="4026588"/>
            <a:chExt cx="2142882" cy="1459864"/>
          </a:xfrm>
        </p:grpSpPr>
        <p:grpSp>
          <p:nvGrpSpPr>
            <p:cNvPr id="2452" name="Google Shape;2452;p206"/>
            <p:cNvGrpSpPr/>
            <p:nvPr/>
          </p:nvGrpSpPr>
          <p:grpSpPr>
            <a:xfrm rot="2982870" flipH="1">
              <a:off x="9125645" y="4297410"/>
              <a:ext cx="926987" cy="1014788"/>
              <a:chOff x="-375008" y="-229613"/>
              <a:chExt cx="1854539" cy="2030194"/>
            </a:xfrm>
          </p:grpSpPr>
          <p:pic>
            <p:nvPicPr>
              <p:cNvPr id="2453" name="Google Shape;2453;p206" descr="Google Shape;897;p63"/>
              <p:cNvPicPr preferRelativeResize="0"/>
              <p:nvPr/>
            </p:nvPicPr>
            <p:blipFill rotWithShape="1">
              <a:blip r:embed="rId3">
                <a:alphaModFix/>
              </a:blip>
              <a:srcRect/>
              <a:stretch/>
            </p:blipFill>
            <p:spPr>
              <a:xfrm rot="-2100175">
                <a:off x="344333" y="-186499"/>
                <a:ext cx="699198" cy="1740650"/>
              </a:xfrm>
              <a:prstGeom prst="rect">
                <a:avLst/>
              </a:prstGeom>
              <a:noFill/>
              <a:ln>
                <a:noFill/>
              </a:ln>
            </p:spPr>
          </p:pic>
          <p:pic>
            <p:nvPicPr>
              <p:cNvPr id="2454" name="Google Shape;2454;p206" descr="Google Shape;898;p63"/>
              <p:cNvPicPr preferRelativeResize="0"/>
              <p:nvPr/>
            </p:nvPicPr>
            <p:blipFill rotWithShape="1">
              <a:blip r:embed="rId4">
                <a:alphaModFix/>
              </a:blip>
              <a:srcRect r="22976" b="19315"/>
              <a:stretch/>
            </p:blipFill>
            <p:spPr>
              <a:xfrm rot="-1252995">
                <a:off x="-170324" y="400412"/>
                <a:ext cx="812050" cy="1298070"/>
              </a:xfrm>
              <a:prstGeom prst="rect">
                <a:avLst/>
              </a:prstGeom>
              <a:noFill/>
              <a:ln>
                <a:noFill/>
              </a:ln>
            </p:spPr>
          </p:pic>
        </p:grpSp>
        <p:sp>
          <p:nvSpPr>
            <p:cNvPr id="2455" name="Google Shape;2455;p206"/>
            <p:cNvSpPr/>
            <p:nvPr/>
          </p:nvSpPr>
          <p:spPr>
            <a:xfrm>
              <a:off x="8133007" y="4026588"/>
              <a:ext cx="1309200" cy="1309200"/>
            </a:xfrm>
            <a:prstGeom prst="ellipse">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B5CAB"/>
                </a:buClr>
                <a:buSzPts val="1400"/>
                <a:buFont typeface="Salesforce Sans"/>
                <a:buNone/>
              </a:pPr>
              <a:endParaRPr sz="1400">
                <a:solidFill>
                  <a:srgbClr val="FFFFFF"/>
                </a:solidFill>
                <a:latin typeface="Salesforce Sans"/>
                <a:ea typeface="Salesforce Sans"/>
                <a:cs typeface="Salesforce Sans"/>
                <a:sym typeface="Salesforce Sans"/>
              </a:endParaRPr>
            </a:p>
          </p:txBody>
        </p:sp>
      </p:grpSp>
      <p:pic>
        <p:nvPicPr>
          <p:cNvPr id="2456" name="Google Shape;2456;p206"/>
          <p:cNvPicPr preferRelativeResize="0"/>
          <p:nvPr/>
        </p:nvPicPr>
        <p:blipFill>
          <a:blip r:embed="rId5">
            <a:alphaModFix/>
          </a:blip>
          <a:stretch>
            <a:fillRect/>
          </a:stretch>
        </p:blipFill>
        <p:spPr>
          <a:xfrm>
            <a:off x="8064804" y="498210"/>
            <a:ext cx="752574" cy="101006"/>
          </a:xfrm>
          <a:prstGeom prst="rect">
            <a:avLst/>
          </a:prstGeom>
          <a:noFill/>
          <a:ln>
            <a:noFill/>
          </a:ln>
        </p:spPr>
      </p:pic>
      <p:pic>
        <p:nvPicPr>
          <p:cNvPr id="2457" name="Google Shape;2457;p206" descr="Footer 3.png"/>
          <p:cNvPicPr preferRelativeResize="0"/>
          <p:nvPr/>
        </p:nvPicPr>
        <p:blipFill rotWithShape="1">
          <a:blip r:embed="rId6">
            <a:alphaModFix/>
          </a:blip>
          <a:srcRect l="89" r="79"/>
          <a:stretch/>
        </p:blipFill>
        <p:spPr>
          <a:xfrm>
            <a:off x="-21943" y="4332750"/>
            <a:ext cx="1412354" cy="836775"/>
          </a:xfrm>
          <a:prstGeom prst="rect">
            <a:avLst/>
          </a:prstGeom>
          <a:noFill/>
          <a:ln>
            <a:noFill/>
          </a:ln>
        </p:spPr>
      </p:pic>
      <p:pic>
        <p:nvPicPr>
          <p:cNvPr id="2458" name="Google Shape;2458;p206" descr="Icon&#10;&#10;Description automatically generated"/>
          <p:cNvPicPr preferRelativeResize="0"/>
          <p:nvPr/>
        </p:nvPicPr>
        <p:blipFill rotWithShape="1">
          <a:blip r:embed="rId7">
            <a:alphaModFix amt="78000"/>
          </a:blip>
          <a:srcRect/>
          <a:stretch/>
        </p:blipFill>
        <p:spPr>
          <a:xfrm>
            <a:off x="1137249" y="3933068"/>
            <a:ext cx="816155" cy="331027"/>
          </a:xfrm>
          <a:prstGeom prst="rect">
            <a:avLst/>
          </a:prstGeom>
          <a:noFill/>
          <a:ln>
            <a:noFill/>
          </a:ln>
        </p:spPr>
      </p:pic>
      <p:pic>
        <p:nvPicPr>
          <p:cNvPr id="2459" name="Google Shape;2459;p206" descr="Icon&#10;&#10;Description automatically generated"/>
          <p:cNvPicPr preferRelativeResize="0"/>
          <p:nvPr/>
        </p:nvPicPr>
        <p:blipFill rotWithShape="1">
          <a:blip r:embed="rId7">
            <a:alphaModFix amt="78000"/>
          </a:blip>
          <a:srcRect/>
          <a:stretch/>
        </p:blipFill>
        <p:spPr>
          <a:xfrm>
            <a:off x="320656" y="420876"/>
            <a:ext cx="635418" cy="257722"/>
          </a:xfrm>
          <a:prstGeom prst="rect">
            <a:avLst/>
          </a:prstGeom>
          <a:noFill/>
          <a:ln>
            <a:noFill/>
          </a:ln>
        </p:spPr>
      </p:pic>
      <p:sp>
        <p:nvSpPr>
          <p:cNvPr id="2460" name="Google Shape;2460;p206"/>
          <p:cNvSpPr txBox="1">
            <a:spLocks noGrp="1"/>
          </p:cNvSpPr>
          <p:nvPr>
            <p:ph type="ctrTitle"/>
          </p:nvPr>
        </p:nvSpPr>
        <p:spPr>
          <a:xfrm>
            <a:off x="433944" y="1659551"/>
            <a:ext cx="34257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61" name="Google Shape;2461;p206"/>
          <p:cNvSpPr txBox="1">
            <a:spLocks noGrp="1"/>
          </p:cNvSpPr>
          <p:nvPr>
            <p:ph type="body" idx="1"/>
          </p:nvPr>
        </p:nvSpPr>
        <p:spPr>
          <a:xfrm>
            <a:off x="433944" y="2534143"/>
            <a:ext cx="34257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L1 - Panelist Slide - 3-Up">
  <p:cSld name="Panelist Slide - 3-Up">
    <p:spTree>
      <p:nvGrpSpPr>
        <p:cNvPr id="1" name="Shape 2462"/>
        <p:cNvGrpSpPr/>
        <p:nvPr/>
      </p:nvGrpSpPr>
      <p:grpSpPr>
        <a:xfrm>
          <a:off x="0" y="0"/>
          <a:ext cx="0" cy="0"/>
          <a:chOff x="0" y="0"/>
          <a:chExt cx="0" cy="0"/>
        </a:xfrm>
      </p:grpSpPr>
      <p:sp>
        <p:nvSpPr>
          <p:cNvPr id="2463" name="Google Shape;2463;p207"/>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FE9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pic>
        <p:nvPicPr>
          <p:cNvPr id="2464" name="Google Shape;2464;p207" descr="Footer 1.png"/>
          <p:cNvPicPr preferRelativeResize="0"/>
          <p:nvPr/>
        </p:nvPicPr>
        <p:blipFill rotWithShape="1">
          <a:blip r:embed="rId2">
            <a:alphaModFix/>
          </a:blip>
          <a:srcRect r="10793"/>
          <a:stretch/>
        </p:blipFill>
        <p:spPr>
          <a:xfrm>
            <a:off x="7593515" y="3900562"/>
            <a:ext cx="1550484" cy="1242938"/>
          </a:xfrm>
          <a:prstGeom prst="rect">
            <a:avLst/>
          </a:prstGeom>
          <a:noFill/>
          <a:ln>
            <a:noFill/>
          </a:ln>
        </p:spPr>
      </p:pic>
      <p:sp>
        <p:nvSpPr>
          <p:cNvPr id="2465" name="Google Shape;2465;p207"/>
          <p:cNvSpPr/>
          <p:nvPr/>
        </p:nvSpPr>
        <p:spPr>
          <a:xfrm rot="-5400000">
            <a:off x="8337618"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466" name="Google Shape;2466;p207"/>
          <p:cNvSpPr/>
          <p:nvPr/>
        </p:nvSpPr>
        <p:spPr>
          <a:xfrm rot="5400000">
            <a:off x="833749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2467" name="Google Shape;2467;p207"/>
          <p:cNvSpPr/>
          <p:nvPr/>
        </p:nvSpPr>
        <p:spPr>
          <a:xfrm>
            <a:off x="7968152" y="4245525"/>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2468" name="Google Shape;2468;p207" descr="Google Shape;978;p66"/>
          <p:cNvPicPr preferRelativeResize="0"/>
          <p:nvPr/>
        </p:nvPicPr>
        <p:blipFill rotWithShape="1">
          <a:blip r:embed="rId3">
            <a:alphaModFix/>
          </a:blip>
          <a:srcRect/>
          <a:stretch/>
        </p:blipFill>
        <p:spPr>
          <a:xfrm>
            <a:off x="8036378" y="4676787"/>
            <a:ext cx="632410" cy="311237"/>
          </a:xfrm>
          <a:prstGeom prst="rect">
            <a:avLst/>
          </a:prstGeom>
          <a:noFill/>
          <a:ln>
            <a:noFill/>
          </a:ln>
        </p:spPr>
      </p:pic>
      <p:sp>
        <p:nvSpPr>
          <p:cNvPr id="2469" name="Google Shape;2469;p207"/>
          <p:cNvSpPr txBox="1">
            <a:spLocks noGrp="1"/>
          </p:cNvSpPr>
          <p:nvPr>
            <p:ph type="body" idx="1"/>
          </p:nvPr>
        </p:nvSpPr>
        <p:spPr>
          <a:xfrm>
            <a:off x="3294905" y="288740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470" name="Google Shape;2470;p207"/>
          <p:cNvSpPr txBox="1">
            <a:spLocks noGrp="1"/>
          </p:cNvSpPr>
          <p:nvPr>
            <p:ph type="body" idx="2"/>
          </p:nvPr>
        </p:nvSpPr>
        <p:spPr>
          <a:xfrm>
            <a:off x="734516" y="288740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471" name="Google Shape;2471;p207"/>
          <p:cNvSpPr txBox="1">
            <a:spLocks noGrp="1"/>
          </p:cNvSpPr>
          <p:nvPr>
            <p:ph type="body" idx="3"/>
          </p:nvPr>
        </p:nvSpPr>
        <p:spPr>
          <a:xfrm>
            <a:off x="5858744" y="288740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472" name="Google Shape;2472;p207"/>
          <p:cNvSpPr txBox="1">
            <a:spLocks noGrp="1"/>
          </p:cNvSpPr>
          <p:nvPr>
            <p:ph type="body" idx="4"/>
          </p:nvPr>
        </p:nvSpPr>
        <p:spPr>
          <a:xfrm>
            <a:off x="5858745" y="3319763"/>
            <a:ext cx="25545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473" name="Google Shape;2473;p207"/>
          <p:cNvSpPr txBox="1">
            <a:spLocks noGrp="1"/>
          </p:cNvSpPr>
          <p:nvPr>
            <p:ph type="body" idx="5"/>
          </p:nvPr>
        </p:nvSpPr>
        <p:spPr>
          <a:xfrm>
            <a:off x="734574" y="3319763"/>
            <a:ext cx="25542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474" name="Google Shape;2474;p207"/>
          <p:cNvSpPr txBox="1">
            <a:spLocks noGrp="1"/>
          </p:cNvSpPr>
          <p:nvPr>
            <p:ph type="body" idx="6"/>
          </p:nvPr>
        </p:nvSpPr>
        <p:spPr>
          <a:xfrm>
            <a:off x="3294905" y="3319763"/>
            <a:ext cx="25542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475" name="Google Shape;2475;p207"/>
          <p:cNvSpPr txBox="1">
            <a:spLocks noGrp="1"/>
          </p:cNvSpPr>
          <p:nvPr>
            <p:ph type="title"/>
          </p:nvPr>
        </p:nvSpPr>
        <p:spPr>
          <a:xfrm>
            <a:off x="428740" y="47625"/>
            <a:ext cx="82863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2476" name="Google Shape;2476;p207"/>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L1 - Panelist Slide - 3-Up 2">
  <p:cSld name="Panelist Slide - 3-Up_2">
    <p:spTree>
      <p:nvGrpSpPr>
        <p:cNvPr id="1" name="Shape 2477"/>
        <p:cNvGrpSpPr/>
        <p:nvPr/>
      </p:nvGrpSpPr>
      <p:grpSpPr>
        <a:xfrm>
          <a:off x="0" y="0"/>
          <a:ext cx="0" cy="0"/>
          <a:chOff x="0" y="0"/>
          <a:chExt cx="0" cy="0"/>
        </a:xfrm>
      </p:grpSpPr>
      <p:sp>
        <p:nvSpPr>
          <p:cNvPr id="2478" name="Google Shape;2478;p208"/>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F9E3B6"/>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pic>
        <p:nvPicPr>
          <p:cNvPr id="2479" name="Google Shape;2479;p208" descr="Footer 1.png"/>
          <p:cNvPicPr preferRelativeResize="0"/>
          <p:nvPr/>
        </p:nvPicPr>
        <p:blipFill rotWithShape="1">
          <a:blip r:embed="rId2">
            <a:alphaModFix/>
          </a:blip>
          <a:srcRect r="10793"/>
          <a:stretch/>
        </p:blipFill>
        <p:spPr>
          <a:xfrm>
            <a:off x="7593515" y="3900562"/>
            <a:ext cx="1550484" cy="1242938"/>
          </a:xfrm>
          <a:prstGeom prst="rect">
            <a:avLst/>
          </a:prstGeom>
          <a:noFill/>
          <a:ln>
            <a:noFill/>
          </a:ln>
        </p:spPr>
      </p:pic>
      <p:sp>
        <p:nvSpPr>
          <p:cNvPr id="2480" name="Google Shape;2480;p208"/>
          <p:cNvSpPr/>
          <p:nvPr/>
        </p:nvSpPr>
        <p:spPr>
          <a:xfrm rot="-5400000">
            <a:off x="8337618"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481" name="Google Shape;2481;p208"/>
          <p:cNvSpPr/>
          <p:nvPr/>
        </p:nvSpPr>
        <p:spPr>
          <a:xfrm rot="5400000">
            <a:off x="833749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2482" name="Google Shape;2482;p208"/>
          <p:cNvSpPr/>
          <p:nvPr/>
        </p:nvSpPr>
        <p:spPr>
          <a:xfrm>
            <a:off x="7968152" y="4245525"/>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2483" name="Google Shape;2483;p208" descr="Google Shape;978;p66"/>
          <p:cNvPicPr preferRelativeResize="0"/>
          <p:nvPr/>
        </p:nvPicPr>
        <p:blipFill rotWithShape="1">
          <a:blip r:embed="rId3">
            <a:alphaModFix/>
          </a:blip>
          <a:srcRect/>
          <a:stretch/>
        </p:blipFill>
        <p:spPr>
          <a:xfrm>
            <a:off x="8036378" y="4676787"/>
            <a:ext cx="632410" cy="311237"/>
          </a:xfrm>
          <a:prstGeom prst="rect">
            <a:avLst/>
          </a:prstGeom>
          <a:noFill/>
          <a:ln>
            <a:noFill/>
          </a:ln>
        </p:spPr>
      </p:pic>
      <p:sp>
        <p:nvSpPr>
          <p:cNvPr id="2484" name="Google Shape;2484;p208"/>
          <p:cNvSpPr txBox="1">
            <a:spLocks noGrp="1"/>
          </p:cNvSpPr>
          <p:nvPr>
            <p:ph type="body" idx="1"/>
          </p:nvPr>
        </p:nvSpPr>
        <p:spPr>
          <a:xfrm>
            <a:off x="3294905" y="288740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485" name="Google Shape;2485;p208"/>
          <p:cNvSpPr txBox="1">
            <a:spLocks noGrp="1"/>
          </p:cNvSpPr>
          <p:nvPr>
            <p:ph type="body" idx="2"/>
          </p:nvPr>
        </p:nvSpPr>
        <p:spPr>
          <a:xfrm>
            <a:off x="734516" y="288740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486" name="Google Shape;2486;p208"/>
          <p:cNvSpPr txBox="1">
            <a:spLocks noGrp="1"/>
          </p:cNvSpPr>
          <p:nvPr>
            <p:ph type="body" idx="3"/>
          </p:nvPr>
        </p:nvSpPr>
        <p:spPr>
          <a:xfrm>
            <a:off x="5858744" y="288740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487" name="Google Shape;2487;p208"/>
          <p:cNvSpPr txBox="1">
            <a:spLocks noGrp="1"/>
          </p:cNvSpPr>
          <p:nvPr>
            <p:ph type="body" idx="4"/>
          </p:nvPr>
        </p:nvSpPr>
        <p:spPr>
          <a:xfrm>
            <a:off x="5858745" y="3319763"/>
            <a:ext cx="25545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488" name="Google Shape;2488;p208"/>
          <p:cNvSpPr txBox="1">
            <a:spLocks noGrp="1"/>
          </p:cNvSpPr>
          <p:nvPr>
            <p:ph type="body" idx="5"/>
          </p:nvPr>
        </p:nvSpPr>
        <p:spPr>
          <a:xfrm>
            <a:off x="734574" y="3319763"/>
            <a:ext cx="25542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489" name="Google Shape;2489;p208"/>
          <p:cNvSpPr txBox="1">
            <a:spLocks noGrp="1"/>
          </p:cNvSpPr>
          <p:nvPr>
            <p:ph type="body" idx="6"/>
          </p:nvPr>
        </p:nvSpPr>
        <p:spPr>
          <a:xfrm>
            <a:off x="3294905" y="3319763"/>
            <a:ext cx="25542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490" name="Google Shape;2490;p208"/>
          <p:cNvSpPr txBox="1">
            <a:spLocks noGrp="1"/>
          </p:cNvSpPr>
          <p:nvPr>
            <p:ph type="title"/>
          </p:nvPr>
        </p:nvSpPr>
        <p:spPr>
          <a:xfrm>
            <a:off x="428740" y="47625"/>
            <a:ext cx="82863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2491" name="Google Shape;2491;p208"/>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L1 - Panelist Slide - 3-Up 1">
  <p:cSld name="Panelist Slide - 3-Up_1">
    <p:spTree>
      <p:nvGrpSpPr>
        <p:cNvPr id="1" name="Shape 2492"/>
        <p:cNvGrpSpPr/>
        <p:nvPr/>
      </p:nvGrpSpPr>
      <p:grpSpPr>
        <a:xfrm>
          <a:off x="0" y="0"/>
          <a:ext cx="0" cy="0"/>
          <a:chOff x="0" y="0"/>
          <a:chExt cx="0" cy="0"/>
        </a:xfrm>
      </p:grpSpPr>
      <p:sp>
        <p:nvSpPr>
          <p:cNvPr id="2493" name="Google Shape;2493;p209"/>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2C7E8"/>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pic>
        <p:nvPicPr>
          <p:cNvPr id="2494" name="Google Shape;2494;p209" descr="Footer 1.png"/>
          <p:cNvPicPr preferRelativeResize="0"/>
          <p:nvPr/>
        </p:nvPicPr>
        <p:blipFill rotWithShape="1">
          <a:blip r:embed="rId2">
            <a:alphaModFix/>
          </a:blip>
          <a:srcRect r="10793"/>
          <a:stretch/>
        </p:blipFill>
        <p:spPr>
          <a:xfrm>
            <a:off x="7593515" y="3900562"/>
            <a:ext cx="1550484" cy="1242938"/>
          </a:xfrm>
          <a:prstGeom prst="rect">
            <a:avLst/>
          </a:prstGeom>
          <a:noFill/>
          <a:ln>
            <a:noFill/>
          </a:ln>
        </p:spPr>
      </p:pic>
      <p:sp>
        <p:nvSpPr>
          <p:cNvPr id="2495" name="Google Shape;2495;p209"/>
          <p:cNvSpPr/>
          <p:nvPr/>
        </p:nvSpPr>
        <p:spPr>
          <a:xfrm rot="-5400000">
            <a:off x="8337618"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496" name="Google Shape;2496;p209"/>
          <p:cNvSpPr/>
          <p:nvPr/>
        </p:nvSpPr>
        <p:spPr>
          <a:xfrm rot="5400000">
            <a:off x="833749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2497" name="Google Shape;2497;p209"/>
          <p:cNvSpPr/>
          <p:nvPr/>
        </p:nvSpPr>
        <p:spPr>
          <a:xfrm>
            <a:off x="7968152" y="4245525"/>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2498" name="Google Shape;2498;p209" descr="Google Shape;978;p66"/>
          <p:cNvPicPr preferRelativeResize="0"/>
          <p:nvPr/>
        </p:nvPicPr>
        <p:blipFill rotWithShape="1">
          <a:blip r:embed="rId3">
            <a:alphaModFix/>
          </a:blip>
          <a:srcRect/>
          <a:stretch/>
        </p:blipFill>
        <p:spPr>
          <a:xfrm>
            <a:off x="8036378" y="4676787"/>
            <a:ext cx="632410" cy="311237"/>
          </a:xfrm>
          <a:prstGeom prst="rect">
            <a:avLst/>
          </a:prstGeom>
          <a:noFill/>
          <a:ln>
            <a:noFill/>
          </a:ln>
        </p:spPr>
      </p:pic>
      <p:sp>
        <p:nvSpPr>
          <p:cNvPr id="2499" name="Google Shape;2499;p209"/>
          <p:cNvSpPr txBox="1">
            <a:spLocks noGrp="1"/>
          </p:cNvSpPr>
          <p:nvPr>
            <p:ph type="body" idx="1"/>
          </p:nvPr>
        </p:nvSpPr>
        <p:spPr>
          <a:xfrm>
            <a:off x="3294905" y="288740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00" name="Google Shape;2500;p209"/>
          <p:cNvSpPr txBox="1">
            <a:spLocks noGrp="1"/>
          </p:cNvSpPr>
          <p:nvPr>
            <p:ph type="body" idx="2"/>
          </p:nvPr>
        </p:nvSpPr>
        <p:spPr>
          <a:xfrm>
            <a:off x="734516" y="288740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01" name="Google Shape;2501;p209"/>
          <p:cNvSpPr txBox="1">
            <a:spLocks noGrp="1"/>
          </p:cNvSpPr>
          <p:nvPr>
            <p:ph type="body" idx="3"/>
          </p:nvPr>
        </p:nvSpPr>
        <p:spPr>
          <a:xfrm>
            <a:off x="5858744" y="288740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02" name="Google Shape;2502;p209"/>
          <p:cNvSpPr txBox="1">
            <a:spLocks noGrp="1"/>
          </p:cNvSpPr>
          <p:nvPr>
            <p:ph type="body" idx="4"/>
          </p:nvPr>
        </p:nvSpPr>
        <p:spPr>
          <a:xfrm>
            <a:off x="5858745" y="3319763"/>
            <a:ext cx="25545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03" name="Google Shape;2503;p209"/>
          <p:cNvSpPr txBox="1">
            <a:spLocks noGrp="1"/>
          </p:cNvSpPr>
          <p:nvPr>
            <p:ph type="body" idx="5"/>
          </p:nvPr>
        </p:nvSpPr>
        <p:spPr>
          <a:xfrm>
            <a:off x="734574" y="3319763"/>
            <a:ext cx="25542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04" name="Google Shape;2504;p209"/>
          <p:cNvSpPr txBox="1">
            <a:spLocks noGrp="1"/>
          </p:cNvSpPr>
          <p:nvPr>
            <p:ph type="body" idx="6"/>
          </p:nvPr>
        </p:nvSpPr>
        <p:spPr>
          <a:xfrm>
            <a:off x="3294905" y="3319763"/>
            <a:ext cx="25542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05" name="Google Shape;2505;p209"/>
          <p:cNvSpPr txBox="1">
            <a:spLocks noGrp="1"/>
          </p:cNvSpPr>
          <p:nvPr>
            <p:ph type="title"/>
          </p:nvPr>
        </p:nvSpPr>
        <p:spPr>
          <a:xfrm>
            <a:off x="428740" y="47625"/>
            <a:ext cx="82863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2506" name="Google Shape;2506;p209"/>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L2 - Panelist Slide - 5 Up">
  <p:cSld name="Panelist Slide - 5 Up">
    <p:spTree>
      <p:nvGrpSpPr>
        <p:cNvPr id="1" name="Shape 2507"/>
        <p:cNvGrpSpPr/>
        <p:nvPr/>
      </p:nvGrpSpPr>
      <p:grpSpPr>
        <a:xfrm>
          <a:off x="0" y="0"/>
          <a:ext cx="0" cy="0"/>
          <a:chOff x="0" y="0"/>
          <a:chExt cx="0" cy="0"/>
        </a:xfrm>
      </p:grpSpPr>
      <p:sp>
        <p:nvSpPr>
          <p:cNvPr id="2508" name="Google Shape;2508;p210"/>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FE9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2509" name="Google Shape;2509;p210"/>
          <p:cNvSpPr/>
          <p:nvPr/>
        </p:nvSpPr>
        <p:spPr>
          <a:xfrm rot="-5400000">
            <a:off x="8223289"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510" name="Google Shape;2510;p210"/>
          <p:cNvSpPr/>
          <p:nvPr/>
        </p:nvSpPr>
        <p:spPr>
          <a:xfrm rot="5400000">
            <a:off x="822316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2511" name="Google Shape;2511;p210"/>
          <p:cNvSpPr/>
          <p:nvPr/>
        </p:nvSpPr>
        <p:spPr>
          <a:xfrm>
            <a:off x="7853823" y="4245525"/>
            <a:ext cx="742800" cy="7425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2512" name="Google Shape;2512;p210" descr="Google Shape;653;p89"/>
          <p:cNvPicPr preferRelativeResize="0"/>
          <p:nvPr/>
        </p:nvPicPr>
        <p:blipFill rotWithShape="1">
          <a:blip r:embed="rId2">
            <a:alphaModFix/>
          </a:blip>
          <a:srcRect l="156" r="13045"/>
          <a:stretch/>
        </p:blipFill>
        <p:spPr>
          <a:xfrm>
            <a:off x="7871250" y="3951439"/>
            <a:ext cx="1276735" cy="1198033"/>
          </a:xfrm>
          <a:prstGeom prst="rect">
            <a:avLst/>
          </a:prstGeom>
          <a:noFill/>
          <a:ln>
            <a:noFill/>
          </a:ln>
        </p:spPr>
      </p:pic>
      <p:sp>
        <p:nvSpPr>
          <p:cNvPr id="2513" name="Google Shape;2513;p210"/>
          <p:cNvSpPr txBox="1">
            <a:spLocks noGrp="1"/>
          </p:cNvSpPr>
          <p:nvPr>
            <p:ph type="title"/>
          </p:nvPr>
        </p:nvSpPr>
        <p:spPr>
          <a:xfrm>
            <a:off x="428740" y="47625"/>
            <a:ext cx="82863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14" name="Google Shape;2514;p210"/>
          <p:cNvSpPr txBox="1">
            <a:spLocks noGrp="1"/>
          </p:cNvSpPr>
          <p:nvPr>
            <p:ph type="body" idx="1"/>
          </p:nvPr>
        </p:nvSpPr>
        <p:spPr>
          <a:xfrm>
            <a:off x="257084"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15" name="Google Shape;2515;p210"/>
          <p:cNvSpPr txBox="1">
            <a:spLocks noGrp="1"/>
          </p:cNvSpPr>
          <p:nvPr>
            <p:ph type="body" idx="2"/>
          </p:nvPr>
        </p:nvSpPr>
        <p:spPr>
          <a:xfrm>
            <a:off x="2081303" y="2854073"/>
            <a:ext cx="15537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16" name="Google Shape;2516;p210"/>
          <p:cNvSpPr txBox="1">
            <a:spLocks noGrp="1"/>
          </p:cNvSpPr>
          <p:nvPr>
            <p:ph type="body" idx="3"/>
          </p:nvPr>
        </p:nvSpPr>
        <p:spPr>
          <a:xfrm>
            <a:off x="3819189" y="2854073"/>
            <a:ext cx="15519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17" name="Google Shape;2517;p210"/>
          <p:cNvSpPr txBox="1">
            <a:spLocks noGrp="1"/>
          </p:cNvSpPr>
          <p:nvPr>
            <p:ph type="body" idx="4"/>
          </p:nvPr>
        </p:nvSpPr>
        <p:spPr>
          <a:xfrm>
            <a:off x="2025021"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18" name="Google Shape;2518;p210"/>
          <p:cNvSpPr txBox="1">
            <a:spLocks noGrp="1"/>
          </p:cNvSpPr>
          <p:nvPr>
            <p:ph type="body" idx="5"/>
          </p:nvPr>
        </p:nvSpPr>
        <p:spPr>
          <a:xfrm>
            <a:off x="3792957"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19" name="Google Shape;2519;p210"/>
          <p:cNvSpPr txBox="1">
            <a:spLocks noGrp="1"/>
          </p:cNvSpPr>
          <p:nvPr>
            <p:ph type="body" idx="6"/>
          </p:nvPr>
        </p:nvSpPr>
        <p:spPr>
          <a:xfrm>
            <a:off x="286141" y="2854073"/>
            <a:ext cx="15537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20" name="Google Shape;2520;p210"/>
          <p:cNvSpPr txBox="1">
            <a:spLocks noGrp="1"/>
          </p:cNvSpPr>
          <p:nvPr>
            <p:ph type="body" idx="7"/>
          </p:nvPr>
        </p:nvSpPr>
        <p:spPr>
          <a:xfrm>
            <a:off x="5555287" y="2854073"/>
            <a:ext cx="15537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21" name="Google Shape;2521;p210"/>
          <p:cNvSpPr txBox="1">
            <a:spLocks noGrp="1"/>
          </p:cNvSpPr>
          <p:nvPr>
            <p:ph type="body" idx="8"/>
          </p:nvPr>
        </p:nvSpPr>
        <p:spPr>
          <a:xfrm>
            <a:off x="7350337" y="2854073"/>
            <a:ext cx="15519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1"/>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22" name="Google Shape;2522;p210"/>
          <p:cNvSpPr txBox="1">
            <a:spLocks noGrp="1"/>
          </p:cNvSpPr>
          <p:nvPr>
            <p:ph type="body" idx="9"/>
          </p:nvPr>
        </p:nvSpPr>
        <p:spPr>
          <a:xfrm>
            <a:off x="5560893"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23" name="Google Shape;2523;p210"/>
          <p:cNvSpPr txBox="1">
            <a:spLocks noGrp="1"/>
          </p:cNvSpPr>
          <p:nvPr>
            <p:ph type="body" idx="13"/>
          </p:nvPr>
        </p:nvSpPr>
        <p:spPr>
          <a:xfrm>
            <a:off x="7328829"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2524" name="Google Shape;2524;p210"/>
          <p:cNvPicPr preferRelativeResize="0"/>
          <p:nvPr/>
        </p:nvPicPr>
        <p:blipFill>
          <a:blip r:embed="rId3">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L2 - Panelist Slide - 5 Up 1">
  <p:cSld name="Panelist Slide - 5 Up_1">
    <p:spTree>
      <p:nvGrpSpPr>
        <p:cNvPr id="1" name="Shape 2525"/>
        <p:cNvGrpSpPr/>
        <p:nvPr/>
      </p:nvGrpSpPr>
      <p:grpSpPr>
        <a:xfrm>
          <a:off x="0" y="0"/>
          <a:ext cx="0" cy="0"/>
          <a:chOff x="0" y="0"/>
          <a:chExt cx="0" cy="0"/>
        </a:xfrm>
      </p:grpSpPr>
      <p:sp>
        <p:nvSpPr>
          <p:cNvPr id="2526" name="Google Shape;2526;p211"/>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F9E3B6"/>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2527" name="Google Shape;2527;p211"/>
          <p:cNvSpPr/>
          <p:nvPr/>
        </p:nvSpPr>
        <p:spPr>
          <a:xfrm rot="-5400000">
            <a:off x="8223289"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528" name="Google Shape;2528;p211"/>
          <p:cNvSpPr/>
          <p:nvPr/>
        </p:nvSpPr>
        <p:spPr>
          <a:xfrm rot="5400000">
            <a:off x="822316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2529" name="Google Shape;2529;p211"/>
          <p:cNvSpPr/>
          <p:nvPr/>
        </p:nvSpPr>
        <p:spPr>
          <a:xfrm>
            <a:off x="7853823" y="4245525"/>
            <a:ext cx="742800" cy="7425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2530" name="Google Shape;2530;p211" descr="Google Shape;653;p89"/>
          <p:cNvPicPr preferRelativeResize="0"/>
          <p:nvPr/>
        </p:nvPicPr>
        <p:blipFill rotWithShape="1">
          <a:blip r:embed="rId2">
            <a:alphaModFix/>
          </a:blip>
          <a:srcRect l="156" r="13045"/>
          <a:stretch/>
        </p:blipFill>
        <p:spPr>
          <a:xfrm>
            <a:off x="7871250" y="3951439"/>
            <a:ext cx="1276735" cy="1198033"/>
          </a:xfrm>
          <a:prstGeom prst="rect">
            <a:avLst/>
          </a:prstGeom>
          <a:noFill/>
          <a:ln>
            <a:noFill/>
          </a:ln>
        </p:spPr>
      </p:pic>
      <p:sp>
        <p:nvSpPr>
          <p:cNvPr id="2531" name="Google Shape;2531;p211"/>
          <p:cNvSpPr txBox="1">
            <a:spLocks noGrp="1"/>
          </p:cNvSpPr>
          <p:nvPr>
            <p:ph type="title"/>
          </p:nvPr>
        </p:nvSpPr>
        <p:spPr>
          <a:xfrm>
            <a:off x="428740" y="47625"/>
            <a:ext cx="82863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32" name="Google Shape;2532;p211"/>
          <p:cNvSpPr txBox="1">
            <a:spLocks noGrp="1"/>
          </p:cNvSpPr>
          <p:nvPr>
            <p:ph type="body" idx="1"/>
          </p:nvPr>
        </p:nvSpPr>
        <p:spPr>
          <a:xfrm>
            <a:off x="257084"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33" name="Google Shape;2533;p211"/>
          <p:cNvSpPr txBox="1">
            <a:spLocks noGrp="1"/>
          </p:cNvSpPr>
          <p:nvPr>
            <p:ph type="body" idx="2"/>
          </p:nvPr>
        </p:nvSpPr>
        <p:spPr>
          <a:xfrm>
            <a:off x="2081303" y="2854073"/>
            <a:ext cx="15537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34" name="Google Shape;2534;p211"/>
          <p:cNvSpPr txBox="1">
            <a:spLocks noGrp="1"/>
          </p:cNvSpPr>
          <p:nvPr>
            <p:ph type="body" idx="3"/>
          </p:nvPr>
        </p:nvSpPr>
        <p:spPr>
          <a:xfrm>
            <a:off x="3819189" y="2854073"/>
            <a:ext cx="15519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35" name="Google Shape;2535;p211"/>
          <p:cNvSpPr txBox="1">
            <a:spLocks noGrp="1"/>
          </p:cNvSpPr>
          <p:nvPr>
            <p:ph type="body" idx="4"/>
          </p:nvPr>
        </p:nvSpPr>
        <p:spPr>
          <a:xfrm>
            <a:off x="2025021"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36" name="Google Shape;2536;p211"/>
          <p:cNvSpPr txBox="1">
            <a:spLocks noGrp="1"/>
          </p:cNvSpPr>
          <p:nvPr>
            <p:ph type="body" idx="5"/>
          </p:nvPr>
        </p:nvSpPr>
        <p:spPr>
          <a:xfrm>
            <a:off x="3792957"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37" name="Google Shape;2537;p211"/>
          <p:cNvSpPr txBox="1">
            <a:spLocks noGrp="1"/>
          </p:cNvSpPr>
          <p:nvPr>
            <p:ph type="body" idx="6"/>
          </p:nvPr>
        </p:nvSpPr>
        <p:spPr>
          <a:xfrm>
            <a:off x="286141" y="2854073"/>
            <a:ext cx="15537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38" name="Google Shape;2538;p211"/>
          <p:cNvSpPr txBox="1">
            <a:spLocks noGrp="1"/>
          </p:cNvSpPr>
          <p:nvPr>
            <p:ph type="body" idx="7"/>
          </p:nvPr>
        </p:nvSpPr>
        <p:spPr>
          <a:xfrm>
            <a:off x="5555287" y="2854073"/>
            <a:ext cx="15537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39" name="Google Shape;2539;p211"/>
          <p:cNvSpPr txBox="1">
            <a:spLocks noGrp="1"/>
          </p:cNvSpPr>
          <p:nvPr>
            <p:ph type="body" idx="8"/>
          </p:nvPr>
        </p:nvSpPr>
        <p:spPr>
          <a:xfrm>
            <a:off x="7350337" y="2854073"/>
            <a:ext cx="15519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1"/>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40" name="Google Shape;2540;p211"/>
          <p:cNvSpPr txBox="1">
            <a:spLocks noGrp="1"/>
          </p:cNvSpPr>
          <p:nvPr>
            <p:ph type="body" idx="9"/>
          </p:nvPr>
        </p:nvSpPr>
        <p:spPr>
          <a:xfrm>
            <a:off x="5560893"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41" name="Google Shape;2541;p211"/>
          <p:cNvSpPr txBox="1">
            <a:spLocks noGrp="1"/>
          </p:cNvSpPr>
          <p:nvPr>
            <p:ph type="body" idx="13"/>
          </p:nvPr>
        </p:nvSpPr>
        <p:spPr>
          <a:xfrm>
            <a:off x="7328829"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2542" name="Google Shape;2542;p211"/>
          <p:cNvPicPr preferRelativeResize="0"/>
          <p:nvPr/>
        </p:nvPicPr>
        <p:blipFill>
          <a:blip r:embed="rId3">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L2 - Panelist Slide - 5 Up 1 1">
  <p:cSld name="Panelist Slide - 5 Up_1_1">
    <p:spTree>
      <p:nvGrpSpPr>
        <p:cNvPr id="1" name="Shape 2543"/>
        <p:cNvGrpSpPr/>
        <p:nvPr/>
      </p:nvGrpSpPr>
      <p:grpSpPr>
        <a:xfrm>
          <a:off x="0" y="0"/>
          <a:ext cx="0" cy="0"/>
          <a:chOff x="0" y="0"/>
          <a:chExt cx="0" cy="0"/>
        </a:xfrm>
      </p:grpSpPr>
      <p:sp>
        <p:nvSpPr>
          <p:cNvPr id="2544" name="Google Shape;2544;p212"/>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2C7E8"/>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2545" name="Google Shape;2545;p212"/>
          <p:cNvSpPr/>
          <p:nvPr/>
        </p:nvSpPr>
        <p:spPr>
          <a:xfrm rot="-5400000">
            <a:off x="8223289"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546" name="Google Shape;2546;p212"/>
          <p:cNvSpPr/>
          <p:nvPr/>
        </p:nvSpPr>
        <p:spPr>
          <a:xfrm rot="5400000">
            <a:off x="822316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2547" name="Google Shape;2547;p212"/>
          <p:cNvSpPr/>
          <p:nvPr/>
        </p:nvSpPr>
        <p:spPr>
          <a:xfrm>
            <a:off x="7853823" y="4245525"/>
            <a:ext cx="742800" cy="742500"/>
          </a:xfrm>
          <a:prstGeom prst="pie">
            <a:avLst>
              <a:gd name="adj1" fmla="val 5411272"/>
              <a:gd name="adj2" fmla="val 10781300"/>
            </a:avLst>
          </a:prstGeom>
          <a:solidFill>
            <a:srgbClr val="F9E3B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2548" name="Google Shape;2548;p212" descr="Google Shape;653;p89"/>
          <p:cNvPicPr preferRelativeResize="0"/>
          <p:nvPr/>
        </p:nvPicPr>
        <p:blipFill rotWithShape="1">
          <a:blip r:embed="rId2">
            <a:alphaModFix/>
          </a:blip>
          <a:srcRect l="156" r="13045"/>
          <a:stretch/>
        </p:blipFill>
        <p:spPr>
          <a:xfrm>
            <a:off x="7871250" y="3951439"/>
            <a:ext cx="1276735" cy="1198033"/>
          </a:xfrm>
          <a:prstGeom prst="rect">
            <a:avLst/>
          </a:prstGeom>
          <a:noFill/>
          <a:ln>
            <a:noFill/>
          </a:ln>
        </p:spPr>
      </p:pic>
      <p:sp>
        <p:nvSpPr>
          <p:cNvPr id="2549" name="Google Shape;2549;p212"/>
          <p:cNvSpPr txBox="1">
            <a:spLocks noGrp="1"/>
          </p:cNvSpPr>
          <p:nvPr>
            <p:ph type="title"/>
          </p:nvPr>
        </p:nvSpPr>
        <p:spPr>
          <a:xfrm>
            <a:off x="428740" y="47625"/>
            <a:ext cx="82863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50" name="Google Shape;2550;p212"/>
          <p:cNvSpPr txBox="1">
            <a:spLocks noGrp="1"/>
          </p:cNvSpPr>
          <p:nvPr>
            <p:ph type="body" idx="1"/>
          </p:nvPr>
        </p:nvSpPr>
        <p:spPr>
          <a:xfrm>
            <a:off x="257084"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51" name="Google Shape;2551;p212"/>
          <p:cNvSpPr txBox="1">
            <a:spLocks noGrp="1"/>
          </p:cNvSpPr>
          <p:nvPr>
            <p:ph type="body" idx="2"/>
          </p:nvPr>
        </p:nvSpPr>
        <p:spPr>
          <a:xfrm>
            <a:off x="2081303" y="2854073"/>
            <a:ext cx="15537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52" name="Google Shape;2552;p212"/>
          <p:cNvSpPr txBox="1">
            <a:spLocks noGrp="1"/>
          </p:cNvSpPr>
          <p:nvPr>
            <p:ph type="body" idx="3"/>
          </p:nvPr>
        </p:nvSpPr>
        <p:spPr>
          <a:xfrm>
            <a:off x="3819189" y="2854073"/>
            <a:ext cx="15519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53" name="Google Shape;2553;p212"/>
          <p:cNvSpPr txBox="1">
            <a:spLocks noGrp="1"/>
          </p:cNvSpPr>
          <p:nvPr>
            <p:ph type="body" idx="4"/>
          </p:nvPr>
        </p:nvSpPr>
        <p:spPr>
          <a:xfrm>
            <a:off x="2025021"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54" name="Google Shape;2554;p212"/>
          <p:cNvSpPr txBox="1">
            <a:spLocks noGrp="1"/>
          </p:cNvSpPr>
          <p:nvPr>
            <p:ph type="body" idx="5"/>
          </p:nvPr>
        </p:nvSpPr>
        <p:spPr>
          <a:xfrm>
            <a:off x="3792957"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55" name="Google Shape;2555;p212"/>
          <p:cNvSpPr txBox="1">
            <a:spLocks noGrp="1"/>
          </p:cNvSpPr>
          <p:nvPr>
            <p:ph type="body" idx="6"/>
          </p:nvPr>
        </p:nvSpPr>
        <p:spPr>
          <a:xfrm>
            <a:off x="286141" y="2854073"/>
            <a:ext cx="15537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56" name="Google Shape;2556;p212"/>
          <p:cNvSpPr txBox="1">
            <a:spLocks noGrp="1"/>
          </p:cNvSpPr>
          <p:nvPr>
            <p:ph type="body" idx="7"/>
          </p:nvPr>
        </p:nvSpPr>
        <p:spPr>
          <a:xfrm>
            <a:off x="5555287" y="2854073"/>
            <a:ext cx="15537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57" name="Google Shape;2557;p212"/>
          <p:cNvSpPr txBox="1">
            <a:spLocks noGrp="1"/>
          </p:cNvSpPr>
          <p:nvPr>
            <p:ph type="body" idx="8"/>
          </p:nvPr>
        </p:nvSpPr>
        <p:spPr>
          <a:xfrm>
            <a:off x="7350337" y="2854073"/>
            <a:ext cx="15519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1"/>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58" name="Google Shape;2558;p212"/>
          <p:cNvSpPr txBox="1">
            <a:spLocks noGrp="1"/>
          </p:cNvSpPr>
          <p:nvPr>
            <p:ph type="body" idx="9"/>
          </p:nvPr>
        </p:nvSpPr>
        <p:spPr>
          <a:xfrm>
            <a:off x="5560893"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59" name="Google Shape;2559;p212"/>
          <p:cNvSpPr txBox="1">
            <a:spLocks noGrp="1"/>
          </p:cNvSpPr>
          <p:nvPr>
            <p:ph type="body" idx="13"/>
          </p:nvPr>
        </p:nvSpPr>
        <p:spPr>
          <a:xfrm>
            <a:off x="7328829"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2560" name="Google Shape;2560;p212"/>
          <p:cNvPicPr preferRelativeResize="0"/>
          <p:nvPr/>
        </p:nvPicPr>
        <p:blipFill>
          <a:blip r:embed="rId3">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L3 - Customer Story Layout">
  <p:cSld name=" Customer Story Layout">
    <p:spTree>
      <p:nvGrpSpPr>
        <p:cNvPr id="1" name="Shape 2561"/>
        <p:cNvGrpSpPr/>
        <p:nvPr/>
      </p:nvGrpSpPr>
      <p:grpSpPr>
        <a:xfrm>
          <a:off x="0" y="0"/>
          <a:ext cx="0" cy="0"/>
          <a:chOff x="0" y="0"/>
          <a:chExt cx="0" cy="0"/>
        </a:xfrm>
      </p:grpSpPr>
      <p:sp>
        <p:nvSpPr>
          <p:cNvPr id="2562" name="Google Shape;2562;p213"/>
          <p:cNvSpPr/>
          <p:nvPr/>
        </p:nvSpPr>
        <p:spPr>
          <a:xfrm rot="5399799">
            <a:off x="-1250381" y="1251036"/>
            <a:ext cx="5131500" cy="2635500"/>
          </a:xfrm>
          <a:prstGeom prst="round2SameRect">
            <a:avLst>
              <a:gd name="adj1" fmla="val 6325"/>
              <a:gd name="adj2" fmla="val 0"/>
            </a:avLst>
          </a:prstGeom>
          <a:solidFill>
            <a:srgbClr val="FFFFFF"/>
          </a:solidFill>
          <a:ln>
            <a:noFill/>
          </a:ln>
          <a:effectLst>
            <a:outerShdw blurRad="304800" dist="114300" dir="3600000" algn="tl" rotWithShape="0">
              <a:srgbClr val="000000">
                <a:alpha val="1647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563" name="Google Shape;2563;p213"/>
          <p:cNvSpPr/>
          <p:nvPr/>
        </p:nvSpPr>
        <p:spPr>
          <a:xfrm>
            <a:off x="-1" y="5009532"/>
            <a:ext cx="2505708" cy="133974"/>
          </a:xfrm>
          <a:custGeom>
            <a:avLst/>
            <a:gdLst/>
            <a:ahLst/>
            <a:cxnLst/>
            <a:rect l="l" t="t" r="r" b="b"/>
            <a:pathLst>
              <a:path w="21600" h="21600" extrusionOk="0">
                <a:moveTo>
                  <a:pt x="10802" y="0"/>
                </a:moveTo>
                <a:cubicBezTo>
                  <a:pt x="7192" y="0"/>
                  <a:pt x="3581" y="4852"/>
                  <a:pt x="0" y="14538"/>
                </a:cubicBezTo>
                <a:lnTo>
                  <a:pt x="0" y="21600"/>
                </a:lnTo>
                <a:lnTo>
                  <a:pt x="21600" y="21600"/>
                </a:lnTo>
                <a:lnTo>
                  <a:pt x="21600" y="14525"/>
                </a:lnTo>
                <a:cubicBezTo>
                  <a:pt x="18021" y="4847"/>
                  <a:pt x="14412" y="0"/>
                  <a:pt x="10802" y="0"/>
                </a:cubicBezTo>
                <a:close/>
              </a:path>
            </a:pathLst>
          </a:custGeom>
          <a:solidFill>
            <a:srgbClr val="CFE9FE"/>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003366"/>
              </a:buClr>
              <a:buSzPts val="1300"/>
              <a:buFont typeface="Salesforce Sans"/>
              <a:buNone/>
            </a:pPr>
            <a:endParaRPr sz="1300">
              <a:solidFill>
                <a:schemeClr val="dk1"/>
              </a:solidFill>
              <a:latin typeface="Salesforce Sans"/>
              <a:ea typeface="Salesforce Sans"/>
              <a:cs typeface="Salesforce Sans"/>
              <a:sym typeface="Salesforce Sans"/>
            </a:endParaRPr>
          </a:p>
        </p:txBody>
      </p:sp>
      <p:sp>
        <p:nvSpPr>
          <p:cNvPr id="2564" name="Google Shape;2564;p213"/>
          <p:cNvSpPr txBox="1">
            <a:spLocks noGrp="1"/>
          </p:cNvSpPr>
          <p:nvPr>
            <p:ph type="title"/>
          </p:nvPr>
        </p:nvSpPr>
        <p:spPr>
          <a:xfrm>
            <a:off x="2903754" y="367221"/>
            <a:ext cx="58116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1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65" name="Google Shape;2565;p213"/>
          <p:cNvSpPr txBox="1">
            <a:spLocks noGrp="1"/>
          </p:cNvSpPr>
          <p:nvPr>
            <p:ph type="ftr" idx="11"/>
          </p:nvPr>
        </p:nvSpPr>
        <p:spPr>
          <a:xfrm>
            <a:off x="7059402" y="4912148"/>
            <a:ext cx="1657200" cy="1605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1100"/>
              <a:buNone/>
              <a:defRPr>
                <a:solidFill>
                  <a:schemeClr val="dk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66" name="Google Shape;2566;p213"/>
          <p:cNvSpPr txBox="1">
            <a:spLocks noGrp="1"/>
          </p:cNvSpPr>
          <p:nvPr>
            <p:ph type="body" idx="1"/>
          </p:nvPr>
        </p:nvSpPr>
        <p:spPr>
          <a:xfrm>
            <a:off x="2903753" y="1277772"/>
            <a:ext cx="5811600" cy="252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200"/>
              <a:buNone/>
              <a:defRPr sz="1200">
                <a:solidFill>
                  <a:schemeClr val="dk1"/>
                </a:solidFill>
              </a:defRPr>
            </a:lvl1pPr>
            <a:lvl2pPr marL="914400" lvl="1" indent="-298450" algn="l" rtl="0">
              <a:spcBef>
                <a:spcPts val="1000"/>
              </a:spcBef>
              <a:spcAft>
                <a:spcPts val="0"/>
              </a:spcAft>
              <a:buSzPts val="1100"/>
              <a:buChar char="•"/>
              <a:defRPr sz="1100">
                <a:solidFill>
                  <a:schemeClr val="dk1"/>
                </a:solidFill>
              </a:defRPr>
            </a:lvl2pPr>
            <a:lvl3pPr marL="1371600" lvl="2" indent="-292100" algn="l" rtl="0">
              <a:spcBef>
                <a:spcPts val="500"/>
              </a:spcBef>
              <a:spcAft>
                <a:spcPts val="0"/>
              </a:spcAft>
              <a:buSzPts val="1000"/>
              <a:buChar char="•"/>
              <a:defRPr sz="1000">
                <a:solidFill>
                  <a:schemeClr val="dk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67" name="Google Shape;2567;p213"/>
          <p:cNvSpPr>
            <a:spLocks noGrp="1"/>
          </p:cNvSpPr>
          <p:nvPr>
            <p:ph type="pic" idx="2"/>
          </p:nvPr>
        </p:nvSpPr>
        <p:spPr>
          <a:xfrm>
            <a:off x="248328" y="2534263"/>
            <a:ext cx="2133900" cy="1247100"/>
          </a:xfrm>
          <a:prstGeom prst="rect">
            <a:avLst/>
          </a:prstGeom>
          <a:noFill/>
          <a:ln>
            <a:noFill/>
          </a:ln>
        </p:spPr>
        <p:txBody>
          <a:bodyPr spcFirstLastPara="1" wrap="square" lIns="0" tIns="0" rIns="0" bIns="0" anchor="ctr" anchorCtr="0">
            <a:noAutofit/>
          </a:bodyPr>
          <a:lstStyle>
            <a:lvl1pPr marR="0" lvl="0" algn="ctr" rtl="0">
              <a:spcBef>
                <a:spcPts val="800"/>
              </a:spcBef>
              <a:spcAft>
                <a:spcPts val="0"/>
              </a:spcAft>
              <a:buClr>
                <a:srgbClr val="7F7F7F"/>
              </a:buClr>
              <a:buSzPts val="900"/>
              <a:buFont typeface="Arial"/>
              <a:buNone/>
              <a:defRPr sz="900" b="0" i="0" u="none" strike="noStrike" cap="none">
                <a:solidFill>
                  <a:schemeClr val="accent2"/>
                </a:solidFill>
                <a:latin typeface="Salesforce Sans"/>
                <a:ea typeface="Salesforce Sans"/>
                <a:cs typeface="Salesforce Sans"/>
                <a:sym typeface="Salesforce Sans"/>
              </a:defRPr>
            </a:lvl1pPr>
            <a:lvl2pPr marR="0" lvl="1" algn="l" rtl="0">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R="0" lvl="2" algn="l" rtl="0">
              <a:spcBef>
                <a:spcPts val="5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R="0" lvl="3" algn="l" rtl="0">
              <a:spcBef>
                <a:spcPts val="5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R="0" lvl="4" algn="l" rtl="0">
              <a:spcBef>
                <a:spcPts val="500"/>
              </a:spcBef>
              <a:spcAft>
                <a:spcPts val="0"/>
              </a:spcAft>
              <a:buSzPts val="1100"/>
              <a:buNone/>
              <a:defRPr sz="1500" b="0" i="0" u="none" strike="noStrike" cap="none">
                <a:solidFill>
                  <a:schemeClr val="accent2"/>
                </a:solidFill>
                <a:latin typeface="Salesforce Sans"/>
                <a:ea typeface="Salesforce Sans"/>
                <a:cs typeface="Salesforce Sans"/>
                <a:sym typeface="Salesforce Sans"/>
              </a:defRPr>
            </a:lvl5pPr>
            <a:lvl6pPr marR="0" lvl="5" algn="l" rtl="0">
              <a:spcBef>
                <a:spcPts val="5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6pPr>
            <a:lvl7pPr marR="0" lvl="6"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7pPr>
            <a:lvl8pPr marR="0" lvl="7"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8pPr>
            <a:lvl9pPr marR="0" lvl="8"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9pPr>
          </a:lstStyle>
          <a:p>
            <a:endParaRPr/>
          </a:p>
        </p:txBody>
      </p:sp>
      <p:cxnSp>
        <p:nvCxnSpPr>
          <p:cNvPr id="2568" name="Google Shape;2568;p213"/>
          <p:cNvCxnSpPr/>
          <p:nvPr/>
        </p:nvCxnSpPr>
        <p:spPr>
          <a:xfrm rot="10800000">
            <a:off x="1315277" y="3783075"/>
            <a:ext cx="0" cy="558000"/>
          </a:xfrm>
          <a:prstGeom prst="straightConnector1">
            <a:avLst/>
          </a:prstGeom>
          <a:noFill/>
          <a:ln w="9525" cap="flat" cmpd="sng">
            <a:solidFill>
              <a:srgbClr val="BCBABD"/>
            </a:solidFill>
            <a:prstDash val="solid"/>
            <a:round/>
            <a:headEnd type="none" w="sm" len="sm"/>
            <a:tailEnd type="none" w="sm" len="sm"/>
          </a:ln>
        </p:spPr>
      </p:cxnSp>
      <p:pic>
        <p:nvPicPr>
          <p:cNvPr id="2569" name="Google Shape;2569;p213" descr="Image"/>
          <p:cNvPicPr preferRelativeResize="0"/>
          <p:nvPr/>
        </p:nvPicPr>
        <p:blipFill rotWithShape="1">
          <a:blip r:embed="rId2">
            <a:alphaModFix amt="75000"/>
          </a:blip>
          <a:srcRect l="9" b="6358"/>
          <a:stretch/>
        </p:blipFill>
        <p:spPr>
          <a:xfrm>
            <a:off x="2037543" y="4854021"/>
            <a:ext cx="596268" cy="294408"/>
          </a:xfrm>
          <a:custGeom>
            <a:avLst/>
            <a:gdLst/>
            <a:ahLst/>
            <a:cxnLst/>
            <a:rect l="l" t="t" r="r" b="b"/>
            <a:pathLst>
              <a:path w="21600" h="21600" extrusionOk="0">
                <a:moveTo>
                  <a:pt x="21600" y="0"/>
                </a:moveTo>
                <a:lnTo>
                  <a:pt x="0" y="2"/>
                </a:lnTo>
                <a:lnTo>
                  <a:pt x="0" y="21600"/>
                </a:lnTo>
                <a:lnTo>
                  <a:pt x="17079" y="21598"/>
                </a:lnTo>
                <a:cubicBezTo>
                  <a:pt x="19307" y="21598"/>
                  <a:pt x="21170" y="18187"/>
                  <a:pt x="21600" y="13652"/>
                </a:cubicBezTo>
                <a:lnTo>
                  <a:pt x="21600" y="0"/>
                </a:lnTo>
                <a:close/>
              </a:path>
            </a:pathLst>
          </a:custGeom>
          <a:noFill/>
          <a:ln>
            <a:noFill/>
          </a:ln>
        </p:spPr>
      </p:pic>
      <p:pic>
        <p:nvPicPr>
          <p:cNvPr id="2570" name="Google Shape;2570;p213" descr="Image"/>
          <p:cNvPicPr preferRelativeResize="0"/>
          <p:nvPr/>
        </p:nvPicPr>
        <p:blipFill rotWithShape="1">
          <a:blip r:embed="rId2">
            <a:alphaModFix amt="75000"/>
          </a:blip>
          <a:srcRect l="9" r="3891" b="7587"/>
          <a:stretch/>
        </p:blipFill>
        <p:spPr>
          <a:xfrm flipH="1">
            <a:off x="0" y="4847121"/>
            <a:ext cx="584587" cy="296379"/>
          </a:xfrm>
          <a:prstGeom prst="rect">
            <a:avLst/>
          </a:prstGeom>
          <a:noFill/>
          <a:ln>
            <a:noFill/>
          </a:ln>
        </p:spPr>
      </p:pic>
      <p:sp>
        <p:nvSpPr>
          <p:cNvPr id="2571" name="Google Shape;2571;p213"/>
          <p:cNvSpPr>
            <a:spLocks noGrp="1"/>
          </p:cNvSpPr>
          <p:nvPr>
            <p:ph type="pic" idx="3"/>
          </p:nvPr>
        </p:nvSpPr>
        <p:spPr>
          <a:xfrm>
            <a:off x="138420" y="135938"/>
            <a:ext cx="2353800" cy="1979700"/>
          </a:xfrm>
          <a:prstGeom prst="rect">
            <a:avLst/>
          </a:prstGeom>
          <a:noFill/>
          <a:ln>
            <a:noFill/>
          </a:ln>
        </p:spPr>
      </p:sp>
      <p:pic>
        <p:nvPicPr>
          <p:cNvPr id="2572" name="Google Shape;2572;p213"/>
          <p:cNvPicPr preferRelativeResize="0"/>
          <p:nvPr/>
        </p:nvPicPr>
        <p:blipFill>
          <a:blip r:embed="rId3">
            <a:alphaModFix/>
          </a:blip>
          <a:stretch>
            <a:fillRect/>
          </a:stretch>
        </p:blipFill>
        <p:spPr>
          <a:xfrm>
            <a:off x="813005" y="4478175"/>
            <a:ext cx="998188" cy="133969"/>
          </a:xfrm>
          <a:prstGeom prst="rect">
            <a:avLst/>
          </a:prstGeom>
          <a:noFill/>
          <a:ln>
            <a:noFill/>
          </a:ln>
        </p:spPr>
      </p:pic>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L3 - Customer Story Layout 1">
  <p:cSld name=" Customer Story Layout_1">
    <p:spTree>
      <p:nvGrpSpPr>
        <p:cNvPr id="1" name="Shape 2573"/>
        <p:cNvGrpSpPr/>
        <p:nvPr/>
      </p:nvGrpSpPr>
      <p:grpSpPr>
        <a:xfrm>
          <a:off x="0" y="0"/>
          <a:ext cx="0" cy="0"/>
          <a:chOff x="0" y="0"/>
          <a:chExt cx="0" cy="0"/>
        </a:xfrm>
      </p:grpSpPr>
      <p:sp>
        <p:nvSpPr>
          <p:cNvPr id="2574" name="Google Shape;2574;p214"/>
          <p:cNvSpPr/>
          <p:nvPr/>
        </p:nvSpPr>
        <p:spPr>
          <a:xfrm rot="5399799">
            <a:off x="-1250381" y="1251036"/>
            <a:ext cx="5131500" cy="2635500"/>
          </a:xfrm>
          <a:prstGeom prst="round2SameRect">
            <a:avLst>
              <a:gd name="adj1" fmla="val 6325"/>
              <a:gd name="adj2" fmla="val 0"/>
            </a:avLst>
          </a:prstGeom>
          <a:solidFill>
            <a:srgbClr val="FFFFFF"/>
          </a:solidFill>
          <a:ln>
            <a:noFill/>
          </a:ln>
          <a:effectLst>
            <a:outerShdw blurRad="304800" dist="114300" dir="3600000" algn="tl" rotWithShape="0">
              <a:srgbClr val="000000">
                <a:alpha val="1647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575" name="Google Shape;2575;p214"/>
          <p:cNvSpPr/>
          <p:nvPr/>
        </p:nvSpPr>
        <p:spPr>
          <a:xfrm>
            <a:off x="-1" y="5009532"/>
            <a:ext cx="2505708" cy="133974"/>
          </a:xfrm>
          <a:custGeom>
            <a:avLst/>
            <a:gdLst/>
            <a:ahLst/>
            <a:cxnLst/>
            <a:rect l="l" t="t" r="r" b="b"/>
            <a:pathLst>
              <a:path w="21600" h="21600" extrusionOk="0">
                <a:moveTo>
                  <a:pt x="10802" y="0"/>
                </a:moveTo>
                <a:cubicBezTo>
                  <a:pt x="7192" y="0"/>
                  <a:pt x="3581" y="4852"/>
                  <a:pt x="0" y="14538"/>
                </a:cubicBezTo>
                <a:lnTo>
                  <a:pt x="0" y="21600"/>
                </a:lnTo>
                <a:lnTo>
                  <a:pt x="21600" y="21600"/>
                </a:lnTo>
                <a:lnTo>
                  <a:pt x="21600" y="14525"/>
                </a:lnTo>
                <a:cubicBezTo>
                  <a:pt x="18021" y="4847"/>
                  <a:pt x="14412" y="0"/>
                  <a:pt x="10802" y="0"/>
                </a:cubicBezTo>
                <a:close/>
              </a:path>
            </a:pathLst>
          </a:custGeom>
          <a:solidFill>
            <a:srgbClr val="F9E3B6"/>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003366"/>
              </a:buClr>
              <a:buSzPts val="1300"/>
              <a:buFont typeface="Salesforce Sans"/>
              <a:buNone/>
            </a:pPr>
            <a:endParaRPr sz="1300">
              <a:solidFill>
                <a:schemeClr val="dk1"/>
              </a:solidFill>
              <a:latin typeface="Salesforce Sans"/>
              <a:ea typeface="Salesforce Sans"/>
              <a:cs typeface="Salesforce Sans"/>
              <a:sym typeface="Salesforce Sans"/>
            </a:endParaRPr>
          </a:p>
        </p:txBody>
      </p:sp>
      <p:sp>
        <p:nvSpPr>
          <p:cNvPr id="2576" name="Google Shape;2576;p214"/>
          <p:cNvSpPr txBox="1">
            <a:spLocks noGrp="1"/>
          </p:cNvSpPr>
          <p:nvPr>
            <p:ph type="title"/>
          </p:nvPr>
        </p:nvSpPr>
        <p:spPr>
          <a:xfrm>
            <a:off x="2903754" y="367221"/>
            <a:ext cx="58116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1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77" name="Google Shape;2577;p214"/>
          <p:cNvSpPr txBox="1">
            <a:spLocks noGrp="1"/>
          </p:cNvSpPr>
          <p:nvPr>
            <p:ph type="ftr" idx="11"/>
          </p:nvPr>
        </p:nvSpPr>
        <p:spPr>
          <a:xfrm>
            <a:off x="7059402" y="4912148"/>
            <a:ext cx="1657200" cy="1605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1100"/>
              <a:buNone/>
              <a:defRPr>
                <a:solidFill>
                  <a:schemeClr val="dk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78" name="Google Shape;2578;p214"/>
          <p:cNvSpPr txBox="1">
            <a:spLocks noGrp="1"/>
          </p:cNvSpPr>
          <p:nvPr>
            <p:ph type="body" idx="1"/>
          </p:nvPr>
        </p:nvSpPr>
        <p:spPr>
          <a:xfrm>
            <a:off x="2903753" y="1277772"/>
            <a:ext cx="5811600" cy="252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200"/>
              <a:buNone/>
              <a:defRPr sz="1200">
                <a:solidFill>
                  <a:schemeClr val="dk1"/>
                </a:solidFill>
              </a:defRPr>
            </a:lvl1pPr>
            <a:lvl2pPr marL="914400" lvl="1" indent="-298450" algn="l" rtl="0">
              <a:spcBef>
                <a:spcPts val="1000"/>
              </a:spcBef>
              <a:spcAft>
                <a:spcPts val="0"/>
              </a:spcAft>
              <a:buSzPts val="1100"/>
              <a:buChar char="•"/>
              <a:defRPr sz="1100">
                <a:solidFill>
                  <a:schemeClr val="dk1"/>
                </a:solidFill>
              </a:defRPr>
            </a:lvl2pPr>
            <a:lvl3pPr marL="1371600" lvl="2" indent="-292100" algn="l" rtl="0">
              <a:spcBef>
                <a:spcPts val="500"/>
              </a:spcBef>
              <a:spcAft>
                <a:spcPts val="0"/>
              </a:spcAft>
              <a:buSzPts val="1000"/>
              <a:buChar char="•"/>
              <a:defRPr sz="1000">
                <a:solidFill>
                  <a:schemeClr val="dk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79" name="Google Shape;2579;p214"/>
          <p:cNvSpPr>
            <a:spLocks noGrp="1"/>
          </p:cNvSpPr>
          <p:nvPr>
            <p:ph type="pic" idx="2"/>
          </p:nvPr>
        </p:nvSpPr>
        <p:spPr>
          <a:xfrm>
            <a:off x="248328" y="2534263"/>
            <a:ext cx="2133900" cy="1247100"/>
          </a:xfrm>
          <a:prstGeom prst="rect">
            <a:avLst/>
          </a:prstGeom>
          <a:noFill/>
          <a:ln>
            <a:noFill/>
          </a:ln>
        </p:spPr>
        <p:txBody>
          <a:bodyPr spcFirstLastPara="1" wrap="square" lIns="0" tIns="0" rIns="0" bIns="0" anchor="ctr" anchorCtr="0">
            <a:noAutofit/>
          </a:bodyPr>
          <a:lstStyle>
            <a:lvl1pPr marR="0" lvl="0" algn="ctr" rtl="0">
              <a:spcBef>
                <a:spcPts val="800"/>
              </a:spcBef>
              <a:spcAft>
                <a:spcPts val="0"/>
              </a:spcAft>
              <a:buClr>
                <a:srgbClr val="7F7F7F"/>
              </a:buClr>
              <a:buSzPts val="900"/>
              <a:buFont typeface="Arial"/>
              <a:buNone/>
              <a:defRPr sz="900" b="0" i="0" u="none" strike="noStrike" cap="none">
                <a:solidFill>
                  <a:schemeClr val="accent2"/>
                </a:solidFill>
                <a:latin typeface="Salesforce Sans"/>
                <a:ea typeface="Salesforce Sans"/>
                <a:cs typeface="Salesforce Sans"/>
                <a:sym typeface="Salesforce Sans"/>
              </a:defRPr>
            </a:lvl1pPr>
            <a:lvl2pPr marR="0" lvl="1" algn="l" rtl="0">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R="0" lvl="2" algn="l" rtl="0">
              <a:spcBef>
                <a:spcPts val="5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R="0" lvl="3" algn="l" rtl="0">
              <a:spcBef>
                <a:spcPts val="5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R="0" lvl="4" algn="l" rtl="0">
              <a:spcBef>
                <a:spcPts val="500"/>
              </a:spcBef>
              <a:spcAft>
                <a:spcPts val="0"/>
              </a:spcAft>
              <a:buSzPts val="1100"/>
              <a:buNone/>
              <a:defRPr sz="1500" b="0" i="0" u="none" strike="noStrike" cap="none">
                <a:solidFill>
                  <a:schemeClr val="accent2"/>
                </a:solidFill>
                <a:latin typeface="Salesforce Sans"/>
                <a:ea typeface="Salesforce Sans"/>
                <a:cs typeface="Salesforce Sans"/>
                <a:sym typeface="Salesforce Sans"/>
              </a:defRPr>
            </a:lvl5pPr>
            <a:lvl6pPr marR="0" lvl="5" algn="l" rtl="0">
              <a:spcBef>
                <a:spcPts val="5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6pPr>
            <a:lvl7pPr marR="0" lvl="6"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7pPr>
            <a:lvl8pPr marR="0" lvl="7"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8pPr>
            <a:lvl9pPr marR="0" lvl="8"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9pPr>
          </a:lstStyle>
          <a:p>
            <a:endParaRPr/>
          </a:p>
        </p:txBody>
      </p:sp>
      <p:cxnSp>
        <p:nvCxnSpPr>
          <p:cNvPr id="2580" name="Google Shape;2580;p214"/>
          <p:cNvCxnSpPr/>
          <p:nvPr/>
        </p:nvCxnSpPr>
        <p:spPr>
          <a:xfrm rot="10800000">
            <a:off x="1315277" y="3783075"/>
            <a:ext cx="0" cy="558000"/>
          </a:xfrm>
          <a:prstGeom prst="straightConnector1">
            <a:avLst/>
          </a:prstGeom>
          <a:noFill/>
          <a:ln w="9525" cap="flat" cmpd="sng">
            <a:solidFill>
              <a:srgbClr val="BCBABD"/>
            </a:solidFill>
            <a:prstDash val="solid"/>
            <a:round/>
            <a:headEnd type="none" w="sm" len="sm"/>
            <a:tailEnd type="none" w="sm" len="sm"/>
          </a:ln>
        </p:spPr>
      </p:cxnSp>
      <p:pic>
        <p:nvPicPr>
          <p:cNvPr id="2581" name="Google Shape;2581;p214" descr="Image"/>
          <p:cNvPicPr preferRelativeResize="0"/>
          <p:nvPr/>
        </p:nvPicPr>
        <p:blipFill rotWithShape="1">
          <a:blip r:embed="rId2">
            <a:alphaModFix amt="75000"/>
          </a:blip>
          <a:srcRect l="9" b="6358"/>
          <a:stretch/>
        </p:blipFill>
        <p:spPr>
          <a:xfrm>
            <a:off x="2037543" y="4854021"/>
            <a:ext cx="596268" cy="294408"/>
          </a:xfrm>
          <a:custGeom>
            <a:avLst/>
            <a:gdLst/>
            <a:ahLst/>
            <a:cxnLst/>
            <a:rect l="l" t="t" r="r" b="b"/>
            <a:pathLst>
              <a:path w="21600" h="21600" extrusionOk="0">
                <a:moveTo>
                  <a:pt x="21600" y="0"/>
                </a:moveTo>
                <a:lnTo>
                  <a:pt x="0" y="2"/>
                </a:lnTo>
                <a:lnTo>
                  <a:pt x="0" y="21600"/>
                </a:lnTo>
                <a:lnTo>
                  <a:pt x="17079" y="21598"/>
                </a:lnTo>
                <a:cubicBezTo>
                  <a:pt x="19307" y="21598"/>
                  <a:pt x="21170" y="18187"/>
                  <a:pt x="21600" y="13652"/>
                </a:cubicBezTo>
                <a:lnTo>
                  <a:pt x="21600" y="0"/>
                </a:lnTo>
                <a:close/>
              </a:path>
            </a:pathLst>
          </a:custGeom>
          <a:noFill/>
          <a:ln>
            <a:noFill/>
          </a:ln>
        </p:spPr>
      </p:pic>
      <p:pic>
        <p:nvPicPr>
          <p:cNvPr id="2582" name="Google Shape;2582;p214" descr="Image"/>
          <p:cNvPicPr preferRelativeResize="0"/>
          <p:nvPr/>
        </p:nvPicPr>
        <p:blipFill rotWithShape="1">
          <a:blip r:embed="rId2">
            <a:alphaModFix amt="75000"/>
          </a:blip>
          <a:srcRect l="9" r="3891" b="7587"/>
          <a:stretch/>
        </p:blipFill>
        <p:spPr>
          <a:xfrm flipH="1">
            <a:off x="0" y="4847121"/>
            <a:ext cx="584587" cy="296379"/>
          </a:xfrm>
          <a:prstGeom prst="rect">
            <a:avLst/>
          </a:prstGeom>
          <a:noFill/>
          <a:ln>
            <a:noFill/>
          </a:ln>
        </p:spPr>
      </p:pic>
      <p:sp>
        <p:nvSpPr>
          <p:cNvPr id="2583" name="Google Shape;2583;p214"/>
          <p:cNvSpPr>
            <a:spLocks noGrp="1"/>
          </p:cNvSpPr>
          <p:nvPr>
            <p:ph type="pic" idx="3"/>
          </p:nvPr>
        </p:nvSpPr>
        <p:spPr>
          <a:xfrm>
            <a:off x="138420" y="135938"/>
            <a:ext cx="2353800" cy="1979700"/>
          </a:xfrm>
          <a:prstGeom prst="rect">
            <a:avLst/>
          </a:prstGeom>
          <a:noFill/>
          <a:ln>
            <a:noFill/>
          </a:ln>
        </p:spPr>
      </p:sp>
      <p:pic>
        <p:nvPicPr>
          <p:cNvPr id="2584" name="Google Shape;2584;p214"/>
          <p:cNvPicPr preferRelativeResize="0"/>
          <p:nvPr/>
        </p:nvPicPr>
        <p:blipFill>
          <a:blip r:embed="rId3">
            <a:alphaModFix/>
          </a:blip>
          <a:stretch>
            <a:fillRect/>
          </a:stretch>
        </p:blipFill>
        <p:spPr>
          <a:xfrm>
            <a:off x="813005" y="4478175"/>
            <a:ext cx="998188" cy="13396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1 - Basic 3">
  <p:cSld name="Basic_3">
    <p:spTree>
      <p:nvGrpSpPr>
        <p:cNvPr id="1" name="Shape 78"/>
        <p:cNvGrpSpPr/>
        <p:nvPr/>
      </p:nvGrpSpPr>
      <p:grpSpPr>
        <a:xfrm>
          <a:off x="0" y="0"/>
          <a:ext cx="0" cy="0"/>
          <a:chOff x="0" y="0"/>
          <a:chExt cx="0" cy="0"/>
        </a:xfrm>
      </p:grpSpPr>
      <p:sp>
        <p:nvSpPr>
          <p:cNvPr id="79" name="Google Shape;79;p16"/>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F9E3B6"/>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80" name="Google Shape;80;p16"/>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81" name="Google Shape;81;p16"/>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2" name="Google Shape;82;p16"/>
          <p:cNvSpPr txBox="1">
            <a:spLocks noGrp="1"/>
          </p:cNvSpPr>
          <p:nvPr>
            <p:ph type="body" idx="2"/>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4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83" name="Google Shape;83;p16"/>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84" name="Google Shape;84;p16"/>
          <p:cNvPicPr preferRelativeResize="0"/>
          <p:nvPr/>
        </p:nvPicPr>
        <p:blipFill>
          <a:blip r:embed="rId2">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2 - 2 Column 1 1">
  <p:cSld name="2 Column_1_1">
    <p:spTree>
      <p:nvGrpSpPr>
        <p:cNvPr id="1" name="Shape 291"/>
        <p:cNvGrpSpPr/>
        <p:nvPr/>
      </p:nvGrpSpPr>
      <p:grpSpPr>
        <a:xfrm>
          <a:off x="0" y="0"/>
          <a:ext cx="0" cy="0"/>
          <a:chOff x="0" y="0"/>
          <a:chExt cx="0" cy="0"/>
        </a:xfrm>
      </p:grpSpPr>
      <p:sp>
        <p:nvSpPr>
          <p:cNvPr id="292" name="Google Shape;292;p34"/>
          <p:cNvSpPr txBox="1">
            <a:spLocks noGrp="1"/>
          </p:cNvSpPr>
          <p:nvPr>
            <p:ph type="title"/>
          </p:nvPr>
        </p:nvSpPr>
        <p:spPr>
          <a:xfrm>
            <a:off x="428737" y="47628"/>
            <a:ext cx="77181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93" name="Google Shape;293;p34"/>
          <p:cNvSpPr txBox="1">
            <a:spLocks noGrp="1"/>
          </p:cNvSpPr>
          <p:nvPr>
            <p:ph type="body" idx="1"/>
          </p:nvPr>
        </p:nvSpPr>
        <p:spPr>
          <a:xfrm>
            <a:off x="428737"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sz="1400">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94" name="Google Shape;294;p34"/>
          <p:cNvSpPr txBox="1">
            <a:spLocks noGrp="1"/>
          </p:cNvSpPr>
          <p:nvPr>
            <p:ph type="body" idx="2"/>
          </p:nvPr>
        </p:nvSpPr>
        <p:spPr>
          <a:xfrm>
            <a:off x="4736683"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95" name="Google Shape;295;p34"/>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96" name="Google Shape;296;p34"/>
          <p:cNvSpPr/>
          <p:nvPr/>
        </p:nvSpPr>
        <p:spPr>
          <a:xfrm>
            <a:off x="7518507" y="3518441"/>
            <a:ext cx="1625508" cy="1625076"/>
          </a:xfrm>
          <a:custGeom>
            <a:avLst/>
            <a:gdLst/>
            <a:ahLst/>
            <a:cxnLst/>
            <a:rect l="l" t="t" r="r" b="b"/>
            <a:pathLst>
              <a:path w="21600" h="21600" extrusionOk="0">
                <a:moveTo>
                  <a:pt x="21600" y="0"/>
                </a:moveTo>
                <a:cubicBezTo>
                  <a:pt x="21600" y="5528"/>
                  <a:pt x="19491" y="11056"/>
                  <a:pt x="15274" y="15274"/>
                </a:cubicBezTo>
                <a:cubicBezTo>
                  <a:pt x="11056" y="19491"/>
                  <a:pt x="5528" y="21600"/>
                  <a:pt x="0" y="21600"/>
                </a:cubicBezTo>
                <a:lnTo>
                  <a:pt x="21600" y="21600"/>
                </a:lnTo>
                <a:lnTo>
                  <a:pt x="21600" y="0"/>
                </a:lnTo>
                <a:close/>
              </a:path>
            </a:pathLst>
          </a:custGeom>
          <a:solidFill>
            <a:srgbClr val="F9E3B6"/>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sp>
        <p:nvSpPr>
          <p:cNvPr id="297" name="Google Shape;297;p34"/>
          <p:cNvSpPr txBox="1">
            <a:spLocks noGrp="1"/>
          </p:cNvSpPr>
          <p:nvPr>
            <p:ph type="subTitle" idx="4"/>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298" name="Google Shape;298;p34"/>
          <p:cNvPicPr preferRelativeResize="0"/>
          <p:nvPr/>
        </p:nvPicPr>
        <p:blipFill>
          <a:blip r:embed="rId2">
            <a:alphaModFix/>
          </a:blip>
          <a:stretch>
            <a:fillRect/>
          </a:stretch>
        </p:blipFill>
        <p:spPr>
          <a:xfrm>
            <a:off x="8064804" y="498210"/>
            <a:ext cx="752574" cy="101006"/>
          </a:xfrm>
          <a:prstGeom prst="rect">
            <a:avLst/>
          </a:prstGeom>
          <a:noFill/>
          <a:ln>
            <a:noFill/>
          </a:ln>
        </p:spPr>
      </p:pic>
      <p:pic>
        <p:nvPicPr>
          <p:cNvPr id="299" name="Google Shape;299;p34"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L3 - Customer Story Layout 1 1">
  <p:cSld name=" Customer Story Layout_1_1">
    <p:spTree>
      <p:nvGrpSpPr>
        <p:cNvPr id="1" name="Shape 2585"/>
        <p:cNvGrpSpPr/>
        <p:nvPr/>
      </p:nvGrpSpPr>
      <p:grpSpPr>
        <a:xfrm>
          <a:off x="0" y="0"/>
          <a:ext cx="0" cy="0"/>
          <a:chOff x="0" y="0"/>
          <a:chExt cx="0" cy="0"/>
        </a:xfrm>
      </p:grpSpPr>
      <p:sp>
        <p:nvSpPr>
          <p:cNvPr id="2586" name="Google Shape;2586;p215"/>
          <p:cNvSpPr/>
          <p:nvPr/>
        </p:nvSpPr>
        <p:spPr>
          <a:xfrm rot="5399799">
            <a:off x="-1250381" y="1251036"/>
            <a:ext cx="5131500" cy="2635500"/>
          </a:xfrm>
          <a:prstGeom prst="round2SameRect">
            <a:avLst>
              <a:gd name="adj1" fmla="val 6325"/>
              <a:gd name="adj2" fmla="val 0"/>
            </a:avLst>
          </a:prstGeom>
          <a:solidFill>
            <a:srgbClr val="FFFFFF"/>
          </a:solidFill>
          <a:ln>
            <a:noFill/>
          </a:ln>
          <a:effectLst>
            <a:outerShdw blurRad="304800" dist="114300" dir="3600000" algn="tl" rotWithShape="0">
              <a:srgbClr val="000000">
                <a:alpha val="1647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587" name="Google Shape;2587;p215"/>
          <p:cNvSpPr/>
          <p:nvPr/>
        </p:nvSpPr>
        <p:spPr>
          <a:xfrm>
            <a:off x="-1" y="5009532"/>
            <a:ext cx="2505708" cy="133974"/>
          </a:xfrm>
          <a:custGeom>
            <a:avLst/>
            <a:gdLst/>
            <a:ahLst/>
            <a:cxnLst/>
            <a:rect l="l" t="t" r="r" b="b"/>
            <a:pathLst>
              <a:path w="21600" h="21600" extrusionOk="0">
                <a:moveTo>
                  <a:pt x="10802" y="0"/>
                </a:moveTo>
                <a:cubicBezTo>
                  <a:pt x="7192" y="0"/>
                  <a:pt x="3581" y="4852"/>
                  <a:pt x="0" y="14538"/>
                </a:cubicBezTo>
                <a:lnTo>
                  <a:pt x="0" y="21600"/>
                </a:lnTo>
                <a:lnTo>
                  <a:pt x="21600" y="21600"/>
                </a:lnTo>
                <a:lnTo>
                  <a:pt x="21600" y="14525"/>
                </a:lnTo>
                <a:cubicBezTo>
                  <a:pt x="18021" y="4847"/>
                  <a:pt x="14412" y="0"/>
                  <a:pt x="10802" y="0"/>
                </a:cubicBezTo>
                <a:close/>
              </a:path>
            </a:pathLst>
          </a:custGeom>
          <a:solidFill>
            <a:srgbClr val="C2C7E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003366"/>
              </a:buClr>
              <a:buSzPts val="1300"/>
              <a:buFont typeface="Salesforce Sans"/>
              <a:buNone/>
            </a:pPr>
            <a:endParaRPr sz="1300">
              <a:solidFill>
                <a:schemeClr val="dk1"/>
              </a:solidFill>
              <a:latin typeface="Salesforce Sans"/>
              <a:ea typeface="Salesforce Sans"/>
              <a:cs typeface="Salesforce Sans"/>
              <a:sym typeface="Salesforce Sans"/>
            </a:endParaRPr>
          </a:p>
        </p:txBody>
      </p:sp>
      <p:sp>
        <p:nvSpPr>
          <p:cNvPr id="2588" name="Google Shape;2588;p215"/>
          <p:cNvSpPr txBox="1">
            <a:spLocks noGrp="1"/>
          </p:cNvSpPr>
          <p:nvPr>
            <p:ph type="title"/>
          </p:nvPr>
        </p:nvSpPr>
        <p:spPr>
          <a:xfrm>
            <a:off x="2903754" y="367221"/>
            <a:ext cx="58116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1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89" name="Google Shape;2589;p215"/>
          <p:cNvSpPr txBox="1">
            <a:spLocks noGrp="1"/>
          </p:cNvSpPr>
          <p:nvPr>
            <p:ph type="ftr" idx="11"/>
          </p:nvPr>
        </p:nvSpPr>
        <p:spPr>
          <a:xfrm>
            <a:off x="7059402" y="4912148"/>
            <a:ext cx="1657200" cy="1605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1100"/>
              <a:buNone/>
              <a:defRPr>
                <a:solidFill>
                  <a:schemeClr val="dk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90" name="Google Shape;2590;p215"/>
          <p:cNvSpPr txBox="1">
            <a:spLocks noGrp="1"/>
          </p:cNvSpPr>
          <p:nvPr>
            <p:ph type="body" idx="1"/>
          </p:nvPr>
        </p:nvSpPr>
        <p:spPr>
          <a:xfrm>
            <a:off x="2903753" y="1277772"/>
            <a:ext cx="5811600" cy="252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200"/>
              <a:buNone/>
              <a:defRPr sz="1200">
                <a:solidFill>
                  <a:schemeClr val="dk1"/>
                </a:solidFill>
              </a:defRPr>
            </a:lvl1pPr>
            <a:lvl2pPr marL="914400" lvl="1" indent="-298450" algn="l" rtl="0">
              <a:spcBef>
                <a:spcPts val="1000"/>
              </a:spcBef>
              <a:spcAft>
                <a:spcPts val="0"/>
              </a:spcAft>
              <a:buSzPts val="1100"/>
              <a:buChar char="•"/>
              <a:defRPr sz="1100">
                <a:solidFill>
                  <a:schemeClr val="dk1"/>
                </a:solidFill>
              </a:defRPr>
            </a:lvl2pPr>
            <a:lvl3pPr marL="1371600" lvl="2" indent="-292100" algn="l" rtl="0">
              <a:spcBef>
                <a:spcPts val="500"/>
              </a:spcBef>
              <a:spcAft>
                <a:spcPts val="0"/>
              </a:spcAft>
              <a:buSzPts val="1000"/>
              <a:buChar char="•"/>
              <a:defRPr sz="1000">
                <a:solidFill>
                  <a:schemeClr val="dk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2591" name="Google Shape;2591;p215"/>
          <p:cNvSpPr>
            <a:spLocks noGrp="1"/>
          </p:cNvSpPr>
          <p:nvPr>
            <p:ph type="pic" idx="2"/>
          </p:nvPr>
        </p:nvSpPr>
        <p:spPr>
          <a:xfrm>
            <a:off x="248328" y="2534263"/>
            <a:ext cx="2133900" cy="1247100"/>
          </a:xfrm>
          <a:prstGeom prst="rect">
            <a:avLst/>
          </a:prstGeom>
          <a:noFill/>
          <a:ln>
            <a:noFill/>
          </a:ln>
        </p:spPr>
        <p:txBody>
          <a:bodyPr spcFirstLastPara="1" wrap="square" lIns="0" tIns="0" rIns="0" bIns="0" anchor="ctr" anchorCtr="0">
            <a:noAutofit/>
          </a:bodyPr>
          <a:lstStyle>
            <a:lvl1pPr marR="0" lvl="0" algn="ctr" rtl="0">
              <a:spcBef>
                <a:spcPts val="800"/>
              </a:spcBef>
              <a:spcAft>
                <a:spcPts val="0"/>
              </a:spcAft>
              <a:buClr>
                <a:srgbClr val="7F7F7F"/>
              </a:buClr>
              <a:buSzPts val="900"/>
              <a:buFont typeface="Arial"/>
              <a:buNone/>
              <a:defRPr sz="900" b="0" i="0" u="none" strike="noStrike" cap="none">
                <a:solidFill>
                  <a:schemeClr val="accent2"/>
                </a:solidFill>
                <a:latin typeface="Salesforce Sans"/>
                <a:ea typeface="Salesforce Sans"/>
                <a:cs typeface="Salesforce Sans"/>
                <a:sym typeface="Salesforce Sans"/>
              </a:defRPr>
            </a:lvl1pPr>
            <a:lvl2pPr marR="0" lvl="1" algn="l" rtl="0">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R="0" lvl="2" algn="l" rtl="0">
              <a:spcBef>
                <a:spcPts val="5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R="0" lvl="3" algn="l" rtl="0">
              <a:spcBef>
                <a:spcPts val="5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R="0" lvl="4" algn="l" rtl="0">
              <a:spcBef>
                <a:spcPts val="500"/>
              </a:spcBef>
              <a:spcAft>
                <a:spcPts val="0"/>
              </a:spcAft>
              <a:buSzPts val="1100"/>
              <a:buNone/>
              <a:defRPr sz="1500" b="0" i="0" u="none" strike="noStrike" cap="none">
                <a:solidFill>
                  <a:schemeClr val="accent2"/>
                </a:solidFill>
                <a:latin typeface="Salesforce Sans"/>
                <a:ea typeface="Salesforce Sans"/>
                <a:cs typeface="Salesforce Sans"/>
                <a:sym typeface="Salesforce Sans"/>
              </a:defRPr>
            </a:lvl5pPr>
            <a:lvl6pPr marR="0" lvl="5" algn="l" rtl="0">
              <a:spcBef>
                <a:spcPts val="5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6pPr>
            <a:lvl7pPr marR="0" lvl="6"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7pPr>
            <a:lvl8pPr marR="0" lvl="7"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8pPr>
            <a:lvl9pPr marR="0" lvl="8"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9pPr>
          </a:lstStyle>
          <a:p>
            <a:endParaRPr/>
          </a:p>
        </p:txBody>
      </p:sp>
      <p:cxnSp>
        <p:nvCxnSpPr>
          <p:cNvPr id="2592" name="Google Shape;2592;p215"/>
          <p:cNvCxnSpPr/>
          <p:nvPr/>
        </p:nvCxnSpPr>
        <p:spPr>
          <a:xfrm rot="10800000">
            <a:off x="1315277" y="3783075"/>
            <a:ext cx="0" cy="558000"/>
          </a:xfrm>
          <a:prstGeom prst="straightConnector1">
            <a:avLst/>
          </a:prstGeom>
          <a:noFill/>
          <a:ln w="9525" cap="flat" cmpd="sng">
            <a:solidFill>
              <a:srgbClr val="BCBABD"/>
            </a:solidFill>
            <a:prstDash val="solid"/>
            <a:round/>
            <a:headEnd type="none" w="sm" len="sm"/>
            <a:tailEnd type="none" w="sm" len="sm"/>
          </a:ln>
        </p:spPr>
      </p:cxnSp>
      <p:pic>
        <p:nvPicPr>
          <p:cNvPr id="2593" name="Google Shape;2593;p215" descr="Image"/>
          <p:cNvPicPr preferRelativeResize="0"/>
          <p:nvPr/>
        </p:nvPicPr>
        <p:blipFill rotWithShape="1">
          <a:blip r:embed="rId2">
            <a:alphaModFix amt="75000"/>
          </a:blip>
          <a:srcRect l="9" b="6358"/>
          <a:stretch/>
        </p:blipFill>
        <p:spPr>
          <a:xfrm>
            <a:off x="2037543" y="4854021"/>
            <a:ext cx="596268" cy="294408"/>
          </a:xfrm>
          <a:custGeom>
            <a:avLst/>
            <a:gdLst/>
            <a:ahLst/>
            <a:cxnLst/>
            <a:rect l="l" t="t" r="r" b="b"/>
            <a:pathLst>
              <a:path w="21600" h="21600" extrusionOk="0">
                <a:moveTo>
                  <a:pt x="21600" y="0"/>
                </a:moveTo>
                <a:lnTo>
                  <a:pt x="0" y="2"/>
                </a:lnTo>
                <a:lnTo>
                  <a:pt x="0" y="21600"/>
                </a:lnTo>
                <a:lnTo>
                  <a:pt x="17079" y="21598"/>
                </a:lnTo>
                <a:cubicBezTo>
                  <a:pt x="19307" y="21598"/>
                  <a:pt x="21170" y="18187"/>
                  <a:pt x="21600" y="13652"/>
                </a:cubicBezTo>
                <a:lnTo>
                  <a:pt x="21600" y="0"/>
                </a:lnTo>
                <a:close/>
              </a:path>
            </a:pathLst>
          </a:custGeom>
          <a:noFill/>
          <a:ln>
            <a:noFill/>
          </a:ln>
        </p:spPr>
      </p:pic>
      <p:pic>
        <p:nvPicPr>
          <p:cNvPr id="2594" name="Google Shape;2594;p215" descr="Image"/>
          <p:cNvPicPr preferRelativeResize="0"/>
          <p:nvPr/>
        </p:nvPicPr>
        <p:blipFill rotWithShape="1">
          <a:blip r:embed="rId2">
            <a:alphaModFix amt="75000"/>
          </a:blip>
          <a:srcRect l="9" r="3891" b="7587"/>
          <a:stretch/>
        </p:blipFill>
        <p:spPr>
          <a:xfrm flipH="1">
            <a:off x="0" y="4847121"/>
            <a:ext cx="584587" cy="296379"/>
          </a:xfrm>
          <a:prstGeom prst="rect">
            <a:avLst/>
          </a:prstGeom>
          <a:noFill/>
          <a:ln>
            <a:noFill/>
          </a:ln>
        </p:spPr>
      </p:pic>
      <p:sp>
        <p:nvSpPr>
          <p:cNvPr id="2595" name="Google Shape;2595;p215"/>
          <p:cNvSpPr>
            <a:spLocks noGrp="1"/>
          </p:cNvSpPr>
          <p:nvPr>
            <p:ph type="pic" idx="3"/>
          </p:nvPr>
        </p:nvSpPr>
        <p:spPr>
          <a:xfrm>
            <a:off x="138420" y="135938"/>
            <a:ext cx="2353800" cy="1979700"/>
          </a:xfrm>
          <a:prstGeom prst="rect">
            <a:avLst/>
          </a:prstGeom>
          <a:noFill/>
          <a:ln>
            <a:noFill/>
          </a:ln>
        </p:spPr>
      </p:sp>
      <p:pic>
        <p:nvPicPr>
          <p:cNvPr id="2596" name="Google Shape;2596;p215"/>
          <p:cNvPicPr preferRelativeResize="0"/>
          <p:nvPr/>
        </p:nvPicPr>
        <p:blipFill>
          <a:blip r:embed="rId3">
            <a:alphaModFix/>
          </a:blip>
          <a:stretch>
            <a:fillRect/>
          </a:stretch>
        </p:blipFill>
        <p:spPr>
          <a:xfrm>
            <a:off x="813005" y="4478175"/>
            <a:ext cx="998188" cy="133969"/>
          </a:xfrm>
          <a:prstGeom prst="rect">
            <a:avLst/>
          </a:prstGeom>
          <a:noFill/>
          <a:ln>
            <a:noFill/>
          </a:ln>
        </p:spPr>
      </p:pic>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N1 - Thank You - A 1">
  <p:cSld name="Thank You - A_1">
    <p:bg>
      <p:bgPr>
        <a:solidFill>
          <a:srgbClr val="CFE9FD"/>
        </a:solidFill>
        <a:effectLst/>
      </p:bgPr>
    </p:bg>
    <p:spTree>
      <p:nvGrpSpPr>
        <p:cNvPr id="1" name="Shape 2597"/>
        <p:cNvGrpSpPr/>
        <p:nvPr/>
      </p:nvGrpSpPr>
      <p:grpSpPr>
        <a:xfrm>
          <a:off x="0" y="0"/>
          <a:ext cx="0" cy="0"/>
          <a:chOff x="0" y="0"/>
          <a:chExt cx="0" cy="0"/>
        </a:xfrm>
      </p:grpSpPr>
      <p:pic>
        <p:nvPicPr>
          <p:cNvPr id="2598" name="Google Shape;2598;p216" descr="Google Shape;72;p4"/>
          <p:cNvPicPr preferRelativeResize="0"/>
          <p:nvPr/>
        </p:nvPicPr>
        <p:blipFill rotWithShape="1">
          <a:blip r:embed="rId2">
            <a:alphaModFix amt="70000"/>
          </a:blip>
          <a:srcRect/>
          <a:stretch/>
        </p:blipFill>
        <p:spPr>
          <a:xfrm>
            <a:off x="7148951" y="3079912"/>
            <a:ext cx="1014639" cy="401086"/>
          </a:xfrm>
          <a:prstGeom prst="rect">
            <a:avLst/>
          </a:prstGeom>
          <a:noFill/>
          <a:ln>
            <a:noFill/>
          </a:ln>
        </p:spPr>
      </p:pic>
      <p:pic>
        <p:nvPicPr>
          <p:cNvPr id="2599" name="Google Shape;2599;p216"/>
          <p:cNvPicPr preferRelativeResize="0"/>
          <p:nvPr/>
        </p:nvPicPr>
        <p:blipFill rotWithShape="1">
          <a:blip r:embed="rId3">
            <a:alphaModFix amt="34000"/>
          </a:blip>
          <a:srcRect t="20609" r="65562"/>
          <a:stretch/>
        </p:blipFill>
        <p:spPr>
          <a:xfrm flipH="1">
            <a:off x="-2" y="0"/>
            <a:ext cx="3263764" cy="2508562"/>
          </a:xfrm>
          <a:prstGeom prst="rect">
            <a:avLst/>
          </a:prstGeom>
          <a:noFill/>
          <a:ln>
            <a:noFill/>
          </a:ln>
        </p:spPr>
      </p:pic>
      <p:pic>
        <p:nvPicPr>
          <p:cNvPr id="2600" name="Google Shape;2600;p216"/>
          <p:cNvPicPr preferRelativeResize="0"/>
          <p:nvPr/>
        </p:nvPicPr>
        <p:blipFill rotWithShape="1">
          <a:blip r:embed="rId3">
            <a:alphaModFix amt="54000"/>
          </a:blip>
          <a:srcRect l="21507" t="20609"/>
          <a:stretch/>
        </p:blipFill>
        <p:spPr>
          <a:xfrm rot="-2" flipH="1">
            <a:off x="1719453" y="3"/>
            <a:ext cx="7437169" cy="2508558"/>
          </a:xfrm>
          <a:prstGeom prst="rect">
            <a:avLst/>
          </a:prstGeom>
          <a:noFill/>
          <a:ln>
            <a:noFill/>
          </a:ln>
        </p:spPr>
      </p:pic>
      <p:pic>
        <p:nvPicPr>
          <p:cNvPr id="2601" name="Google Shape;2601;p216"/>
          <p:cNvPicPr preferRelativeResize="0"/>
          <p:nvPr/>
        </p:nvPicPr>
        <p:blipFill rotWithShape="1">
          <a:blip r:embed="rId4">
            <a:alphaModFix/>
          </a:blip>
          <a:srcRect r="1951" b="9739"/>
          <a:stretch/>
        </p:blipFill>
        <p:spPr>
          <a:xfrm>
            <a:off x="4945573" y="2979605"/>
            <a:ext cx="4196714" cy="2163894"/>
          </a:xfrm>
          <a:prstGeom prst="rect">
            <a:avLst/>
          </a:prstGeom>
          <a:noFill/>
          <a:ln>
            <a:noFill/>
          </a:ln>
        </p:spPr>
      </p:pic>
      <p:pic>
        <p:nvPicPr>
          <p:cNvPr id="2602" name="Google Shape;2602;p216" descr="Google Shape;888;p63"/>
          <p:cNvPicPr preferRelativeResize="0"/>
          <p:nvPr/>
        </p:nvPicPr>
        <p:blipFill rotWithShape="1">
          <a:blip r:embed="rId5">
            <a:alphaModFix/>
          </a:blip>
          <a:srcRect l="-3562" b="16611"/>
          <a:stretch/>
        </p:blipFill>
        <p:spPr>
          <a:xfrm>
            <a:off x="7716011" y="2901822"/>
            <a:ext cx="1277778" cy="2053822"/>
          </a:xfrm>
          <a:prstGeom prst="rect">
            <a:avLst/>
          </a:prstGeom>
          <a:noFill/>
          <a:ln>
            <a:noFill/>
          </a:ln>
        </p:spPr>
      </p:pic>
      <p:pic>
        <p:nvPicPr>
          <p:cNvPr id="2603" name="Google Shape;2603;p216" descr="Google Shape;894;p63"/>
          <p:cNvPicPr preferRelativeResize="0"/>
          <p:nvPr/>
        </p:nvPicPr>
        <p:blipFill rotWithShape="1">
          <a:blip r:embed="rId6">
            <a:alphaModFix/>
          </a:blip>
          <a:srcRect t="588" r="30415" b="7516"/>
          <a:stretch/>
        </p:blipFill>
        <p:spPr>
          <a:xfrm>
            <a:off x="8278387" y="2593200"/>
            <a:ext cx="863907" cy="2398348"/>
          </a:xfrm>
          <a:prstGeom prst="rect">
            <a:avLst/>
          </a:prstGeom>
          <a:noFill/>
          <a:ln>
            <a:noFill/>
          </a:ln>
        </p:spPr>
      </p:pic>
      <p:pic>
        <p:nvPicPr>
          <p:cNvPr id="2604" name="Google Shape;2604;p216" descr="Google Shape;72;p4"/>
          <p:cNvPicPr preferRelativeResize="0"/>
          <p:nvPr/>
        </p:nvPicPr>
        <p:blipFill rotWithShape="1">
          <a:blip r:embed="rId2">
            <a:alphaModFix amt="60000"/>
          </a:blip>
          <a:srcRect/>
          <a:stretch/>
        </p:blipFill>
        <p:spPr>
          <a:xfrm flipH="1">
            <a:off x="74552" y="2817365"/>
            <a:ext cx="1485169" cy="587137"/>
          </a:xfrm>
          <a:prstGeom prst="rect">
            <a:avLst/>
          </a:prstGeom>
          <a:noFill/>
          <a:ln>
            <a:noFill/>
          </a:ln>
        </p:spPr>
      </p:pic>
      <p:pic>
        <p:nvPicPr>
          <p:cNvPr id="2605" name="Google Shape;2605;p216" descr="Google Shape;888;p63"/>
          <p:cNvPicPr preferRelativeResize="0"/>
          <p:nvPr/>
        </p:nvPicPr>
        <p:blipFill rotWithShape="1">
          <a:blip r:embed="rId5">
            <a:alphaModFix/>
          </a:blip>
          <a:srcRect l="41393" b="16611"/>
          <a:stretch/>
        </p:blipFill>
        <p:spPr>
          <a:xfrm>
            <a:off x="0" y="2261691"/>
            <a:ext cx="1014641" cy="2881809"/>
          </a:xfrm>
          <a:prstGeom prst="rect">
            <a:avLst/>
          </a:prstGeom>
          <a:noFill/>
          <a:ln>
            <a:noFill/>
          </a:ln>
        </p:spPr>
      </p:pic>
      <p:pic>
        <p:nvPicPr>
          <p:cNvPr id="2606" name="Google Shape;2606;p216" descr="Google Shape;893;p63"/>
          <p:cNvPicPr preferRelativeResize="0"/>
          <p:nvPr/>
        </p:nvPicPr>
        <p:blipFill rotWithShape="1">
          <a:blip r:embed="rId7">
            <a:alphaModFix/>
          </a:blip>
          <a:srcRect/>
          <a:stretch/>
        </p:blipFill>
        <p:spPr>
          <a:xfrm>
            <a:off x="756733" y="3285505"/>
            <a:ext cx="795708" cy="1673037"/>
          </a:xfrm>
          <a:prstGeom prst="rect">
            <a:avLst/>
          </a:prstGeom>
          <a:noFill/>
          <a:ln>
            <a:noFill/>
          </a:ln>
        </p:spPr>
      </p:pic>
      <p:pic>
        <p:nvPicPr>
          <p:cNvPr id="2607" name="Google Shape;2607;p216" descr="Google Shape;895;p63"/>
          <p:cNvPicPr preferRelativeResize="0"/>
          <p:nvPr/>
        </p:nvPicPr>
        <p:blipFill rotWithShape="1">
          <a:blip r:embed="rId6">
            <a:alphaModFix/>
          </a:blip>
          <a:srcRect/>
          <a:stretch/>
        </p:blipFill>
        <p:spPr>
          <a:xfrm>
            <a:off x="303209" y="3010518"/>
            <a:ext cx="960862" cy="2020296"/>
          </a:xfrm>
          <a:prstGeom prst="rect">
            <a:avLst/>
          </a:prstGeom>
          <a:noFill/>
          <a:ln>
            <a:noFill/>
          </a:ln>
        </p:spPr>
      </p:pic>
      <p:pic>
        <p:nvPicPr>
          <p:cNvPr id="2608" name="Google Shape;2608;p216" descr="Image"/>
          <p:cNvPicPr preferRelativeResize="0"/>
          <p:nvPr/>
        </p:nvPicPr>
        <p:blipFill rotWithShape="1">
          <a:blip r:embed="rId8">
            <a:alphaModFix/>
          </a:blip>
          <a:srcRect/>
          <a:stretch/>
        </p:blipFill>
        <p:spPr>
          <a:xfrm>
            <a:off x="8580000" y="4143856"/>
            <a:ext cx="488798" cy="360168"/>
          </a:xfrm>
          <a:prstGeom prst="rect">
            <a:avLst/>
          </a:prstGeom>
          <a:noFill/>
          <a:ln>
            <a:noFill/>
          </a:ln>
        </p:spPr>
      </p:pic>
      <p:pic>
        <p:nvPicPr>
          <p:cNvPr id="2609" name="Google Shape;2609;p216" descr="Google Shape;1517;p170"/>
          <p:cNvPicPr preferRelativeResize="0"/>
          <p:nvPr/>
        </p:nvPicPr>
        <p:blipFill rotWithShape="1">
          <a:blip r:embed="rId9">
            <a:alphaModFix/>
          </a:blip>
          <a:srcRect r="17280"/>
          <a:stretch/>
        </p:blipFill>
        <p:spPr>
          <a:xfrm flipH="1">
            <a:off x="-1" y="4576275"/>
            <a:ext cx="720752" cy="587138"/>
          </a:xfrm>
          <a:prstGeom prst="rect">
            <a:avLst/>
          </a:prstGeom>
          <a:noFill/>
          <a:ln>
            <a:noFill/>
          </a:ln>
        </p:spPr>
      </p:pic>
      <p:sp>
        <p:nvSpPr>
          <p:cNvPr id="2610" name="Google Shape;2610;p216"/>
          <p:cNvSpPr/>
          <p:nvPr/>
        </p:nvSpPr>
        <p:spPr>
          <a:xfrm>
            <a:off x="113222" y="3790526"/>
            <a:ext cx="1034100" cy="1033800"/>
          </a:xfrm>
          <a:prstGeom prst="pie">
            <a:avLst>
              <a:gd name="adj1" fmla="val 5411272"/>
              <a:gd name="adj2" fmla="val 10781300"/>
            </a:avLst>
          </a:prstGeom>
          <a:solidFill>
            <a:srgbClr val="F9E3B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611" name="Google Shape;2611;p216"/>
          <p:cNvSpPr/>
          <p:nvPr/>
        </p:nvSpPr>
        <p:spPr>
          <a:xfrm rot="-5400000">
            <a:off x="627673" y="3790564"/>
            <a:ext cx="1033800" cy="1034100"/>
          </a:xfrm>
          <a:prstGeom prst="pie">
            <a:avLst>
              <a:gd name="adj1" fmla="val 5411272"/>
              <a:gd name="adj2" fmla="val 10781300"/>
            </a:avLst>
          </a:prstGeom>
          <a:solidFill>
            <a:srgbClr val="0B827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612" name="Google Shape;2612;p216"/>
          <p:cNvSpPr/>
          <p:nvPr/>
        </p:nvSpPr>
        <p:spPr>
          <a:xfrm rot="5400000">
            <a:off x="627813" y="3790376"/>
            <a:ext cx="1033800" cy="10341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613" name="Google Shape;2613;p216"/>
          <p:cNvSpPr/>
          <p:nvPr/>
        </p:nvSpPr>
        <p:spPr>
          <a:xfrm>
            <a:off x="1661763" y="3261551"/>
            <a:ext cx="1034100" cy="1033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2614" name="Google Shape;2614;p216" descr="Google Shape;894;p63"/>
          <p:cNvPicPr preferRelativeResize="0"/>
          <p:nvPr/>
        </p:nvPicPr>
        <p:blipFill rotWithShape="1">
          <a:blip r:embed="rId6">
            <a:alphaModFix/>
          </a:blip>
          <a:srcRect t="588" r="12671" b="7516"/>
          <a:stretch/>
        </p:blipFill>
        <p:spPr>
          <a:xfrm>
            <a:off x="1322314" y="3711723"/>
            <a:ext cx="622943" cy="1378025"/>
          </a:xfrm>
          <a:prstGeom prst="rect">
            <a:avLst/>
          </a:prstGeom>
          <a:noFill/>
          <a:ln>
            <a:noFill/>
          </a:ln>
        </p:spPr>
      </p:pic>
      <p:pic>
        <p:nvPicPr>
          <p:cNvPr id="2615" name="Google Shape;2615;p216" descr="6.png"/>
          <p:cNvPicPr preferRelativeResize="0"/>
          <p:nvPr/>
        </p:nvPicPr>
        <p:blipFill rotWithShape="1">
          <a:blip r:embed="rId10">
            <a:alphaModFix/>
          </a:blip>
          <a:srcRect/>
          <a:stretch/>
        </p:blipFill>
        <p:spPr>
          <a:xfrm>
            <a:off x="-3320" y="4583638"/>
            <a:ext cx="2304810" cy="590738"/>
          </a:xfrm>
          <a:prstGeom prst="rect">
            <a:avLst/>
          </a:prstGeom>
          <a:noFill/>
          <a:ln>
            <a:noFill/>
          </a:ln>
        </p:spPr>
      </p:pic>
      <p:sp>
        <p:nvSpPr>
          <p:cNvPr id="2616" name="Google Shape;2616;p216"/>
          <p:cNvSpPr/>
          <p:nvPr/>
        </p:nvSpPr>
        <p:spPr>
          <a:xfrm>
            <a:off x="7213127" y="3819176"/>
            <a:ext cx="1034100" cy="1033800"/>
          </a:xfrm>
          <a:prstGeom prst="pie">
            <a:avLst>
              <a:gd name="adj1" fmla="val 5411272"/>
              <a:gd name="adj2" fmla="val 10781300"/>
            </a:avLst>
          </a:prstGeom>
          <a:solidFill>
            <a:srgbClr val="EEBDC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617" name="Google Shape;2617;p216"/>
          <p:cNvSpPr/>
          <p:nvPr/>
        </p:nvSpPr>
        <p:spPr>
          <a:xfrm rot="5400000">
            <a:off x="7727718" y="3819026"/>
            <a:ext cx="1033800" cy="1034100"/>
          </a:xfrm>
          <a:prstGeom prst="pie">
            <a:avLst>
              <a:gd name="adj1" fmla="val 5411272"/>
              <a:gd name="adj2" fmla="val 10781300"/>
            </a:avLst>
          </a:prstGeom>
          <a:solidFill>
            <a:srgbClr val="0B827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2618" name="Google Shape;2618;p216" descr="Google Shape;670;p91"/>
          <p:cNvPicPr preferRelativeResize="0"/>
          <p:nvPr/>
        </p:nvPicPr>
        <p:blipFill rotWithShape="1">
          <a:blip r:embed="rId11">
            <a:alphaModFix/>
          </a:blip>
          <a:srcRect l="28083" t="28921"/>
          <a:stretch/>
        </p:blipFill>
        <p:spPr>
          <a:xfrm flipH="1">
            <a:off x="7149469" y="4343700"/>
            <a:ext cx="1992824" cy="799799"/>
          </a:xfrm>
          <a:prstGeom prst="rect">
            <a:avLst/>
          </a:prstGeom>
          <a:noFill/>
          <a:ln>
            <a:noFill/>
          </a:ln>
        </p:spPr>
      </p:pic>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N1 - Thank You - A 1 1">
  <p:cSld name="Thank You - A_1_1">
    <p:bg>
      <p:bgPr>
        <a:solidFill>
          <a:srgbClr val="C2C7E8"/>
        </a:solidFill>
        <a:effectLst/>
      </p:bgPr>
    </p:bg>
    <p:spTree>
      <p:nvGrpSpPr>
        <p:cNvPr id="1" name="Shape 2619"/>
        <p:cNvGrpSpPr/>
        <p:nvPr/>
      </p:nvGrpSpPr>
      <p:grpSpPr>
        <a:xfrm>
          <a:off x="0" y="0"/>
          <a:ext cx="0" cy="0"/>
          <a:chOff x="0" y="0"/>
          <a:chExt cx="0" cy="0"/>
        </a:xfrm>
      </p:grpSpPr>
      <p:pic>
        <p:nvPicPr>
          <p:cNvPr id="2620" name="Google Shape;2620;p217" descr="Google Shape;72;p4"/>
          <p:cNvPicPr preferRelativeResize="0"/>
          <p:nvPr/>
        </p:nvPicPr>
        <p:blipFill rotWithShape="1">
          <a:blip r:embed="rId2">
            <a:alphaModFix amt="70000"/>
          </a:blip>
          <a:srcRect/>
          <a:stretch/>
        </p:blipFill>
        <p:spPr>
          <a:xfrm>
            <a:off x="7148951" y="3079912"/>
            <a:ext cx="1014639" cy="401086"/>
          </a:xfrm>
          <a:prstGeom prst="rect">
            <a:avLst/>
          </a:prstGeom>
          <a:noFill/>
          <a:ln>
            <a:noFill/>
          </a:ln>
        </p:spPr>
      </p:pic>
      <p:pic>
        <p:nvPicPr>
          <p:cNvPr id="2621" name="Google Shape;2621;p217"/>
          <p:cNvPicPr preferRelativeResize="0"/>
          <p:nvPr/>
        </p:nvPicPr>
        <p:blipFill rotWithShape="1">
          <a:blip r:embed="rId3">
            <a:alphaModFix amt="34000"/>
          </a:blip>
          <a:srcRect t="20609" r="65562"/>
          <a:stretch/>
        </p:blipFill>
        <p:spPr>
          <a:xfrm flipH="1">
            <a:off x="-2" y="0"/>
            <a:ext cx="3263764" cy="2508562"/>
          </a:xfrm>
          <a:prstGeom prst="rect">
            <a:avLst/>
          </a:prstGeom>
          <a:noFill/>
          <a:ln>
            <a:noFill/>
          </a:ln>
        </p:spPr>
      </p:pic>
      <p:pic>
        <p:nvPicPr>
          <p:cNvPr id="2622" name="Google Shape;2622;p217"/>
          <p:cNvPicPr preferRelativeResize="0"/>
          <p:nvPr/>
        </p:nvPicPr>
        <p:blipFill rotWithShape="1">
          <a:blip r:embed="rId3">
            <a:alphaModFix amt="54000"/>
          </a:blip>
          <a:srcRect l="21507" t="20609"/>
          <a:stretch/>
        </p:blipFill>
        <p:spPr>
          <a:xfrm rot="-2" flipH="1">
            <a:off x="1719453" y="3"/>
            <a:ext cx="7437169" cy="2508558"/>
          </a:xfrm>
          <a:prstGeom prst="rect">
            <a:avLst/>
          </a:prstGeom>
          <a:noFill/>
          <a:ln>
            <a:noFill/>
          </a:ln>
        </p:spPr>
      </p:pic>
      <p:pic>
        <p:nvPicPr>
          <p:cNvPr id="2623" name="Google Shape;2623;p217"/>
          <p:cNvPicPr preferRelativeResize="0"/>
          <p:nvPr/>
        </p:nvPicPr>
        <p:blipFill rotWithShape="1">
          <a:blip r:embed="rId4">
            <a:alphaModFix/>
          </a:blip>
          <a:srcRect r="1951" b="9739"/>
          <a:stretch/>
        </p:blipFill>
        <p:spPr>
          <a:xfrm>
            <a:off x="4945573" y="2979605"/>
            <a:ext cx="4196714" cy="2163894"/>
          </a:xfrm>
          <a:prstGeom prst="rect">
            <a:avLst/>
          </a:prstGeom>
          <a:noFill/>
          <a:ln>
            <a:noFill/>
          </a:ln>
        </p:spPr>
      </p:pic>
      <p:pic>
        <p:nvPicPr>
          <p:cNvPr id="2624" name="Google Shape;2624;p217" descr="Google Shape;888;p63"/>
          <p:cNvPicPr preferRelativeResize="0"/>
          <p:nvPr/>
        </p:nvPicPr>
        <p:blipFill rotWithShape="1">
          <a:blip r:embed="rId5">
            <a:alphaModFix/>
          </a:blip>
          <a:srcRect l="-3562" b="16611"/>
          <a:stretch/>
        </p:blipFill>
        <p:spPr>
          <a:xfrm>
            <a:off x="7716011" y="2901822"/>
            <a:ext cx="1277778" cy="2053822"/>
          </a:xfrm>
          <a:prstGeom prst="rect">
            <a:avLst/>
          </a:prstGeom>
          <a:noFill/>
          <a:ln>
            <a:noFill/>
          </a:ln>
        </p:spPr>
      </p:pic>
      <p:pic>
        <p:nvPicPr>
          <p:cNvPr id="2625" name="Google Shape;2625;p217" descr="Google Shape;894;p63"/>
          <p:cNvPicPr preferRelativeResize="0"/>
          <p:nvPr/>
        </p:nvPicPr>
        <p:blipFill rotWithShape="1">
          <a:blip r:embed="rId6">
            <a:alphaModFix/>
          </a:blip>
          <a:srcRect t="588" r="30415" b="7516"/>
          <a:stretch/>
        </p:blipFill>
        <p:spPr>
          <a:xfrm>
            <a:off x="8278387" y="2593200"/>
            <a:ext cx="863907" cy="2398348"/>
          </a:xfrm>
          <a:prstGeom prst="rect">
            <a:avLst/>
          </a:prstGeom>
          <a:noFill/>
          <a:ln>
            <a:noFill/>
          </a:ln>
        </p:spPr>
      </p:pic>
      <p:pic>
        <p:nvPicPr>
          <p:cNvPr id="2626" name="Google Shape;2626;p217" descr="Google Shape;72;p4"/>
          <p:cNvPicPr preferRelativeResize="0"/>
          <p:nvPr/>
        </p:nvPicPr>
        <p:blipFill rotWithShape="1">
          <a:blip r:embed="rId2">
            <a:alphaModFix amt="60000"/>
          </a:blip>
          <a:srcRect/>
          <a:stretch/>
        </p:blipFill>
        <p:spPr>
          <a:xfrm flipH="1">
            <a:off x="74552" y="2817365"/>
            <a:ext cx="1485169" cy="587137"/>
          </a:xfrm>
          <a:prstGeom prst="rect">
            <a:avLst/>
          </a:prstGeom>
          <a:noFill/>
          <a:ln>
            <a:noFill/>
          </a:ln>
        </p:spPr>
      </p:pic>
      <p:pic>
        <p:nvPicPr>
          <p:cNvPr id="2627" name="Google Shape;2627;p217" descr="Google Shape;888;p63"/>
          <p:cNvPicPr preferRelativeResize="0"/>
          <p:nvPr/>
        </p:nvPicPr>
        <p:blipFill rotWithShape="1">
          <a:blip r:embed="rId5">
            <a:alphaModFix/>
          </a:blip>
          <a:srcRect l="41393" b="16611"/>
          <a:stretch/>
        </p:blipFill>
        <p:spPr>
          <a:xfrm>
            <a:off x="0" y="2261691"/>
            <a:ext cx="1014641" cy="2881809"/>
          </a:xfrm>
          <a:prstGeom prst="rect">
            <a:avLst/>
          </a:prstGeom>
          <a:noFill/>
          <a:ln>
            <a:noFill/>
          </a:ln>
        </p:spPr>
      </p:pic>
      <p:pic>
        <p:nvPicPr>
          <p:cNvPr id="2628" name="Google Shape;2628;p217" descr="Google Shape;893;p63"/>
          <p:cNvPicPr preferRelativeResize="0"/>
          <p:nvPr/>
        </p:nvPicPr>
        <p:blipFill rotWithShape="1">
          <a:blip r:embed="rId7">
            <a:alphaModFix/>
          </a:blip>
          <a:srcRect/>
          <a:stretch/>
        </p:blipFill>
        <p:spPr>
          <a:xfrm>
            <a:off x="756733" y="3285505"/>
            <a:ext cx="795708" cy="1673037"/>
          </a:xfrm>
          <a:prstGeom prst="rect">
            <a:avLst/>
          </a:prstGeom>
          <a:noFill/>
          <a:ln>
            <a:noFill/>
          </a:ln>
        </p:spPr>
      </p:pic>
      <p:pic>
        <p:nvPicPr>
          <p:cNvPr id="2629" name="Google Shape;2629;p217" descr="Google Shape;895;p63"/>
          <p:cNvPicPr preferRelativeResize="0"/>
          <p:nvPr/>
        </p:nvPicPr>
        <p:blipFill rotWithShape="1">
          <a:blip r:embed="rId6">
            <a:alphaModFix/>
          </a:blip>
          <a:srcRect/>
          <a:stretch/>
        </p:blipFill>
        <p:spPr>
          <a:xfrm>
            <a:off x="303209" y="3010518"/>
            <a:ext cx="960862" cy="2020296"/>
          </a:xfrm>
          <a:prstGeom prst="rect">
            <a:avLst/>
          </a:prstGeom>
          <a:noFill/>
          <a:ln>
            <a:noFill/>
          </a:ln>
        </p:spPr>
      </p:pic>
      <p:pic>
        <p:nvPicPr>
          <p:cNvPr id="2630" name="Google Shape;2630;p217" descr="Image"/>
          <p:cNvPicPr preferRelativeResize="0"/>
          <p:nvPr/>
        </p:nvPicPr>
        <p:blipFill rotWithShape="1">
          <a:blip r:embed="rId8">
            <a:alphaModFix/>
          </a:blip>
          <a:srcRect/>
          <a:stretch/>
        </p:blipFill>
        <p:spPr>
          <a:xfrm>
            <a:off x="8580000" y="4143856"/>
            <a:ext cx="488798" cy="360168"/>
          </a:xfrm>
          <a:prstGeom prst="rect">
            <a:avLst/>
          </a:prstGeom>
          <a:noFill/>
          <a:ln>
            <a:noFill/>
          </a:ln>
        </p:spPr>
      </p:pic>
      <p:pic>
        <p:nvPicPr>
          <p:cNvPr id="2631" name="Google Shape;2631;p217" descr="Google Shape;1517;p170"/>
          <p:cNvPicPr preferRelativeResize="0"/>
          <p:nvPr/>
        </p:nvPicPr>
        <p:blipFill rotWithShape="1">
          <a:blip r:embed="rId9">
            <a:alphaModFix/>
          </a:blip>
          <a:srcRect r="17280"/>
          <a:stretch/>
        </p:blipFill>
        <p:spPr>
          <a:xfrm flipH="1">
            <a:off x="-1" y="4576275"/>
            <a:ext cx="720752" cy="587138"/>
          </a:xfrm>
          <a:prstGeom prst="rect">
            <a:avLst/>
          </a:prstGeom>
          <a:noFill/>
          <a:ln>
            <a:noFill/>
          </a:ln>
        </p:spPr>
      </p:pic>
      <p:sp>
        <p:nvSpPr>
          <p:cNvPr id="2632" name="Google Shape;2632;p217"/>
          <p:cNvSpPr/>
          <p:nvPr/>
        </p:nvSpPr>
        <p:spPr>
          <a:xfrm>
            <a:off x="113222" y="3790526"/>
            <a:ext cx="1034100" cy="1033800"/>
          </a:xfrm>
          <a:prstGeom prst="pie">
            <a:avLst>
              <a:gd name="adj1" fmla="val 5411272"/>
              <a:gd name="adj2" fmla="val 10781300"/>
            </a:avLst>
          </a:prstGeom>
          <a:solidFill>
            <a:srgbClr val="F9E3B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633" name="Google Shape;2633;p217"/>
          <p:cNvSpPr/>
          <p:nvPr/>
        </p:nvSpPr>
        <p:spPr>
          <a:xfrm rot="-5400000">
            <a:off x="627673" y="3790564"/>
            <a:ext cx="1033800" cy="1034100"/>
          </a:xfrm>
          <a:prstGeom prst="pie">
            <a:avLst>
              <a:gd name="adj1" fmla="val 5411272"/>
              <a:gd name="adj2" fmla="val 10781300"/>
            </a:avLst>
          </a:prstGeom>
          <a:solidFill>
            <a:srgbClr val="0B827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634" name="Google Shape;2634;p217"/>
          <p:cNvSpPr/>
          <p:nvPr/>
        </p:nvSpPr>
        <p:spPr>
          <a:xfrm rot="5400000">
            <a:off x="627813" y="3790376"/>
            <a:ext cx="1033800" cy="10341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635" name="Google Shape;2635;p217"/>
          <p:cNvSpPr/>
          <p:nvPr/>
        </p:nvSpPr>
        <p:spPr>
          <a:xfrm>
            <a:off x="1661763" y="3261551"/>
            <a:ext cx="1034100" cy="1033800"/>
          </a:xfrm>
          <a:prstGeom prst="pie">
            <a:avLst>
              <a:gd name="adj1" fmla="val 5411272"/>
              <a:gd name="adj2" fmla="val 10781300"/>
            </a:avLst>
          </a:prstGeom>
          <a:solidFill>
            <a:srgbClr val="FEFEF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2636" name="Google Shape;2636;p217" descr="Google Shape;894;p63"/>
          <p:cNvPicPr preferRelativeResize="0"/>
          <p:nvPr/>
        </p:nvPicPr>
        <p:blipFill rotWithShape="1">
          <a:blip r:embed="rId6">
            <a:alphaModFix/>
          </a:blip>
          <a:srcRect t="588" r="12671" b="7516"/>
          <a:stretch/>
        </p:blipFill>
        <p:spPr>
          <a:xfrm>
            <a:off x="1322314" y="3711723"/>
            <a:ext cx="622943" cy="1378025"/>
          </a:xfrm>
          <a:prstGeom prst="rect">
            <a:avLst/>
          </a:prstGeom>
          <a:noFill/>
          <a:ln>
            <a:noFill/>
          </a:ln>
        </p:spPr>
      </p:pic>
      <p:pic>
        <p:nvPicPr>
          <p:cNvPr id="2637" name="Google Shape;2637;p217" descr="6.png"/>
          <p:cNvPicPr preferRelativeResize="0"/>
          <p:nvPr/>
        </p:nvPicPr>
        <p:blipFill rotWithShape="1">
          <a:blip r:embed="rId10">
            <a:alphaModFix/>
          </a:blip>
          <a:srcRect/>
          <a:stretch/>
        </p:blipFill>
        <p:spPr>
          <a:xfrm>
            <a:off x="-3320" y="4583638"/>
            <a:ext cx="2304810" cy="590738"/>
          </a:xfrm>
          <a:prstGeom prst="rect">
            <a:avLst/>
          </a:prstGeom>
          <a:noFill/>
          <a:ln>
            <a:noFill/>
          </a:ln>
        </p:spPr>
      </p:pic>
      <p:sp>
        <p:nvSpPr>
          <p:cNvPr id="2638" name="Google Shape;2638;p217"/>
          <p:cNvSpPr/>
          <p:nvPr/>
        </p:nvSpPr>
        <p:spPr>
          <a:xfrm>
            <a:off x="7213127" y="3819176"/>
            <a:ext cx="1034100" cy="1033800"/>
          </a:xfrm>
          <a:prstGeom prst="pie">
            <a:avLst>
              <a:gd name="adj1" fmla="val 5411272"/>
              <a:gd name="adj2" fmla="val 10781300"/>
            </a:avLst>
          </a:prstGeom>
          <a:solidFill>
            <a:srgbClr val="EEBDC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639" name="Google Shape;2639;p217"/>
          <p:cNvSpPr/>
          <p:nvPr/>
        </p:nvSpPr>
        <p:spPr>
          <a:xfrm rot="5400000">
            <a:off x="7727718" y="3819026"/>
            <a:ext cx="1033800" cy="1034100"/>
          </a:xfrm>
          <a:prstGeom prst="pie">
            <a:avLst>
              <a:gd name="adj1" fmla="val 5411272"/>
              <a:gd name="adj2" fmla="val 10781300"/>
            </a:avLst>
          </a:prstGeom>
          <a:solidFill>
            <a:srgbClr val="0B827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2640" name="Google Shape;2640;p217" descr="Google Shape;670;p91"/>
          <p:cNvPicPr preferRelativeResize="0"/>
          <p:nvPr/>
        </p:nvPicPr>
        <p:blipFill rotWithShape="1">
          <a:blip r:embed="rId11">
            <a:alphaModFix/>
          </a:blip>
          <a:srcRect l="28083" t="28921"/>
          <a:stretch/>
        </p:blipFill>
        <p:spPr>
          <a:xfrm flipH="1">
            <a:off x="7149469" y="4343700"/>
            <a:ext cx="1992824" cy="799799"/>
          </a:xfrm>
          <a:prstGeom prst="rect">
            <a:avLst/>
          </a:prstGeom>
          <a:noFill/>
          <a:ln>
            <a:noFill/>
          </a:ln>
        </p:spPr>
      </p:pic>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N1 - Thank You - A 1 1 1">
  <p:cSld name="Thank You - A_1_1_1">
    <p:bg>
      <p:bgPr>
        <a:solidFill>
          <a:srgbClr val="F9E3B6"/>
        </a:solidFill>
        <a:effectLst/>
      </p:bgPr>
    </p:bg>
    <p:spTree>
      <p:nvGrpSpPr>
        <p:cNvPr id="1" name="Shape 2641"/>
        <p:cNvGrpSpPr/>
        <p:nvPr/>
      </p:nvGrpSpPr>
      <p:grpSpPr>
        <a:xfrm>
          <a:off x="0" y="0"/>
          <a:ext cx="0" cy="0"/>
          <a:chOff x="0" y="0"/>
          <a:chExt cx="0" cy="0"/>
        </a:xfrm>
      </p:grpSpPr>
      <p:pic>
        <p:nvPicPr>
          <p:cNvPr id="2642" name="Google Shape;2642;p218" descr="Google Shape;72;p4"/>
          <p:cNvPicPr preferRelativeResize="0"/>
          <p:nvPr/>
        </p:nvPicPr>
        <p:blipFill rotWithShape="1">
          <a:blip r:embed="rId2">
            <a:alphaModFix amt="70000"/>
          </a:blip>
          <a:srcRect/>
          <a:stretch/>
        </p:blipFill>
        <p:spPr>
          <a:xfrm>
            <a:off x="7148951" y="3079912"/>
            <a:ext cx="1014639" cy="401086"/>
          </a:xfrm>
          <a:prstGeom prst="rect">
            <a:avLst/>
          </a:prstGeom>
          <a:noFill/>
          <a:ln>
            <a:noFill/>
          </a:ln>
        </p:spPr>
      </p:pic>
      <p:pic>
        <p:nvPicPr>
          <p:cNvPr id="2643" name="Google Shape;2643;p218"/>
          <p:cNvPicPr preferRelativeResize="0"/>
          <p:nvPr/>
        </p:nvPicPr>
        <p:blipFill rotWithShape="1">
          <a:blip r:embed="rId3">
            <a:alphaModFix amt="34000"/>
          </a:blip>
          <a:srcRect t="20609" r="65562"/>
          <a:stretch/>
        </p:blipFill>
        <p:spPr>
          <a:xfrm flipH="1">
            <a:off x="-2" y="0"/>
            <a:ext cx="3263764" cy="2508562"/>
          </a:xfrm>
          <a:prstGeom prst="rect">
            <a:avLst/>
          </a:prstGeom>
          <a:noFill/>
          <a:ln>
            <a:noFill/>
          </a:ln>
        </p:spPr>
      </p:pic>
      <p:pic>
        <p:nvPicPr>
          <p:cNvPr id="2644" name="Google Shape;2644;p218"/>
          <p:cNvPicPr preferRelativeResize="0"/>
          <p:nvPr/>
        </p:nvPicPr>
        <p:blipFill rotWithShape="1">
          <a:blip r:embed="rId3">
            <a:alphaModFix amt="54000"/>
          </a:blip>
          <a:srcRect l="21507" t="20609"/>
          <a:stretch/>
        </p:blipFill>
        <p:spPr>
          <a:xfrm rot="-2" flipH="1">
            <a:off x="1719453" y="3"/>
            <a:ext cx="7437169" cy="2508558"/>
          </a:xfrm>
          <a:prstGeom prst="rect">
            <a:avLst/>
          </a:prstGeom>
          <a:noFill/>
          <a:ln>
            <a:noFill/>
          </a:ln>
        </p:spPr>
      </p:pic>
      <p:pic>
        <p:nvPicPr>
          <p:cNvPr id="2645" name="Google Shape;2645;p218"/>
          <p:cNvPicPr preferRelativeResize="0"/>
          <p:nvPr/>
        </p:nvPicPr>
        <p:blipFill rotWithShape="1">
          <a:blip r:embed="rId4">
            <a:alphaModFix/>
          </a:blip>
          <a:srcRect r="1951" b="9739"/>
          <a:stretch/>
        </p:blipFill>
        <p:spPr>
          <a:xfrm>
            <a:off x="4945573" y="2979605"/>
            <a:ext cx="4196714" cy="2163894"/>
          </a:xfrm>
          <a:prstGeom prst="rect">
            <a:avLst/>
          </a:prstGeom>
          <a:noFill/>
          <a:ln>
            <a:noFill/>
          </a:ln>
        </p:spPr>
      </p:pic>
      <p:pic>
        <p:nvPicPr>
          <p:cNvPr id="2646" name="Google Shape;2646;p218" descr="Google Shape;888;p63"/>
          <p:cNvPicPr preferRelativeResize="0"/>
          <p:nvPr/>
        </p:nvPicPr>
        <p:blipFill rotWithShape="1">
          <a:blip r:embed="rId5">
            <a:alphaModFix/>
          </a:blip>
          <a:srcRect l="-3562" b="16611"/>
          <a:stretch/>
        </p:blipFill>
        <p:spPr>
          <a:xfrm>
            <a:off x="7716011" y="2901822"/>
            <a:ext cx="1277778" cy="2053822"/>
          </a:xfrm>
          <a:prstGeom prst="rect">
            <a:avLst/>
          </a:prstGeom>
          <a:noFill/>
          <a:ln>
            <a:noFill/>
          </a:ln>
        </p:spPr>
      </p:pic>
      <p:pic>
        <p:nvPicPr>
          <p:cNvPr id="2647" name="Google Shape;2647;p218" descr="Google Shape;894;p63"/>
          <p:cNvPicPr preferRelativeResize="0"/>
          <p:nvPr/>
        </p:nvPicPr>
        <p:blipFill rotWithShape="1">
          <a:blip r:embed="rId6">
            <a:alphaModFix/>
          </a:blip>
          <a:srcRect t="588" r="30415" b="7516"/>
          <a:stretch/>
        </p:blipFill>
        <p:spPr>
          <a:xfrm>
            <a:off x="8278387" y="2593200"/>
            <a:ext cx="863907" cy="2398348"/>
          </a:xfrm>
          <a:prstGeom prst="rect">
            <a:avLst/>
          </a:prstGeom>
          <a:noFill/>
          <a:ln>
            <a:noFill/>
          </a:ln>
        </p:spPr>
      </p:pic>
      <p:pic>
        <p:nvPicPr>
          <p:cNvPr id="2648" name="Google Shape;2648;p218" descr="Google Shape;72;p4"/>
          <p:cNvPicPr preferRelativeResize="0"/>
          <p:nvPr/>
        </p:nvPicPr>
        <p:blipFill rotWithShape="1">
          <a:blip r:embed="rId2">
            <a:alphaModFix amt="60000"/>
          </a:blip>
          <a:srcRect/>
          <a:stretch/>
        </p:blipFill>
        <p:spPr>
          <a:xfrm flipH="1">
            <a:off x="74552" y="2817365"/>
            <a:ext cx="1485169" cy="587137"/>
          </a:xfrm>
          <a:prstGeom prst="rect">
            <a:avLst/>
          </a:prstGeom>
          <a:noFill/>
          <a:ln>
            <a:noFill/>
          </a:ln>
        </p:spPr>
      </p:pic>
      <p:pic>
        <p:nvPicPr>
          <p:cNvPr id="2649" name="Google Shape;2649;p218" descr="Google Shape;888;p63"/>
          <p:cNvPicPr preferRelativeResize="0"/>
          <p:nvPr/>
        </p:nvPicPr>
        <p:blipFill rotWithShape="1">
          <a:blip r:embed="rId5">
            <a:alphaModFix/>
          </a:blip>
          <a:srcRect l="41393" b="16611"/>
          <a:stretch/>
        </p:blipFill>
        <p:spPr>
          <a:xfrm>
            <a:off x="0" y="2261691"/>
            <a:ext cx="1014641" cy="2881809"/>
          </a:xfrm>
          <a:prstGeom prst="rect">
            <a:avLst/>
          </a:prstGeom>
          <a:noFill/>
          <a:ln>
            <a:noFill/>
          </a:ln>
        </p:spPr>
      </p:pic>
      <p:pic>
        <p:nvPicPr>
          <p:cNvPr id="2650" name="Google Shape;2650;p218" descr="Google Shape;893;p63"/>
          <p:cNvPicPr preferRelativeResize="0"/>
          <p:nvPr/>
        </p:nvPicPr>
        <p:blipFill rotWithShape="1">
          <a:blip r:embed="rId7">
            <a:alphaModFix/>
          </a:blip>
          <a:srcRect/>
          <a:stretch/>
        </p:blipFill>
        <p:spPr>
          <a:xfrm>
            <a:off x="756733" y="3285505"/>
            <a:ext cx="795708" cy="1673037"/>
          </a:xfrm>
          <a:prstGeom prst="rect">
            <a:avLst/>
          </a:prstGeom>
          <a:noFill/>
          <a:ln>
            <a:noFill/>
          </a:ln>
        </p:spPr>
      </p:pic>
      <p:pic>
        <p:nvPicPr>
          <p:cNvPr id="2651" name="Google Shape;2651;p218" descr="Google Shape;895;p63"/>
          <p:cNvPicPr preferRelativeResize="0"/>
          <p:nvPr/>
        </p:nvPicPr>
        <p:blipFill rotWithShape="1">
          <a:blip r:embed="rId6">
            <a:alphaModFix/>
          </a:blip>
          <a:srcRect/>
          <a:stretch/>
        </p:blipFill>
        <p:spPr>
          <a:xfrm>
            <a:off x="303209" y="3010518"/>
            <a:ext cx="960862" cy="2020296"/>
          </a:xfrm>
          <a:prstGeom prst="rect">
            <a:avLst/>
          </a:prstGeom>
          <a:noFill/>
          <a:ln>
            <a:noFill/>
          </a:ln>
        </p:spPr>
      </p:pic>
      <p:pic>
        <p:nvPicPr>
          <p:cNvPr id="2652" name="Google Shape;2652;p218" descr="Image"/>
          <p:cNvPicPr preferRelativeResize="0"/>
          <p:nvPr/>
        </p:nvPicPr>
        <p:blipFill rotWithShape="1">
          <a:blip r:embed="rId8">
            <a:alphaModFix/>
          </a:blip>
          <a:srcRect/>
          <a:stretch/>
        </p:blipFill>
        <p:spPr>
          <a:xfrm>
            <a:off x="8580000" y="4143856"/>
            <a:ext cx="488798" cy="360168"/>
          </a:xfrm>
          <a:prstGeom prst="rect">
            <a:avLst/>
          </a:prstGeom>
          <a:noFill/>
          <a:ln>
            <a:noFill/>
          </a:ln>
        </p:spPr>
      </p:pic>
      <p:pic>
        <p:nvPicPr>
          <p:cNvPr id="2653" name="Google Shape;2653;p218" descr="Google Shape;1517;p170"/>
          <p:cNvPicPr preferRelativeResize="0"/>
          <p:nvPr/>
        </p:nvPicPr>
        <p:blipFill rotWithShape="1">
          <a:blip r:embed="rId9">
            <a:alphaModFix/>
          </a:blip>
          <a:srcRect r="17280"/>
          <a:stretch/>
        </p:blipFill>
        <p:spPr>
          <a:xfrm flipH="1">
            <a:off x="-1" y="4576275"/>
            <a:ext cx="720752" cy="587138"/>
          </a:xfrm>
          <a:prstGeom prst="rect">
            <a:avLst/>
          </a:prstGeom>
          <a:noFill/>
          <a:ln>
            <a:noFill/>
          </a:ln>
        </p:spPr>
      </p:pic>
      <p:sp>
        <p:nvSpPr>
          <p:cNvPr id="2654" name="Google Shape;2654;p218"/>
          <p:cNvSpPr/>
          <p:nvPr/>
        </p:nvSpPr>
        <p:spPr>
          <a:xfrm>
            <a:off x="113222" y="3790526"/>
            <a:ext cx="1034100" cy="1033800"/>
          </a:xfrm>
          <a:prstGeom prst="pie">
            <a:avLst>
              <a:gd name="adj1" fmla="val 5411272"/>
              <a:gd name="adj2" fmla="val 10781300"/>
            </a:avLst>
          </a:prstGeom>
          <a:solidFill>
            <a:srgbClr val="F9E3B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655" name="Google Shape;2655;p218"/>
          <p:cNvSpPr/>
          <p:nvPr/>
        </p:nvSpPr>
        <p:spPr>
          <a:xfrm rot="-5400000">
            <a:off x="627673" y="3790564"/>
            <a:ext cx="1033800" cy="1034100"/>
          </a:xfrm>
          <a:prstGeom prst="pie">
            <a:avLst>
              <a:gd name="adj1" fmla="val 5411272"/>
              <a:gd name="adj2" fmla="val 10781300"/>
            </a:avLst>
          </a:prstGeom>
          <a:solidFill>
            <a:srgbClr val="0B827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656" name="Google Shape;2656;p218"/>
          <p:cNvSpPr/>
          <p:nvPr/>
        </p:nvSpPr>
        <p:spPr>
          <a:xfrm rot="5400000">
            <a:off x="627813" y="3790376"/>
            <a:ext cx="1033800" cy="10341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657" name="Google Shape;2657;p218"/>
          <p:cNvSpPr/>
          <p:nvPr/>
        </p:nvSpPr>
        <p:spPr>
          <a:xfrm>
            <a:off x="1661763" y="3261551"/>
            <a:ext cx="1034100" cy="1033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2658" name="Google Shape;2658;p218" descr="Google Shape;894;p63"/>
          <p:cNvPicPr preferRelativeResize="0"/>
          <p:nvPr/>
        </p:nvPicPr>
        <p:blipFill rotWithShape="1">
          <a:blip r:embed="rId6">
            <a:alphaModFix/>
          </a:blip>
          <a:srcRect t="588" r="12671" b="7516"/>
          <a:stretch/>
        </p:blipFill>
        <p:spPr>
          <a:xfrm>
            <a:off x="1322314" y="3711723"/>
            <a:ext cx="622943" cy="1378025"/>
          </a:xfrm>
          <a:prstGeom prst="rect">
            <a:avLst/>
          </a:prstGeom>
          <a:noFill/>
          <a:ln>
            <a:noFill/>
          </a:ln>
        </p:spPr>
      </p:pic>
      <p:pic>
        <p:nvPicPr>
          <p:cNvPr id="2659" name="Google Shape;2659;p218" descr="6.png"/>
          <p:cNvPicPr preferRelativeResize="0"/>
          <p:nvPr/>
        </p:nvPicPr>
        <p:blipFill rotWithShape="1">
          <a:blip r:embed="rId10">
            <a:alphaModFix/>
          </a:blip>
          <a:srcRect/>
          <a:stretch/>
        </p:blipFill>
        <p:spPr>
          <a:xfrm>
            <a:off x="-3320" y="4583638"/>
            <a:ext cx="2304810" cy="590738"/>
          </a:xfrm>
          <a:prstGeom prst="rect">
            <a:avLst/>
          </a:prstGeom>
          <a:noFill/>
          <a:ln>
            <a:noFill/>
          </a:ln>
        </p:spPr>
      </p:pic>
      <p:sp>
        <p:nvSpPr>
          <p:cNvPr id="2660" name="Google Shape;2660;p218"/>
          <p:cNvSpPr/>
          <p:nvPr/>
        </p:nvSpPr>
        <p:spPr>
          <a:xfrm>
            <a:off x="7213127" y="3819176"/>
            <a:ext cx="1034100" cy="1033800"/>
          </a:xfrm>
          <a:prstGeom prst="pie">
            <a:avLst>
              <a:gd name="adj1" fmla="val 5411272"/>
              <a:gd name="adj2" fmla="val 10781300"/>
            </a:avLst>
          </a:prstGeom>
          <a:solidFill>
            <a:srgbClr val="EEBDC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661" name="Google Shape;2661;p218"/>
          <p:cNvSpPr/>
          <p:nvPr/>
        </p:nvSpPr>
        <p:spPr>
          <a:xfrm rot="5400000">
            <a:off x="7727718" y="3819026"/>
            <a:ext cx="1033800" cy="1034100"/>
          </a:xfrm>
          <a:prstGeom prst="pie">
            <a:avLst>
              <a:gd name="adj1" fmla="val 5411272"/>
              <a:gd name="adj2" fmla="val 10781300"/>
            </a:avLst>
          </a:prstGeom>
          <a:solidFill>
            <a:srgbClr val="0B827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2662" name="Google Shape;2662;p218" descr="Google Shape;670;p91"/>
          <p:cNvPicPr preferRelativeResize="0"/>
          <p:nvPr/>
        </p:nvPicPr>
        <p:blipFill rotWithShape="1">
          <a:blip r:embed="rId11">
            <a:alphaModFix/>
          </a:blip>
          <a:srcRect l="28083" t="28921"/>
          <a:stretch/>
        </p:blipFill>
        <p:spPr>
          <a:xfrm flipH="1">
            <a:off x="7149469" y="4343700"/>
            <a:ext cx="1992824" cy="799799"/>
          </a:xfrm>
          <a:prstGeom prst="rect">
            <a:avLst/>
          </a:prstGeom>
          <a:noFill/>
          <a:ln>
            <a:noFill/>
          </a:ln>
        </p:spPr>
      </p:pic>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O1 - Guide Placement - 1">
  <p:cSld name="Guide Placement - 1">
    <p:spTree>
      <p:nvGrpSpPr>
        <p:cNvPr id="1" name="Shape 2663"/>
        <p:cNvGrpSpPr/>
        <p:nvPr/>
      </p:nvGrpSpPr>
      <p:grpSpPr>
        <a:xfrm>
          <a:off x="0" y="0"/>
          <a:ext cx="0" cy="0"/>
          <a:chOff x="0" y="0"/>
          <a:chExt cx="0" cy="0"/>
        </a:xfrm>
      </p:grpSpPr>
      <p:sp>
        <p:nvSpPr>
          <p:cNvPr id="2664" name="Google Shape;2664;p219"/>
          <p:cNvSpPr txBox="1"/>
          <p:nvPr/>
        </p:nvSpPr>
        <p:spPr>
          <a:xfrm>
            <a:off x="5336914" y="1992350"/>
            <a:ext cx="1590600" cy="241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a:solidFill>
                  <a:schemeClr val="accent2"/>
                </a:solidFill>
                <a:latin typeface="Salesforce Sans"/>
                <a:ea typeface="Salesforce Sans"/>
                <a:cs typeface="Salesforce Sans"/>
                <a:sym typeface="Salesforce Sans"/>
              </a:rPr>
              <a:t>First level text is set at twenty-point Salesforce Sans and does not have a bullet</a:t>
            </a:r>
            <a:endParaRPr sz="1100"/>
          </a:p>
          <a:p>
            <a:pPr marL="139700" marR="0" lvl="1" indent="-139700" algn="l" rtl="0">
              <a:spcBef>
                <a:spcPts val="200"/>
              </a:spcBef>
              <a:spcAft>
                <a:spcPts val="0"/>
              </a:spcAft>
              <a:buClr>
                <a:schemeClr val="accent2"/>
              </a:buClr>
              <a:buSzPts val="1400"/>
              <a:buFont typeface="Arial"/>
              <a:buChar char="•"/>
            </a:pPr>
            <a:r>
              <a:rPr lang="en" sz="1400" b="0" i="0" u="none" strike="noStrike" cap="none">
                <a:solidFill>
                  <a:schemeClr val="accent2"/>
                </a:solidFill>
                <a:latin typeface="Salesforce Sans"/>
                <a:ea typeface="Salesforce Sans"/>
                <a:cs typeface="Salesforce Sans"/>
                <a:sym typeface="Salesforce Sans"/>
              </a:rPr>
              <a:t>Second level is eighteen-point Salesforce Sans</a:t>
            </a:r>
            <a:endParaRPr sz="1100"/>
          </a:p>
          <a:p>
            <a:pPr marL="0" marR="0" lvl="0" indent="0" algn="l" rtl="0">
              <a:spcBef>
                <a:spcPts val="700"/>
              </a:spcBef>
              <a:spcAft>
                <a:spcPts val="0"/>
              </a:spcAft>
              <a:buNone/>
            </a:pPr>
            <a:endParaRPr sz="1500">
              <a:solidFill>
                <a:schemeClr val="accent2"/>
              </a:solidFill>
              <a:latin typeface="Salesforce Sans"/>
              <a:ea typeface="Salesforce Sans"/>
              <a:cs typeface="Salesforce Sans"/>
              <a:sym typeface="Salesforce Sans"/>
            </a:endParaRPr>
          </a:p>
        </p:txBody>
      </p:sp>
      <p:sp>
        <p:nvSpPr>
          <p:cNvPr id="2665" name="Google Shape;2665;p219"/>
          <p:cNvSpPr/>
          <p:nvPr/>
        </p:nvSpPr>
        <p:spPr>
          <a:xfrm>
            <a:off x="402105" y="1345069"/>
            <a:ext cx="3271800" cy="3481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b="1">
                <a:solidFill>
                  <a:schemeClr val="accent2"/>
                </a:solidFill>
                <a:latin typeface="Salesforce Sans"/>
                <a:ea typeface="Salesforce Sans"/>
                <a:cs typeface="Salesforce Sans"/>
                <a:sym typeface="Salesforce Sans"/>
              </a:rPr>
              <a:t>What are Drawing Guides?  </a:t>
            </a:r>
            <a:endParaRPr sz="1100"/>
          </a:p>
          <a:p>
            <a:pPr marL="0" marR="0" lvl="0" indent="0" algn="l" rtl="0">
              <a:spcBef>
                <a:spcPts val="600"/>
              </a:spcBef>
              <a:spcAft>
                <a:spcPts val="0"/>
              </a:spcAft>
              <a:buNone/>
            </a:pPr>
            <a:r>
              <a:rPr lang="en" sz="1000">
                <a:solidFill>
                  <a:schemeClr val="accent2"/>
                </a:solidFill>
                <a:latin typeface="Salesforce Sans"/>
                <a:ea typeface="Salesforce Sans"/>
                <a:cs typeface="Salesforce Sans"/>
                <a:sym typeface="Salesforce Sans"/>
              </a:rPr>
              <a:t>Lines that that appear on all pages in the same spot, yet don’t show up when you print or view deck in show mode.  </a:t>
            </a:r>
            <a:br>
              <a:rPr lang="en" sz="1000">
                <a:solidFill>
                  <a:schemeClr val="accent2"/>
                </a:solidFill>
                <a:latin typeface="Salesforce Sans"/>
                <a:ea typeface="Salesforce Sans"/>
                <a:cs typeface="Salesforce Sans"/>
                <a:sym typeface="Salesforce Sans"/>
              </a:rPr>
            </a:br>
            <a:endParaRPr sz="1000">
              <a:solidFill>
                <a:schemeClr val="accent2"/>
              </a:solidFill>
              <a:latin typeface="Salesforce Sans"/>
              <a:ea typeface="Salesforce Sans"/>
              <a:cs typeface="Salesforce Sans"/>
              <a:sym typeface="Salesforce Sans"/>
            </a:endParaRPr>
          </a:p>
          <a:p>
            <a:pPr marL="0" marR="0" lvl="0" indent="0" algn="l" rtl="0">
              <a:spcBef>
                <a:spcPts val="600"/>
              </a:spcBef>
              <a:spcAft>
                <a:spcPts val="0"/>
              </a:spcAft>
              <a:buNone/>
            </a:pPr>
            <a:r>
              <a:rPr lang="en" sz="1000">
                <a:solidFill>
                  <a:schemeClr val="accent2"/>
                </a:solidFill>
                <a:latin typeface="Salesforce Sans"/>
                <a:ea typeface="Salesforce Sans"/>
                <a:cs typeface="Salesforce Sans"/>
                <a:sym typeface="Salesforce Sans"/>
              </a:rPr>
              <a:t>Think of them as internal margins for the proper alignment and consistent placement of content. Object will snap to them and they are also perfect for cropping an image to. </a:t>
            </a:r>
            <a:endParaRPr sz="1100"/>
          </a:p>
          <a:p>
            <a:pPr marL="0" marR="0" lvl="0" indent="0" algn="l" rtl="0">
              <a:spcBef>
                <a:spcPts val="600"/>
              </a:spcBef>
              <a:spcAft>
                <a:spcPts val="0"/>
              </a:spcAft>
              <a:buNone/>
            </a:pPr>
            <a:r>
              <a:rPr lang="en" sz="1000">
                <a:solidFill>
                  <a:schemeClr val="accent2"/>
                </a:solidFill>
                <a:latin typeface="Salesforce Sans"/>
                <a:ea typeface="Salesforce Sans"/>
                <a:cs typeface="Salesforce Sans"/>
                <a:sym typeface="Salesforce Sans"/>
              </a:rPr>
              <a:t>This template has pre-made guides that delineate where your workspace is.  </a:t>
            </a:r>
            <a:br>
              <a:rPr lang="en" sz="1000" b="1">
                <a:solidFill>
                  <a:schemeClr val="accent2"/>
                </a:solidFill>
                <a:latin typeface="Salesforce Sans"/>
                <a:ea typeface="Salesforce Sans"/>
                <a:cs typeface="Salesforce Sans"/>
                <a:sym typeface="Salesforce Sans"/>
              </a:rPr>
            </a:br>
            <a:br>
              <a:rPr lang="en" sz="1000" b="1">
                <a:solidFill>
                  <a:schemeClr val="accent2"/>
                </a:solidFill>
                <a:latin typeface="Salesforce Sans"/>
                <a:ea typeface="Salesforce Sans"/>
                <a:cs typeface="Salesforce Sans"/>
                <a:sym typeface="Salesforce Sans"/>
              </a:rPr>
            </a:br>
            <a:r>
              <a:rPr lang="en" sz="1000" b="1">
                <a:solidFill>
                  <a:schemeClr val="accent2"/>
                </a:solidFill>
                <a:latin typeface="Salesforce Sans"/>
                <a:ea typeface="Salesforce Sans"/>
                <a:cs typeface="Salesforce Sans"/>
                <a:sym typeface="Salesforce Sans"/>
              </a:rPr>
              <a:t>How to Turn Guides On and Off</a:t>
            </a:r>
            <a:endParaRPr sz="1100"/>
          </a:p>
          <a:p>
            <a:pPr marL="0" marR="0" lvl="0" indent="0" algn="l" rtl="0">
              <a:spcBef>
                <a:spcPts val="600"/>
              </a:spcBef>
              <a:spcAft>
                <a:spcPts val="0"/>
              </a:spcAft>
              <a:buNone/>
            </a:pPr>
            <a:r>
              <a:rPr lang="en" sz="1000" b="1">
                <a:solidFill>
                  <a:schemeClr val="accent2"/>
                </a:solidFill>
                <a:latin typeface="Salesforce Sans"/>
                <a:ea typeface="Salesforce Sans"/>
                <a:cs typeface="Salesforce Sans"/>
                <a:sym typeface="Salesforce Sans"/>
              </a:rPr>
              <a:t>Windows: </a:t>
            </a:r>
            <a:r>
              <a:rPr lang="en" sz="1000">
                <a:solidFill>
                  <a:schemeClr val="accent2"/>
                </a:solidFill>
                <a:latin typeface="Salesforce Sans"/>
                <a:ea typeface="Salesforce Sans"/>
                <a:cs typeface="Salesforce Sans"/>
                <a:sym typeface="Salesforce Sans"/>
              </a:rPr>
              <a:t>ALT + F9 or Right click in blue area off workspace &gt;Grids and Guides&gt;Display Drawing Guides on Screen</a:t>
            </a:r>
            <a:endParaRPr sz="1100"/>
          </a:p>
          <a:p>
            <a:pPr marL="0" marR="0" lvl="0" indent="0" algn="l" rtl="0">
              <a:spcBef>
                <a:spcPts val="600"/>
              </a:spcBef>
              <a:spcAft>
                <a:spcPts val="0"/>
              </a:spcAft>
              <a:buNone/>
            </a:pPr>
            <a:r>
              <a:rPr lang="en" sz="1000" b="1">
                <a:solidFill>
                  <a:schemeClr val="accent2"/>
                </a:solidFill>
                <a:latin typeface="Salesforce Sans"/>
                <a:ea typeface="Salesforce Sans"/>
                <a:cs typeface="Salesforce Sans"/>
                <a:sym typeface="Salesforce Sans"/>
              </a:rPr>
              <a:t>Mac 2011: </a:t>
            </a:r>
            <a:r>
              <a:rPr lang="en" sz="1000">
                <a:solidFill>
                  <a:schemeClr val="accent2"/>
                </a:solidFill>
                <a:latin typeface="Salesforce Sans"/>
                <a:ea typeface="Salesforce Sans"/>
                <a:cs typeface="Salesforce Sans"/>
                <a:sym typeface="Salesforce Sans"/>
              </a:rPr>
              <a:t>Control + Option + Command + G or </a:t>
            </a:r>
            <a:br>
              <a:rPr lang="en" sz="1000">
                <a:solidFill>
                  <a:schemeClr val="accent2"/>
                </a:solidFill>
                <a:latin typeface="Salesforce Sans"/>
                <a:ea typeface="Salesforce Sans"/>
                <a:cs typeface="Salesforce Sans"/>
                <a:sym typeface="Salesforce Sans"/>
              </a:rPr>
            </a:br>
            <a:r>
              <a:rPr lang="en" sz="1000">
                <a:solidFill>
                  <a:schemeClr val="accent2"/>
                </a:solidFill>
                <a:latin typeface="Salesforce Sans"/>
                <a:ea typeface="Salesforce Sans"/>
                <a:cs typeface="Salesforce Sans"/>
                <a:sym typeface="Salesforce Sans"/>
              </a:rPr>
              <a:t>View&gt;Guides&gt;Static Guides</a:t>
            </a:r>
            <a:endParaRPr sz="1100"/>
          </a:p>
          <a:p>
            <a:pPr marL="0" marR="0" lvl="0" indent="0" algn="l" rtl="0">
              <a:spcBef>
                <a:spcPts val="600"/>
              </a:spcBef>
              <a:spcAft>
                <a:spcPts val="0"/>
              </a:spcAft>
              <a:buNone/>
            </a:pPr>
            <a:r>
              <a:rPr lang="en" sz="1000" b="1">
                <a:solidFill>
                  <a:schemeClr val="accent2"/>
                </a:solidFill>
                <a:latin typeface="Salesforce Sans"/>
                <a:ea typeface="Salesforce Sans"/>
                <a:cs typeface="Salesforce Sans"/>
                <a:sym typeface="Salesforce Sans"/>
              </a:rPr>
              <a:t>MAC 2008:   </a:t>
            </a:r>
            <a:r>
              <a:rPr lang="en" sz="1000">
                <a:solidFill>
                  <a:schemeClr val="accent2"/>
                </a:solidFill>
                <a:latin typeface="Salesforce Sans"/>
                <a:ea typeface="Salesforce Sans"/>
                <a:cs typeface="Salesforce Sans"/>
                <a:sym typeface="Salesforce Sans"/>
              </a:rPr>
              <a:t>Command + G or View&gt;Guides&gt;Static Guides</a:t>
            </a:r>
            <a:endParaRPr sz="1000">
              <a:solidFill>
                <a:schemeClr val="accent2"/>
              </a:solidFill>
              <a:latin typeface="Salesforce Sans"/>
              <a:ea typeface="Salesforce Sans"/>
              <a:cs typeface="Salesforce Sans"/>
              <a:sym typeface="Salesforce Sans"/>
            </a:endParaRPr>
          </a:p>
          <a:p>
            <a:pPr marL="0" marR="0" lvl="0" indent="0" algn="l" rtl="0">
              <a:spcBef>
                <a:spcPts val="600"/>
              </a:spcBef>
              <a:spcAft>
                <a:spcPts val="0"/>
              </a:spcAft>
              <a:buNone/>
            </a:pPr>
            <a:endParaRPr sz="1000">
              <a:solidFill>
                <a:schemeClr val="accent2"/>
              </a:solidFill>
              <a:latin typeface="Salesforce Sans"/>
              <a:ea typeface="Salesforce Sans"/>
              <a:cs typeface="Salesforce Sans"/>
              <a:sym typeface="Salesforce Sans"/>
            </a:endParaRPr>
          </a:p>
        </p:txBody>
      </p:sp>
      <p:sp>
        <p:nvSpPr>
          <p:cNvPr id="2666" name="Google Shape;2666;p219"/>
          <p:cNvSpPr/>
          <p:nvPr/>
        </p:nvSpPr>
        <p:spPr>
          <a:xfrm rot="8100000" flipH="1">
            <a:off x="7120711" y="1384623"/>
            <a:ext cx="105217" cy="107763"/>
          </a:xfrm>
          <a:prstGeom prst="rightArrow">
            <a:avLst>
              <a:gd name="adj1" fmla="val 50000"/>
              <a:gd name="adj2" fmla="val 50000"/>
            </a:avLst>
          </a:prstGeom>
          <a:solidFill>
            <a:schemeClr val="accent4"/>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700">
              <a:solidFill>
                <a:schemeClr val="accent2"/>
              </a:solidFill>
              <a:latin typeface="Salesforce Sans"/>
              <a:ea typeface="Salesforce Sans"/>
              <a:cs typeface="Salesforce Sans"/>
              <a:sym typeface="Salesforce Sans"/>
            </a:endParaRPr>
          </a:p>
        </p:txBody>
      </p:sp>
      <p:sp>
        <p:nvSpPr>
          <p:cNvPr id="2667" name="Google Shape;2667;p219"/>
          <p:cNvSpPr/>
          <p:nvPr/>
        </p:nvSpPr>
        <p:spPr>
          <a:xfrm rot="8100000" flipH="1">
            <a:off x="5173193" y="2079945"/>
            <a:ext cx="105217" cy="107763"/>
          </a:xfrm>
          <a:prstGeom prst="rightArrow">
            <a:avLst>
              <a:gd name="adj1" fmla="val 50000"/>
              <a:gd name="adj2" fmla="val 50000"/>
            </a:avLst>
          </a:prstGeom>
          <a:solidFill>
            <a:schemeClr val="accent4"/>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700">
              <a:solidFill>
                <a:schemeClr val="accent2"/>
              </a:solidFill>
              <a:latin typeface="Salesforce Sans"/>
              <a:ea typeface="Salesforce Sans"/>
              <a:cs typeface="Salesforce Sans"/>
              <a:sym typeface="Salesforce Sans"/>
            </a:endParaRPr>
          </a:p>
        </p:txBody>
      </p:sp>
      <p:sp>
        <p:nvSpPr>
          <p:cNvPr id="2668" name="Google Shape;2668;p219"/>
          <p:cNvSpPr/>
          <p:nvPr/>
        </p:nvSpPr>
        <p:spPr>
          <a:xfrm>
            <a:off x="5592682" y="1341380"/>
            <a:ext cx="1713900" cy="392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b="1">
                <a:solidFill>
                  <a:schemeClr val="dk1"/>
                </a:solidFill>
                <a:latin typeface="Salesforce Sans"/>
                <a:ea typeface="Salesforce Sans"/>
                <a:cs typeface="Salesforce Sans"/>
                <a:sym typeface="Salesforce Sans"/>
              </a:rPr>
              <a:t>Guide for Body Text on Slides with Full Content</a:t>
            </a:r>
            <a:endParaRPr sz="1000">
              <a:solidFill>
                <a:schemeClr val="dk1"/>
              </a:solidFill>
              <a:latin typeface="Salesforce Sans"/>
              <a:ea typeface="Salesforce Sans"/>
              <a:cs typeface="Salesforce Sans"/>
              <a:sym typeface="Salesforce Sans"/>
            </a:endParaRPr>
          </a:p>
        </p:txBody>
      </p:sp>
      <p:grpSp>
        <p:nvGrpSpPr>
          <p:cNvPr id="2669" name="Google Shape;2669;p219"/>
          <p:cNvGrpSpPr/>
          <p:nvPr/>
        </p:nvGrpSpPr>
        <p:grpSpPr>
          <a:xfrm>
            <a:off x="0" y="-1191"/>
            <a:ext cx="9143964" cy="5144691"/>
            <a:chOff x="0" y="-1588"/>
            <a:chExt cx="12188702" cy="6859588"/>
          </a:xfrm>
        </p:grpSpPr>
        <p:grpSp>
          <p:nvGrpSpPr>
            <p:cNvPr id="2670" name="Google Shape;2670;p219"/>
            <p:cNvGrpSpPr/>
            <p:nvPr/>
          </p:nvGrpSpPr>
          <p:grpSpPr>
            <a:xfrm>
              <a:off x="1" y="1824646"/>
              <a:ext cx="12188700" cy="928193"/>
              <a:chOff x="2" y="1824646"/>
              <a:chExt cx="12188700" cy="928193"/>
            </a:xfrm>
          </p:grpSpPr>
          <p:cxnSp>
            <p:nvCxnSpPr>
              <p:cNvPr id="2671" name="Google Shape;2671;p219"/>
              <p:cNvCxnSpPr/>
              <p:nvPr/>
            </p:nvCxnSpPr>
            <p:spPr>
              <a:xfrm rot="10800000">
                <a:off x="6094352" y="-4269704"/>
                <a:ext cx="0" cy="12188700"/>
              </a:xfrm>
              <a:prstGeom prst="straightConnector1">
                <a:avLst/>
              </a:prstGeom>
              <a:noFill/>
              <a:ln w="19050" cap="flat" cmpd="sng">
                <a:solidFill>
                  <a:schemeClr val="accent3"/>
                </a:solidFill>
                <a:prstDash val="solid"/>
                <a:round/>
                <a:headEnd type="none" w="sm" len="sm"/>
                <a:tailEnd type="none" w="sm" len="sm"/>
              </a:ln>
            </p:spPr>
          </p:cxnSp>
          <p:cxnSp>
            <p:nvCxnSpPr>
              <p:cNvPr id="2672" name="Google Shape;2672;p219"/>
              <p:cNvCxnSpPr/>
              <p:nvPr/>
            </p:nvCxnSpPr>
            <p:spPr>
              <a:xfrm rot="10800000">
                <a:off x="6094352" y="-3341512"/>
                <a:ext cx="0" cy="12188700"/>
              </a:xfrm>
              <a:prstGeom prst="straightConnector1">
                <a:avLst/>
              </a:prstGeom>
              <a:noFill/>
              <a:ln w="19050" cap="flat" cmpd="sng">
                <a:solidFill>
                  <a:schemeClr val="accent3"/>
                </a:solidFill>
                <a:prstDash val="solid"/>
                <a:round/>
                <a:headEnd type="none" w="sm" len="sm"/>
                <a:tailEnd type="none" w="sm" len="sm"/>
              </a:ln>
            </p:spPr>
          </p:cxnSp>
        </p:grpSp>
        <p:grpSp>
          <p:nvGrpSpPr>
            <p:cNvPr id="2673" name="Google Shape;2673;p219"/>
            <p:cNvGrpSpPr/>
            <p:nvPr/>
          </p:nvGrpSpPr>
          <p:grpSpPr>
            <a:xfrm>
              <a:off x="-1" y="-1588"/>
              <a:ext cx="12188701" cy="6859588"/>
              <a:chOff x="1" y="-1588"/>
              <a:chExt cx="12188701" cy="6859588"/>
            </a:xfrm>
          </p:grpSpPr>
          <p:cxnSp>
            <p:nvCxnSpPr>
              <p:cNvPr id="2674" name="Google Shape;2674;p219"/>
              <p:cNvCxnSpPr/>
              <p:nvPr/>
            </p:nvCxnSpPr>
            <p:spPr>
              <a:xfrm rot="10800000">
                <a:off x="6094351" y="-5574527"/>
                <a:ext cx="0" cy="12188700"/>
              </a:xfrm>
              <a:prstGeom prst="straightConnector1">
                <a:avLst/>
              </a:prstGeom>
              <a:noFill/>
              <a:ln w="19050" cap="flat" cmpd="sng">
                <a:solidFill>
                  <a:schemeClr val="accent3"/>
                </a:solidFill>
                <a:prstDash val="solid"/>
                <a:round/>
                <a:headEnd type="none" w="sm" len="sm"/>
                <a:tailEnd type="none" w="sm" len="sm"/>
              </a:ln>
            </p:spPr>
          </p:cxnSp>
          <p:cxnSp>
            <p:nvCxnSpPr>
              <p:cNvPr id="2675" name="Google Shape;2675;p219"/>
              <p:cNvCxnSpPr/>
              <p:nvPr/>
            </p:nvCxnSpPr>
            <p:spPr>
              <a:xfrm>
                <a:off x="581026" y="0"/>
                <a:ext cx="0" cy="6858000"/>
              </a:xfrm>
              <a:prstGeom prst="straightConnector1">
                <a:avLst/>
              </a:prstGeom>
              <a:noFill/>
              <a:ln w="19050" cap="flat" cmpd="sng">
                <a:solidFill>
                  <a:schemeClr val="accent3"/>
                </a:solidFill>
                <a:prstDash val="solid"/>
                <a:round/>
                <a:headEnd type="none" w="sm" len="sm"/>
                <a:tailEnd type="none" w="sm" len="sm"/>
              </a:ln>
            </p:spPr>
          </p:cxnSp>
          <p:cxnSp>
            <p:nvCxnSpPr>
              <p:cNvPr id="2676" name="Google Shape;2676;p219"/>
              <p:cNvCxnSpPr/>
              <p:nvPr/>
            </p:nvCxnSpPr>
            <p:spPr>
              <a:xfrm>
                <a:off x="11618914" y="-1588"/>
                <a:ext cx="0" cy="6858000"/>
              </a:xfrm>
              <a:prstGeom prst="straightConnector1">
                <a:avLst/>
              </a:prstGeom>
              <a:noFill/>
              <a:ln w="19050" cap="flat" cmpd="sng">
                <a:solidFill>
                  <a:schemeClr val="accent3"/>
                </a:solidFill>
                <a:prstDash val="solid"/>
                <a:round/>
                <a:headEnd type="none" w="sm" len="sm"/>
                <a:tailEnd type="none" w="sm" len="sm"/>
              </a:ln>
            </p:spPr>
          </p:cxnSp>
          <p:cxnSp>
            <p:nvCxnSpPr>
              <p:cNvPr id="2677" name="Google Shape;2677;p219"/>
              <p:cNvCxnSpPr/>
              <p:nvPr/>
            </p:nvCxnSpPr>
            <p:spPr>
              <a:xfrm rot="10800000">
                <a:off x="6094352" y="244968"/>
                <a:ext cx="0" cy="12188700"/>
              </a:xfrm>
              <a:prstGeom prst="straightConnector1">
                <a:avLst/>
              </a:prstGeom>
              <a:noFill/>
              <a:ln w="9525" cap="flat" cmpd="sng">
                <a:solidFill>
                  <a:schemeClr val="accent3"/>
                </a:solidFill>
                <a:prstDash val="solid"/>
                <a:round/>
                <a:headEnd type="none" w="sm" len="sm"/>
                <a:tailEnd type="none" w="sm" len="sm"/>
              </a:ln>
            </p:spPr>
          </p:cxnSp>
        </p:grpSp>
      </p:grpSp>
      <p:sp>
        <p:nvSpPr>
          <p:cNvPr id="2678" name="Google Shape;2678;p219"/>
          <p:cNvSpPr/>
          <p:nvPr/>
        </p:nvSpPr>
        <p:spPr>
          <a:xfrm>
            <a:off x="416386" y="389544"/>
            <a:ext cx="5610300" cy="43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b="1">
                <a:solidFill>
                  <a:schemeClr val="accent1"/>
                </a:solidFill>
                <a:latin typeface="Salesforce Sans"/>
                <a:ea typeface="Salesforce Sans"/>
                <a:cs typeface="Salesforce Sans"/>
                <a:sym typeface="Salesforce Sans"/>
              </a:rPr>
              <a:t>Built-in Drawing Guide Placement</a:t>
            </a:r>
            <a:endParaRPr sz="1100"/>
          </a:p>
        </p:txBody>
      </p:sp>
      <p:sp>
        <p:nvSpPr>
          <p:cNvPr id="2679" name="Google Shape;2679;p219"/>
          <p:cNvSpPr/>
          <p:nvPr/>
        </p:nvSpPr>
        <p:spPr>
          <a:xfrm>
            <a:off x="3687411" y="2069462"/>
            <a:ext cx="1710900" cy="392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b="1">
                <a:solidFill>
                  <a:schemeClr val="dk1"/>
                </a:solidFill>
                <a:latin typeface="Salesforce Sans"/>
                <a:ea typeface="Salesforce Sans"/>
                <a:cs typeface="Salesforce Sans"/>
                <a:sym typeface="Salesforce Sans"/>
              </a:rPr>
              <a:t>Guide for Body Text on Slides with Split Content</a:t>
            </a:r>
            <a:endParaRPr sz="1000">
              <a:solidFill>
                <a:schemeClr val="dk1"/>
              </a:solidFill>
              <a:latin typeface="Salesforce Sans"/>
              <a:ea typeface="Salesforce Sans"/>
              <a:cs typeface="Salesforce Sans"/>
              <a:sym typeface="Salesforce Sans"/>
            </a:endParaRPr>
          </a:p>
        </p:txBody>
      </p:sp>
      <p:sp>
        <p:nvSpPr>
          <p:cNvPr id="2680" name="Google Shape;2680;p219"/>
          <p:cNvSpPr txBox="1"/>
          <p:nvPr/>
        </p:nvSpPr>
        <p:spPr>
          <a:xfrm>
            <a:off x="7302811" y="1294766"/>
            <a:ext cx="1449900" cy="2852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a:solidFill>
                  <a:schemeClr val="accent2"/>
                </a:solidFill>
                <a:latin typeface="Salesforce Sans"/>
                <a:ea typeface="Salesforce Sans"/>
                <a:cs typeface="Salesforce Sans"/>
                <a:sym typeface="Salesforce Sans"/>
              </a:rPr>
              <a:t>First level text is set at twenty-point Salesforce Sans and does not have a bullet</a:t>
            </a:r>
            <a:endParaRPr sz="1100"/>
          </a:p>
          <a:p>
            <a:pPr marL="139700" marR="0" lvl="1" indent="-139700" algn="l" rtl="0">
              <a:spcBef>
                <a:spcPts val="200"/>
              </a:spcBef>
              <a:spcAft>
                <a:spcPts val="0"/>
              </a:spcAft>
              <a:buClr>
                <a:schemeClr val="accent2"/>
              </a:buClr>
              <a:buSzPts val="1400"/>
              <a:buFont typeface="Arial"/>
              <a:buChar char="•"/>
            </a:pPr>
            <a:r>
              <a:rPr lang="en" sz="1400" b="0" i="0" u="none" strike="noStrike" cap="none">
                <a:solidFill>
                  <a:schemeClr val="accent2"/>
                </a:solidFill>
                <a:latin typeface="Salesforce Sans"/>
                <a:ea typeface="Salesforce Sans"/>
                <a:cs typeface="Salesforce Sans"/>
                <a:sym typeface="Salesforce Sans"/>
              </a:rPr>
              <a:t>Second level is eighteen-point Salesforce Sans</a:t>
            </a:r>
            <a:endParaRPr sz="1100"/>
          </a:p>
          <a:p>
            <a:pPr marL="0" marR="0" lvl="0" indent="0" algn="l" rtl="0">
              <a:spcBef>
                <a:spcPts val="700"/>
              </a:spcBef>
              <a:spcAft>
                <a:spcPts val="0"/>
              </a:spcAft>
              <a:buNone/>
            </a:pPr>
            <a:endParaRPr sz="1500">
              <a:solidFill>
                <a:schemeClr val="accent2"/>
              </a:solidFill>
              <a:latin typeface="Salesforce Sans"/>
              <a:ea typeface="Salesforce Sans"/>
              <a:cs typeface="Salesforce Sans"/>
              <a:sym typeface="Salesforce Sans"/>
            </a:endParaRPr>
          </a:p>
        </p:txBody>
      </p:sp>
      <p:cxnSp>
        <p:nvCxnSpPr>
          <p:cNvPr id="2681" name="Google Shape;2681;p219"/>
          <p:cNvCxnSpPr/>
          <p:nvPr/>
        </p:nvCxnSpPr>
        <p:spPr>
          <a:xfrm rot="10800000">
            <a:off x="4572001" y="-3463451"/>
            <a:ext cx="0" cy="9144000"/>
          </a:xfrm>
          <a:prstGeom prst="straightConnector1">
            <a:avLst/>
          </a:prstGeom>
          <a:noFill/>
          <a:ln w="19050" cap="flat" cmpd="sng">
            <a:solidFill>
              <a:srgbClr val="8A033E"/>
            </a:solidFill>
            <a:prstDash val="solid"/>
            <a:round/>
            <a:headEnd type="none" w="sm" len="sm"/>
            <a:tailEnd type="none" w="sm" len="sm"/>
          </a:ln>
        </p:spPr>
      </p:cxnSp>
      <p:sp>
        <p:nvSpPr>
          <p:cNvPr id="2682" name="Google Shape;2682;p219"/>
          <p:cNvSpPr/>
          <p:nvPr/>
        </p:nvSpPr>
        <p:spPr>
          <a:xfrm>
            <a:off x="6489299" y="642473"/>
            <a:ext cx="2187300" cy="392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b="1">
                <a:solidFill>
                  <a:srgbClr val="0B5CAB"/>
                </a:solidFill>
                <a:latin typeface="Salesforce Sans"/>
                <a:ea typeface="Salesforce Sans"/>
                <a:cs typeface="Salesforce Sans"/>
                <a:sym typeface="Salesforce Sans"/>
              </a:rPr>
              <a:t>Guide for Body Text on Slides with Full Content and No Subtitle</a:t>
            </a:r>
            <a:endParaRPr sz="1000">
              <a:solidFill>
                <a:srgbClr val="0B5CAB"/>
              </a:solidFill>
              <a:latin typeface="Salesforce Sans"/>
              <a:ea typeface="Salesforce Sans"/>
              <a:cs typeface="Salesforce Sans"/>
              <a:sym typeface="Salesforce Sans"/>
            </a:endParaRPr>
          </a:p>
        </p:txBody>
      </p:sp>
      <p:sp>
        <p:nvSpPr>
          <p:cNvPr id="2683" name="Google Shape;2683;p219"/>
          <p:cNvSpPr/>
          <p:nvPr/>
        </p:nvSpPr>
        <p:spPr>
          <a:xfrm rot="2700000">
            <a:off x="8548586" y="986732"/>
            <a:ext cx="105217" cy="107763"/>
          </a:xfrm>
          <a:prstGeom prst="rightArrow">
            <a:avLst>
              <a:gd name="adj1" fmla="val 50000"/>
              <a:gd name="adj2" fmla="val 50000"/>
            </a:avLst>
          </a:prstGeom>
          <a:solidFill>
            <a:srgbClr val="481A54"/>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700">
              <a:solidFill>
                <a:srgbClr val="59575C"/>
              </a:solidFill>
              <a:latin typeface="Salesforce Sans"/>
              <a:ea typeface="Salesforce Sans"/>
              <a:cs typeface="Salesforce Sans"/>
              <a:sym typeface="Salesforce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2 - 2 Column 1 1 1">
  <p:cSld name="2 Column_1_1_1">
    <p:spTree>
      <p:nvGrpSpPr>
        <p:cNvPr id="1" name="Shape 300"/>
        <p:cNvGrpSpPr/>
        <p:nvPr/>
      </p:nvGrpSpPr>
      <p:grpSpPr>
        <a:xfrm>
          <a:off x="0" y="0"/>
          <a:ext cx="0" cy="0"/>
          <a:chOff x="0" y="0"/>
          <a:chExt cx="0" cy="0"/>
        </a:xfrm>
      </p:grpSpPr>
      <p:sp>
        <p:nvSpPr>
          <p:cNvPr id="301" name="Google Shape;301;p35"/>
          <p:cNvSpPr txBox="1">
            <a:spLocks noGrp="1"/>
          </p:cNvSpPr>
          <p:nvPr>
            <p:ph type="title"/>
          </p:nvPr>
        </p:nvSpPr>
        <p:spPr>
          <a:xfrm>
            <a:off x="428737" y="47628"/>
            <a:ext cx="77181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02" name="Google Shape;302;p35"/>
          <p:cNvSpPr txBox="1">
            <a:spLocks noGrp="1"/>
          </p:cNvSpPr>
          <p:nvPr>
            <p:ph type="body" idx="1"/>
          </p:nvPr>
        </p:nvSpPr>
        <p:spPr>
          <a:xfrm>
            <a:off x="428737"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sz="1400">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03" name="Google Shape;303;p35"/>
          <p:cNvSpPr txBox="1">
            <a:spLocks noGrp="1"/>
          </p:cNvSpPr>
          <p:nvPr>
            <p:ph type="body" idx="2"/>
          </p:nvPr>
        </p:nvSpPr>
        <p:spPr>
          <a:xfrm>
            <a:off x="4736683"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04" name="Google Shape;304;p35"/>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05" name="Google Shape;305;p35"/>
          <p:cNvSpPr/>
          <p:nvPr/>
        </p:nvSpPr>
        <p:spPr>
          <a:xfrm>
            <a:off x="7518507" y="3518441"/>
            <a:ext cx="1625508" cy="1625076"/>
          </a:xfrm>
          <a:custGeom>
            <a:avLst/>
            <a:gdLst/>
            <a:ahLst/>
            <a:cxnLst/>
            <a:rect l="l" t="t" r="r" b="b"/>
            <a:pathLst>
              <a:path w="21600" h="21600" extrusionOk="0">
                <a:moveTo>
                  <a:pt x="21600" y="0"/>
                </a:moveTo>
                <a:cubicBezTo>
                  <a:pt x="21600" y="5528"/>
                  <a:pt x="19491" y="11056"/>
                  <a:pt x="15274" y="15274"/>
                </a:cubicBezTo>
                <a:cubicBezTo>
                  <a:pt x="11056" y="19491"/>
                  <a:pt x="5528" y="21600"/>
                  <a:pt x="0" y="21600"/>
                </a:cubicBezTo>
                <a:lnTo>
                  <a:pt x="21600" y="21600"/>
                </a:lnTo>
                <a:lnTo>
                  <a:pt x="21600" y="0"/>
                </a:lnTo>
                <a:close/>
              </a:path>
            </a:pathLst>
          </a:custGeom>
          <a:solidFill>
            <a:srgbClr val="C2C7E8"/>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sp>
        <p:nvSpPr>
          <p:cNvPr id="306" name="Google Shape;306;p35"/>
          <p:cNvSpPr txBox="1">
            <a:spLocks noGrp="1"/>
          </p:cNvSpPr>
          <p:nvPr>
            <p:ph type="subTitle" idx="4"/>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307" name="Google Shape;307;p35"/>
          <p:cNvPicPr preferRelativeResize="0"/>
          <p:nvPr/>
        </p:nvPicPr>
        <p:blipFill>
          <a:blip r:embed="rId2">
            <a:alphaModFix/>
          </a:blip>
          <a:stretch>
            <a:fillRect/>
          </a:stretch>
        </p:blipFill>
        <p:spPr>
          <a:xfrm>
            <a:off x="8064804" y="498210"/>
            <a:ext cx="752574" cy="101006"/>
          </a:xfrm>
          <a:prstGeom prst="rect">
            <a:avLst/>
          </a:prstGeom>
          <a:noFill/>
          <a:ln>
            <a:noFill/>
          </a:ln>
        </p:spPr>
      </p:pic>
      <p:pic>
        <p:nvPicPr>
          <p:cNvPr id="308" name="Google Shape;308;p35"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3 - 3 Column">
  <p:cSld name="3 Column">
    <p:spTree>
      <p:nvGrpSpPr>
        <p:cNvPr id="1" name="Shape 309"/>
        <p:cNvGrpSpPr/>
        <p:nvPr/>
      </p:nvGrpSpPr>
      <p:grpSpPr>
        <a:xfrm>
          <a:off x="0" y="0"/>
          <a:ext cx="0" cy="0"/>
          <a:chOff x="0" y="0"/>
          <a:chExt cx="0" cy="0"/>
        </a:xfrm>
      </p:grpSpPr>
      <p:sp>
        <p:nvSpPr>
          <p:cNvPr id="310" name="Google Shape;310;p36"/>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FE9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311" name="Google Shape;311;p36"/>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12" name="Google Shape;312;p36"/>
          <p:cNvSpPr txBox="1">
            <a:spLocks noGrp="1"/>
          </p:cNvSpPr>
          <p:nvPr>
            <p:ph type="body" idx="1"/>
          </p:nvPr>
        </p:nvSpPr>
        <p:spPr>
          <a:xfrm>
            <a:off x="428737" y="1216230"/>
            <a:ext cx="2503800" cy="3168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13" name="Google Shape;313;p36"/>
          <p:cNvSpPr txBox="1">
            <a:spLocks noGrp="1"/>
          </p:cNvSpPr>
          <p:nvPr>
            <p:ph type="body" idx="2"/>
          </p:nvPr>
        </p:nvSpPr>
        <p:spPr>
          <a:xfrm>
            <a:off x="3283881" y="1216019"/>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14" name="Google Shape;314;p36"/>
          <p:cNvSpPr txBox="1">
            <a:spLocks noGrp="1"/>
          </p:cNvSpPr>
          <p:nvPr>
            <p:ph type="body" idx="3"/>
          </p:nvPr>
        </p:nvSpPr>
        <p:spPr>
          <a:xfrm>
            <a:off x="6139023" y="1215801"/>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15" name="Google Shape;315;p36"/>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16" name="Google Shape;316;p36"/>
          <p:cNvSpPr txBox="1">
            <a:spLocks noGrp="1"/>
          </p:cNvSpPr>
          <p:nvPr>
            <p:ph type="subTitle" idx="5"/>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317" name="Google Shape;317;p36"/>
          <p:cNvPicPr preferRelativeResize="0"/>
          <p:nvPr/>
        </p:nvPicPr>
        <p:blipFill>
          <a:blip r:embed="rId2">
            <a:alphaModFix/>
          </a:blip>
          <a:stretch>
            <a:fillRect/>
          </a:stretch>
        </p:blipFill>
        <p:spPr>
          <a:xfrm>
            <a:off x="8064804" y="498210"/>
            <a:ext cx="752574" cy="101006"/>
          </a:xfrm>
          <a:prstGeom prst="rect">
            <a:avLst/>
          </a:prstGeom>
          <a:noFill/>
          <a:ln>
            <a:noFill/>
          </a:ln>
        </p:spPr>
      </p:pic>
      <p:pic>
        <p:nvPicPr>
          <p:cNvPr id="318" name="Google Shape;318;p36" descr="Footer 1.png"/>
          <p:cNvPicPr preferRelativeResize="0"/>
          <p:nvPr/>
        </p:nvPicPr>
        <p:blipFill rotWithShape="1">
          <a:blip r:embed="rId3">
            <a:alphaModFix/>
          </a:blip>
          <a:srcRect r="10793"/>
          <a:stretch/>
        </p:blipFill>
        <p:spPr>
          <a:xfrm>
            <a:off x="7593515" y="3900562"/>
            <a:ext cx="1550484" cy="1242938"/>
          </a:xfrm>
          <a:prstGeom prst="rect">
            <a:avLst/>
          </a:prstGeom>
          <a:noFill/>
          <a:ln>
            <a:noFill/>
          </a:ln>
        </p:spPr>
      </p:pic>
      <p:sp>
        <p:nvSpPr>
          <p:cNvPr id="319" name="Google Shape;319;p36"/>
          <p:cNvSpPr/>
          <p:nvPr/>
        </p:nvSpPr>
        <p:spPr>
          <a:xfrm rot="-5400000">
            <a:off x="8337618"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320" name="Google Shape;320;p36"/>
          <p:cNvSpPr/>
          <p:nvPr/>
        </p:nvSpPr>
        <p:spPr>
          <a:xfrm rot="5400000">
            <a:off x="833749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321" name="Google Shape;321;p36"/>
          <p:cNvSpPr/>
          <p:nvPr/>
        </p:nvSpPr>
        <p:spPr>
          <a:xfrm>
            <a:off x="7968152" y="4245525"/>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322" name="Google Shape;322;p36" descr="Google Shape;978;p66"/>
          <p:cNvPicPr preferRelativeResize="0"/>
          <p:nvPr/>
        </p:nvPicPr>
        <p:blipFill rotWithShape="1">
          <a:blip r:embed="rId4">
            <a:alphaModFix/>
          </a:blip>
          <a:srcRect/>
          <a:stretch/>
        </p:blipFill>
        <p:spPr>
          <a:xfrm>
            <a:off x="8036378" y="4676787"/>
            <a:ext cx="632410" cy="311237"/>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3 - 3 Column 2">
  <p:cSld name="3 Column_2">
    <p:spTree>
      <p:nvGrpSpPr>
        <p:cNvPr id="1" name="Shape 323"/>
        <p:cNvGrpSpPr/>
        <p:nvPr/>
      </p:nvGrpSpPr>
      <p:grpSpPr>
        <a:xfrm>
          <a:off x="0" y="0"/>
          <a:ext cx="0" cy="0"/>
          <a:chOff x="0" y="0"/>
          <a:chExt cx="0" cy="0"/>
        </a:xfrm>
      </p:grpSpPr>
      <p:sp>
        <p:nvSpPr>
          <p:cNvPr id="324" name="Google Shape;324;p37"/>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F9E3B6"/>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325" name="Google Shape;325;p37"/>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26" name="Google Shape;326;p37"/>
          <p:cNvSpPr txBox="1">
            <a:spLocks noGrp="1"/>
          </p:cNvSpPr>
          <p:nvPr>
            <p:ph type="body" idx="1"/>
          </p:nvPr>
        </p:nvSpPr>
        <p:spPr>
          <a:xfrm>
            <a:off x="428737" y="1216230"/>
            <a:ext cx="2503800" cy="3168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27" name="Google Shape;327;p37"/>
          <p:cNvSpPr txBox="1">
            <a:spLocks noGrp="1"/>
          </p:cNvSpPr>
          <p:nvPr>
            <p:ph type="body" idx="2"/>
          </p:nvPr>
        </p:nvSpPr>
        <p:spPr>
          <a:xfrm>
            <a:off x="3283881" y="1216019"/>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28" name="Google Shape;328;p37"/>
          <p:cNvSpPr txBox="1">
            <a:spLocks noGrp="1"/>
          </p:cNvSpPr>
          <p:nvPr>
            <p:ph type="body" idx="3"/>
          </p:nvPr>
        </p:nvSpPr>
        <p:spPr>
          <a:xfrm>
            <a:off x="6139023" y="1215801"/>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29" name="Google Shape;329;p37"/>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30" name="Google Shape;330;p37"/>
          <p:cNvSpPr txBox="1">
            <a:spLocks noGrp="1"/>
          </p:cNvSpPr>
          <p:nvPr>
            <p:ph type="subTitle" idx="5"/>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331" name="Google Shape;331;p37"/>
          <p:cNvPicPr preferRelativeResize="0"/>
          <p:nvPr/>
        </p:nvPicPr>
        <p:blipFill>
          <a:blip r:embed="rId2">
            <a:alphaModFix/>
          </a:blip>
          <a:stretch>
            <a:fillRect/>
          </a:stretch>
        </p:blipFill>
        <p:spPr>
          <a:xfrm>
            <a:off x="8064804" y="498210"/>
            <a:ext cx="752574" cy="101006"/>
          </a:xfrm>
          <a:prstGeom prst="rect">
            <a:avLst/>
          </a:prstGeom>
          <a:noFill/>
          <a:ln>
            <a:noFill/>
          </a:ln>
        </p:spPr>
      </p:pic>
      <p:pic>
        <p:nvPicPr>
          <p:cNvPr id="332" name="Google Shape;332;p37" descr="Footer 1.png"/>
          <p:cNvPicPr preferRelativeResize="0"/>
          <p:nvPr/>
        </p:nvPicPr>
        <p:blipFill rotWithShape="1">
          <a:blip r:embed="rId3">
            <a:alphaModFix/>
          </a:blip>
          <a:srcRect r="10793"/>
          <a:stretch/>
        </p:blipFill>
        <p:spPr>
          <a:xfrm>
            <a:off x="7593515" y="3900562"/>
            <a:ext cx="1550484" cy="1242938"/>
          </a:xfrm>
          <a:prstGeom prst="rect">
            <a:avLst/>
          </a:prstGeom>
          <a:noFill/>
          <a:ln>
            <a:noFill/>
          </a:ln>
        </p:spPr>
      </p:pic>
      <p:sp>
        <p:nvSpPr>
          <p:cNvPr id="333" name="Google Shape;333;p37"/>
          <p:cNvSpPr/>
          <p:nvPr/>
        </p:nvSpPr>
        <p:spPr>
          <a:xfrm rot="-5400000">
            <a:off x="8337618"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334" name="Google Shape;334;p37"/>
          <p:cNvSpPr/>
          <p:nvPr/>
        </p:nvSpPr>
        <p:spPr>
          <a:xfrm rot="5400000">
            <a:off x="833749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335" name="Google Shape;335;p37"/>
          <p:cNvSpPr/>
          <p:nvPr/>
        </p:nvSpPr>
        <p:spPr>
          <a:xfrm>
            <a:off x="7968152" y="4245525"/>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336" name="Google Shape;336;p37" descr="Google Shape;978;p66"/>
          <p:cNvPicPr preferRelativeResize="0"/>
          <p:nvPr/>
        </p:nvPicPr>
        <p:blipFill rotWithShape="1">
          <a:blip r:embed="rId4">
            <a:alphaModFix/>
          </a:blip>
          <a:srcRect/>
          <a:stretch/>
        </p:blipFill>
        <p:spPr>
          <a:xfrm>
            <a:off x="8036378" y="4676787"/>
            <a:ext cx="632410" cy="31123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3 - 3 Column 2 1">
  <p:cSld name="3 Column_2_1">
    <p:spTree>
      <p:nvGrpSpPr>
        <p:cNvPr id="1" name="Shape 337"/>
        <p:cNvGrpSpPr/>
        <p:nvPr/>
      </p:nvGrpSpPr>
      <p:grpSpPr>
        <a:xfrm>
          <a:off x="0" y="0"/>
          <a:ext cx="0" cy="0"/>
          <a:chOff x="0" y="0"/>
          <a:chExt cx="0" cy="0"/>
        </a:xfrm>
      </p:grpSpPr>
      <p:sp>
        <p:nvSpPr>
          <p:cNvPr id="338" name="Google Shape;338;p38"/>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2C7E8"/>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339" name="Google Shape;339;p38"/>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40" name="Google Shape;340;p38"/>
          <p:cNvSpPr txBox="1">
            <a:spLocks noGrp="1"/>
          </p:cNvSpPr>
          <p:nvPr>
            <p:ph type="body" idx="1"/>
          </p:nvPr>
        </p:nvSpPr>
        <p:spPr>
          <a:xfrm>
            <a:off x="428737" y="1216230"/>
            <a:ext cx="2503800" cy="3168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41" name="Google Shape;341;p38"/>
          <p:cNvSpPr txBox="1">
            <a:spLocks noGrp="1"/>
          </p:cNvSpPr>
          <p:nvPr>
            <p:ph type="body" idx="2"/>
          </p:nvPr>
        </p:nvSpPr>
        <p:spPr>
          <a:xfrm>
            <a:off x="3283881" y="1216019"/>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42" name="Google Shape;342;p38"/>
          <p:cNvSpPr txBox="1">
            <a:spLocks noGrp="1"/>
          </p:cNvSpPr>
          <p:nvPr>
            <p:ph type="body" idx="3"/>
          </p:nvPr>
        </p:nvSpPr>
        <p:spPr>
          <a:xfrm>
            <a:off x="6139023" y="1215801"/>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43" name="Google Shape;343;p38"/>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44" name="Google Shape;344;p38"/>
          <p:cNvSpPr txBox="1">
            <a:spLocks noGrp="1"/>
          </p:cNvSpPr>
          <p:nvPr>
            <p:ph type="subTitle" idx="5"/>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345" name="Google Shape;345;p38"/>
          <p:cNvPicPr preferRelativeResize="0"/>
          <p:nvPr/>
        </p:nvPicPr>
        <p:blipFill>
          <a:blip r:embed="rId2">
            <a:alphaModFix/>
          </a:blip>
          <a:stretch>
            <a:fillRect/>
          </a:stretch>
        </p:blipFill>
        <p:spPr>
          <a:xfrm>
            <a:off x="8064804" y="498210"/>
            <a:ext cx="752574" cy="101006"/>
          </a:xfrm>
          <a:prstGeom prst="rect">
            <a:avLst/>
          </a:prstGeom>
          <a:noFill/>
          <a:ln>
            <a:noFill/>
          </a:ln>
        </p:spPr>
      </p:pic>
      <p:pic>
        <p:nvPicPr>
          <p:cNvPr id="346" name="Google Shape;346;p38" descr="Footer 1.png"/>
          <p:cNvPicPr preferRelativeResize="0"/>
          <p:nvPr/>
        </p:nvPicPr>
        <p:blipFill rotWithShape="1">
          <a:blip r:embed="rId3">
            <a:alphaModFix/>
          </a:blip>
          <a:srcRect r="10793"/>
          <a:stretch/>
        </p:blipFill>
        <p:spPr>
          <a:xfrm>
            <a:off x="7593515" y="3900562"/>
            <a:ext cx="1550484" cy="1242938"/>
          </a:xfrm>
          <a:prstGeom prst="rect">
            <a:avLst/>
          </a:prstGeom>
          <a:noFill/>
          <a:ln>
            <a:noFill/>
          </a:ln>
        </p:spPr>
      </p:pic>
      <p:sp>
        <p:nvSpPr>
          <p:cNvPr id="347" name="Google Shape;347;p38"/>
          <p:cNvSpPr/>
          <p:nvPr/>
        </p:nvSpPr>
        <p:spPr>
          <a:xfrm rot="-5400000">
            <a:off x="8337618"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348" name="Google Shape;348;p38"/>
          <p:cNvSpPr/>
          <p:nvPr/>
        </p:nvSpPr>
        <p:spPr>
          <a:xfrm rot="5400000">
            <a:off x="833749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349" name="Google Shape;349;p38"/>
          <p:cNvSpPr/>
          <p:nvPr/>
        </p:nvSpPr>
        <p:spPr>
          <a:xfrm>
            <a:off x="7968152" y="4245525"/>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350" name="Google Shape;350;p38" descr="Google Shape;978;p66"/>
          <p:cNvPicPr preferRelativeResize="0"/>
          <p:nvPr/>
        </p:nvPicPr>
        <p:blipFill rotWithShape="1">
          <a:blip r:embed="rId4">
            <a:alphaModFix/>
          </a:blip>
          <a:srcRect/>
          <a:stretch/>
        </p:blipFill>
        <p:spPr>
          <a:xfrm>
            <a:off x="8036378" y="4676787"/>
            <a:ext cx="632410" cy="311237"/>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3 - 3 Column 1">
  <p:cSld name="3 Column_1">
    <p:spTree>
      <p:nvGrpSpPr>
        <p:cNvPr id="1" name="Shape 351"/>
        <p:cNvGrpSpPr/>
        <p:nvPr/>
      </p:nvGrpSpPr>
      <p:grpSpPr>
        <a:xfrm>
          <a:off x="0" y="0"/>
          <a:ext cx="0" cy="0"/>
          <a:chOff x="0" y="0"/>
          <a:chExt cx="0" cy="0"/>
        </a:xfrm>
      </p:grpSpPr>
      <p:sp>
        <p:nvSpPr>
          <p:cNvPr id="352" name="Google Shape;352;p39"/>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53" name="Google Shape;353;p39"/>
          <p:cNvSpPr txBox="1">
            <a:spLocks noGrp="1"/>
          </p:cNvSpPr>
          <p:nvPr>
            <p:ph type="body" idx="1"/>
          </p:nvPr>
        </p:nvSpPr>
        <p:spPr>
          <a:xfrm>
            <a:off x="428737" y="1216230"/>
            <a:ext cx="2503800" cy="3168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54" name="Google Shape;354;p39"/>
          <p:cNvSpPr txBox="1">
            <a:spLocks noGrp="1"/>
          </p:cNvSpPr>
          <p:nvPr>
            <p:ph type="body" idx="2"/>
          </p:nvPr>
        </p:nvSpPr>
        <p:spPr>
          <a:xfrm>
            <a:off x="3283881" y="1216019"/>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55" name="Google Shape;355;p39"/>
          <p:cNvSpPr txBox="1">
            <a:spLocks noGrp="1"/>
          </p:cNvSpPr>
          <p:nvPr>
            <p:ph type="body" idx="3"/>
          </p:nvPr>
        </p:nvSpPr>
        <p:spPr>
          <a:xfrm>
            <a:off x="6139023" y="1215801"/>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56" name="Google Shape;356;p39"/>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57" name="Google Shape;357;p39"/>
          <p:cNvSpPr/>
          <p:nvPr/>
        </p:nvSpPr>
        <p:spPr>
          <a:xfrm>
            <a:off x="7528178" y="3518441"/>
            <a:ext cx="1625508" cy="1625076"/>
          </a:xfrm>
          <a:custGeom>
            <a:avLst/>
            <a:gdLst/>
            <a:ahLst/>
            <a:cxnLst/>
            <a:rect l="l" t="t" r="r" b="b"/>
            <a:pathLst>
              <a:path w="21600" h="21600" extrusionOk="0">
                <a:moveTo>
                  <a:pt x="21600" y="0"/>
                </a:moveTo>
                <a:cubicBezTo>
                  <a:pt x="21600" y="5528"/>
                  <a:pt x="19491" y="11056"/>
                  <a:pt x="15274" y="15274"/>
                </a:cubicBezTo>
                <a:cubicBezTo>
                  <a:pt x="11056" y="19491"/>
                  <a:pt x="5528" y="21600"/>
                  <a:pt x="0" y="21600"/>
                </a:cubicBezTo>
                <a:lnTo>
                  <a:pt x="21600" y="21600"/>
                </a:lnTo>
                <a:lnTo>
                  <a:pt x="21600" y="0"/>
                </a:lnTo>
                <a:close/>
              </a:path>
            </a:pathLst>
          </a:custGeom>
          <a:solidFill>
            <a:srgbClr val="CFE9FE"/>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sp>
        <p:nvSpPr>
          <p:cNvPr id="358" name="Google Shape;358;p39"/>
          <p:cNvSpPr txBox="1">
            <a:spLocks noGrp="1"/>
          </p:cNvSpPr>
          <p:nvPr>
            <p:ph type="subTitle" idx="5"/>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359" name="Google Shape;359;p39"/>
          <p:cNvPicPr preferRelativeResize="0"/>
          <p:nvPr/>
        </p:nvPicPr>
        <p:blipFill>
          <a:blip r:embed="rId2">
            <a:alphaModFix/>
          </a:blip>
          <a:stretch>
            <a:fillRect/>
          </a:stretch>
        </p:blipFill>
        <p:spPr>
          <a:xfrm>
            <a:off x="8064804" y="498210"/>
            <a:ext cx="752574" cy="101006"/>
          </a:xfrm>
          <a:prstGeom prst="rect">
            <a:avLst/>
          </a:prstGeom>
          <a:noFill/>
          <a:ln>
            <a:noFill/>
          </a:ln>
        </p:spPr>
      </p:pic>
      <p:pic>
        <p:nvPicPr>
          <p:cNvPr id="360" name="Google Shape;360;p39"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3 - 3 Column 1 1">
  <p:cSld name="3 Column_1_1">
    <p:spTree>
      <p:nvGrpSpPr>
        <p:cNvPr id="1" name="Shape 361"/>
        <p:cNvGrpSpPr/>
        <p:nvPr/>
      </p:nvGrpSpPr>
      <p:grpSpPr>
        <a:xfrm>
          <a:off x="0" y="0"/>
          <a:ext cx="0" cy="0"/>
          <a:chOff x="0" y="0"/>
          <a:chExt cx="0" cy="0"/>
        </a:xfrm>
      </p:grpSpPr>
      <p:sp>
        <p:nvSpPr>
          <p:cNvPr id="362" name="Google Shape;362;p40"/>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63" name="Google Shape;363;p40"/>
          <p:cNvSpPr txBox="1">
            <a:spLocks noGrp="1"/>
          </p:cNvSpPr>
          <p:nvPr>
            <p:ph type="body" idx="1"/>
          </p:nvPr>
        </p:nvSpPr>
        <p:spPr>
          <a:xfrm>
            <a:off x="428737" y="1216230"/>
            <a:ext cx="2503800" cy="3168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64" name="Google Shape;364;p40"/>
          <p:cNvSpPr txBox="1">
            <a:spLocks noGrp="1"/>
          </p:cNvSpPr>
          <p:nvPr>
            <p:ph type="body" idx="2"/>
          </p:nvPr>
        </p:nvSpPr>
        <p:spPr>
          <a:xfrm>
            <a:off x="3283881" y="1216019"/>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65" name="Google Shape;365;p40"/>
          <p:cNvSpPr txBox="1">
            <a:spLocks noGrp="1"/>
          </p:cNvSpPr>
          <p:nvPr>
            <p:ph type="body" idx="3"/>
          </p:nvPr>
        </p:nvSpPr>
        <p:spPr>
          <a:xfrm>
            <a:off x="6139023" y="1215801"/>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66" name="Google Shape;366;p40"/>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67" name="Google Shape;367;p40"/>
          <p:cNvSpPr/>
          <p:nvPr/>
        </p:nvSpPr>
        <p:spPr>
          <a:xfrm>
            <a:off x="7528178" y="3518441"/>
            <a:ext cx="1625508" cy="1625076"/>
          </a:xfrm>
          <a:custGeom>
            <a:avLst/>
            <a:gdLst/>
            <a:ahLst/>
            <a:cxnLst/>
            <a:rect l="l" t="t" r="r" b="b"/>
            <a:pathLst>
              <a:path w="21600" h="21600" extrusionOk="0">
                <a:moveTo>
                  <a:pt x="21600" y="0"/>
                </a:moveTo>
                <a:cubicBezTo>
                  <a:pt x="21600" y="5528"/>
                  <a:pt x="19491" y="11056"/>
                  <a:pt x="15274" y="15274"/>
                </a:cubicBezTo>
                <a:cubicBezTo>
                  <a:pt x="11056" y="19491"/>
                  <a:pt x="5528" y="21600"/>
                  <a:pt x="0" y="21600"/>
                </a:cubicBezTo>
                <a:lnTo>
                  <a:pt x="21600" y="21600"/>
                </a:lnTo>
                <a:lnTo>
                  <a:pt x="21600" y="0"/>
                </a:lnTo>
                <a:close/>
              </a:path>
            </a:pathLst>
          </a:custGeom>
          <a:solidFill>
            <a:srgbClr val="F9E3B6"/>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sp>
        <p:nvSpPr>
          <p:cNvPr id="368" name="Google Shape;368;p40"/>
          <p:cNvSpPr txBox="1">
            <a:spLocks noGrp="1"/>
          </p:cNvSpPr>
          <p:nvPr>
            <p:ph type="subTitle" idx="5"/>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369" name="Google Shape;369;p40"/>
          <p:cNvPicPr preferRelativeResize="0"/>
          <p:nvPr/>
        </p:nvPicPr>
        <p:blipFill>
          <a:blip r:embed="rId2">
            <a:alphaModFix/>
          </a:blip>
          <a:stretch>
            <a:fillRect/>
          </a:stretch>
        </p:blipFill>
        <p:spPr>
          <a:xfrm>
            <a:off x="8064804" y="498210"/>
            <a:ext cx="752574" cy="101006"/>
          </a:xfrm>
          <a:prstGeom prst="rect">
            <a:avLst/>
          </a:prstGeom>
          <a:noFill/>
          <a:ln>
            <a:noFill/>
          </a:ln>
        </p:spPr>
      </p:pic>
      <p:pic>
        <p:nvPicPr>
          <p:cNvPr id="370" name="Google Shape;370;p40"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3 - 3 Column 1 1 1">
  <p:cSld name="3 Column_1_1_1">
    <p:spTree>
      <p:nvGrpSpPr>
        <p:cNvPr id="1" name="Shape 371"/>
        <p:cNvGrpSpPr/>
        <p:nvPr/>
      </p:nvGrpSpPr>
      <p:grpSpPr>
        <a:xfrm>
          <a:off x="0" y="0"/>
          <a:ext cx="0" cy="0"/>
          <a:chOff x="0" y="0"/>
          <a:chExt cx="0" cy="0"/>
        </a:xfrm>
      </p:grpSpPr>
      <p:sp>
        <p:nvSpPr>
          <p:cNvPr id="372" name="Google Shape;372;p41"/>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73" name="Google Shape;373;p41"/>
          <p:cNvSpPr txBox="1">
            <a:spLocks noGrp="1"/>
          </p:cNvSpPr>
          <p:nvPr>
            <p:ph type="body" idx="1"/>
          </p:nvPr>
        </p:nvSpPr>
        <p:spPr>
          <a:xfrm>
            <a:off x="428737" y="1216230"/>
            <a:ext cx="2503800" cy="3168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74" name="Google Shape;374;p41"/>
          <p:cNvSpPr txBox="1">
            <a:spLocks noGrp="1"/>
          </p:cNvSpPr>
          <p:nvPr>
            <p:ph type="body" idx="2"/>
          </p:nvPr>
        </p:nvSpPr>
        <p:spPr>
          <a:xfrm>
            <a:off x="3283881" y="1216019"/>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75" name="Google Shape;375;p41"/>
          <p:cNvSpPr txBox="1">
            <a:spLocks noGrp="1"/>
          </p:cNvSpPr>
          <p:nvPr>
            <p:ph type="body" idx="3"/>
          </p:nvPr>
        </p:nvSpPr>
        <p:spPr>
          <a:xfrm>
            <a:off x="6139023" y="1215801"/>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76" name="Google Shape;376;p41"/>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77" name="Google Shape;377;p41"/>
          <p:cNvSpPr/>
          <p:nvPr/>
        </p:nvSpPr>
        <p:spPr>
          <a:xfrm>
            <a:off x="7528178" y="3518441"/>
            <a:ext cx="1625508" cy="1625076"/>
          </a:xfrm>
          <a:custGeom>
            <a:avLst/>
            <a:gdLst/>
            <a:ahLst/>
            <a:cxnLst/>
            <a:rect l="l" t="t" r="r" b="b"/>
            <a:pathLst>
              <a:path w="21600" h="21600" extrusionOk="0">
                <a:moveTo>
                  <a:pt x="21600" y="0"/>
                </a:moveTo>
                <a:cubicBezTo>
                  <a:pt x="21600" y="5528"/>
                  <a:pt x="19491" y="11056"/>
                  <a:pt x="15274" y="15274"/>
                </a:cubicBezTo>
                <a:cubicBezTo>
                  <a:pt x="11056" y="19491"/>
                  <a:pt x="5528" y="21600"/>
                  <a:pt x="0" y="21600"/>
                </a:cubicBezTo>
                <a:lnTo>
                  <a:pt x="21600" y="21600"/>
                </a:lnTo>
                <a:lnTo>
                  <a:pt x="21600" y="0"/>
                </a:lnTo>
                <a:close/>
              </a:path>
            </a:pathLst>
          </a:custGeom>
          <a:solidFill>
            <a:srgbClr val="C2C7E8"/>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sp>
        <p:nvSpPr>
          <p:cNvPr id="378" name="Google Shape;378;p41"/>
          <p:cNvSpPr txBox="1">
            <a:spLocks noGrp="1"/>
          </p:cNvSpPr>
          <p:nvPr>
            <p:ph type="subTitle" idx="5"/>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379" name="Google Shape;379;p41"/>
          <p:cNvPicPr preferRelativeResize="0"/>
          <p:nvPr/>
        </p:nvPicPr>
        <p:blipFill>
          <a:blip r:embed="rId2">
            <a:alphaModFix/>
          </a:blip>
          <a:stretch>
            <a:fillRect/>
          </a:stretch>
        </p:blipFill>
        <p:spPr>
          <a:xfrm>
            <a:off x="8064804" y="498210"/>
            <a:ext cx="752574" cy="101006"/>
          </a:xfrm>
          <a:prstGeom prst="rect">
            <a:avLst/>
          </a:prstGeom>
          <a:noFill/>
          <a:ln>
            <a:noFill/>
          </a:ln>
        </p:spPr>
      </p:pic>
      <p:pic>
        <p:nvPicPr>
          <p:cNvPr id="380" name="Google Shape;380;p41"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1 - Graphic Footer - A">
  <p:cSld name="Graphic Footer - A">
    <p:spTree>
      <p:nvGrpSpPr>
        <p:cNvPr id="1" name="Shape 381"/>
        <p:cNvGrpSpPr/>
        <p:nvPr/>
      </p:nvGrpSpPr>
      <p:grpSpPr>
        <a:xfrm>
          <a:off x="0" y="0"/>
          <a:ext cx="0" cy="0"/>
          <a:chOff x="0" y="0"/>
          <a:chExt cx="0" cy="0"/>
        </a:xfrm>
      </p:grpSpPr>
      <p:sp>
        <p:nvSpPr>
          <p:cNvPr id="382" name="Google Shape;382;p42"/>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FE9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pic>
        <p:nvPicPr>
          <p:cNvPr id="383" name="Google Shape;383;p42" descr="Footer 1.png"/>
          <p:cNvPicPr preferRelativeResize="0"/>
          <p:nvPr/>
        </p:nvPicPr>
        <p:blipFill rotWithShape="1">
          <a:blip r:embed="rId2">
            <a:alphaModFix/>
          </a:blip>
          <a:srcRect r="10793"/>
          <a:stretch/>
        </p:blipFill>
        <p:spPr>
          <a:xfrm>
            <a:off x="7593515" y="3900562"/>
            <a:ext cx="1550484" cy="1242938"/>
          </a:xfrm>
          <a:prstGeom prst="rect">
            <a:avLst/>
          </a:prstGeom>
          <a:noFill/>
          <a:ln>
            <a:noFill/>
          </a:ln>
        </p:spPr>
      </p:pic>
      <p:sp>
        <p:nvSpPr>
          <p:cNvPr id="384" name="Google Shape;384;p42"/>
          <p:cNvSpPr/>
          <p:nvPr/>
        </p:nvSpPr>
        <p:spPr>
          <a:xfrm rot="-5400000">
            <a:off x="8337618"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385" name="Google Shape;385;p42"/>
          <p:cNvSpPr/>
          <p:nvPr/>
        </p:nvSpPr>
        <p:spPr>
          <a:xfrm rot="5400000">
            <a:off x="833749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386" name="Google Shape;386;p42"/>
          <p:cNvSpPr/>
          <p:nvPr/>
        </p:nvSpPr>
        <p:spPr>
          <a:xfrm>
            <a:off x="7968152" y="4245525"/>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387" name="Google Shape;387;p42" descr="Google Shape;978;p66"/>
          <p:cNvPicPr preferRelativeResize="0"/>
          <p:nvPr/>
        </p:nvPicPr>
        <p:blipFill rotWithShape="1">
          <a:blip r:embed="rId3">
            <a:alphaModFix/>
          </a:blip>
          <a:srcRect/>
          <a:stretch/>
        </p:blipFill>
        <p:spPr>
          <a:xfrm>
            <a:off x="8036378" y="4676787"/>
            <a:ext cx="632410" cy="311237"/>
          </a:xfrm>
          <a:prstGeom prst="rect">
            <a:avLst/>
          </a:prstGeom>
          <a:noFill/>
          <a:ln>
            <a:noFill/>
          </a:ln>
        </p:spPr>
      </p:pic>
      <p:sp>
        <p:nvSpPr>
          <p:cNvPr id="388" name="Google Shape;388;p42"/>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89" name="Google Shape;389;p42"/>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90" name="Google Shape;390;p42"/>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91" name="Google Shape;391;p42"/>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392" name="Google Shape;392;p42"/>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1 - Graphic Footer - A 1">
  <p:cSld name="Graphic Footer - A_1">
    <p:spTree>
      <p:nvGrpSpPr>
        <p:cNvPr id="1" name="Shape 393"/>
        <p:cNvGrpSpPr/>
        <p:nvPr/>
      </p:nvGrpSpPr>
      <p:grpSpPr>
        <a:xfrm>
          <a:off x="0" y="0"/>
          <a:ext cx="0" cy="0"/>
          <a:chOff x="0" y="0"/>
          <a:chExt cx="0" cy="0"/>
        </a:xfrm>
      </p:grpSpPr>
      <p:sp>
        <p:nvSpPr>
          <p:cNvPr id="394" name="Google Shape;394;p43"/>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F9E3B6"/>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pic>
        <p:nvPicPr>
          <p:cNvPr id="395" name="Google Shape;395;p43" descr="Footer 1.png"/>
          <p:cNvPicPr preferRelativeResize="0"/>
          <p:nvPr/>
        </p:nvPicPr>
        <p:blipFill rotWithShape="1">
          <a:blip r:embed="rId2">
            <a:alphaModFix/>
          </a:blip>
          <a:srcRect r="10793"/>
          <a:stretch/>
        </p:blipFill>
        <p:spPr>
          <a:xfrm>
            <a:off x="7593515" y="3900562"/>
            <a:ext cx="1550484" cy="1242938"/>
          </a:xfrm>
          <a:prstGeom prst="rect">
            <a:avLst/>
          </a:prstGeom>
          <a:noFill/>
          <a:ln>
            <a:noFill/>
          </a:ln>
        </p:spPr>
      </p:pic>
      <p:sp>
        <p:nvSpPr>
          <p:cNvPr id="396" name="Google Shape;396;p43"/>
          <p:cNvSpPr/>
          <p:nvPr/>
        </p:nvSpPr>
        <p:spPr>
          <a:xfrm rot="-5400000">
            <a:off x="8337618"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397" name="Google Shape;397;p43"/>
          <p:cNvSpPr/>
          <p:nvPr/>
        </p:nvSpPr>
        <p:spPr>
          <a:xfrm rot="5400000">
            <a:off x="833749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398" name="Google Shape;398;p43"/>
          <p:cNvSpPr/>
          <p:nvPr/>
        </p:nvSpPr>
        <p:spPr>
          <a:xfrm>
            <a:off x="7968152" y="4245525"/>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399" name="Google Shape;399;p43" descr="Google Shape;978;p66"/>
          <p:cNvPicPr preferRelativeResize="0"/>
          <p:nvPr/>
        </p:nvPicPr>
        <p:blipFill rotWithShape="1">
          <a:blip r:embed="rId3">
            <a:alphaModFix/>
          </a:blip>
          <a:srcRect/>
          <a:stretch/>
        </p:blipFill>
        <p:spPr>
          <a:xfrm>
            <a:off x="8036378" y="4676787"/>
            <a:ext cx="632410" cy="311237"/>
          </a:xfrm>
          <a:prstGeom prst="rect">
            <a:avLst/>
          </a:prstGeom>
          <a:noFill/>
          <a:ln>
            <a:noFill/>
          </a:ln>
        </p:spPr>
      </p:pic>
      <p:sp>
        <p:nvSpPr>
          <p:cNvPr id="400" name="Google Shape;400;p43"/>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1" name="Google Shape;401;p43"/>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02" name="Google Shape;402;p43"/>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03" name="Google Shape;403;p43"/>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404" name="Google Shape;404;p43"/>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1 - Basic 3 1">
  <p:cSld name="Basic_3_1">
    <p:spTree>
      <p:nvGrpSpPr>
        <p:cNvPr id="1" name="Shape 85"/>
        <p:cNvGrpSpPr/>
        <p:nvPr/>
      </p:nvGrpSpPr>
      <p:grpSpPr>
        <a:xfrm>
          <a:off x="0" y="0"/>
          <a:ext cx="0" cy="0"/>
          <a:chOff x="0" y="0"/>
          <a:chExt cx="0" cy="0"/>
        </a:xfrm>
      </p:grpSpPr>
      <p:sp>
        <p:nvSpPr>
          <p:cNvPr id="86" name="Google Shape;86;p17"/>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2C7E8"/>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87" name="Google Shape;87;p17"/>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88" name="Google Shape;88;p17"/>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9" name="Google Shape;89;p17"/>
          <p:cNvSpPr txBox="1">
            <a:spLocks noGrp="1"/>
          </p:cNvSpPr>
          <p:nvPr>
            <p:ph type="body" idx="2"/>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4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90" name="Google Shape;90;p17"/>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91" name="Google Shape;91;p17"/>
          <p:cNvPicPr preferRelativeResize="0"/>
          <p:nvPr/>
        </p:nvPicPr>
        <p:blipFill>
          <a:blip r:embed="rId2">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1 - Graphic Footer - A 1 1">
  <p:cSld name="Graphic Footer - A_1_1">
    <p:spTree>
      <p:nvGrpSpPr>
        <p:cNvPr id="1" name="Shape 405"/>
        <p:cNvGrpSpPr/>
        <p:nvPr/>
      </p:nvGrpSpPr>
      <p:grpSpPr>
        <a:xfrm>
          <a:off x="0" y="0"/>
          <a:ext cx="0" cy="0"/>
          <a:chOff x="0" y="0"/>
          <a:chExt cx="0" cy="0"/>
        </a:xfrm>
      </p:grpSpPr>
      <p:sp>
        <p:nvSpPr>
          <p:cNvPr id="406" name="Google Shape;406;p44"/>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2C7E8"/>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pic>
        <p:nvPicPr>
          <p:cNvPr id="407" name="Google Shape;407;p44" descr="Footer 1.png"/>
          <p:cNvPicPr preferRelativeResize="0"/>
          <p:nvPr/>
        </p:nvPicPr>
        <p:blipFill rotWithShape="1">
          <a:blip r:embed="rId2">
            <a:alphaModFix/>
          </a:blip>
          <a:srcRect r="10793"/>
          <a:stretch/>
        </p:blipFill>
        <p:spPr>
          <a:xfrm>
            <a:off x="7593515" y="3900562"/>
            <a:ext cx="1550484" cy="1242938"/>
          </a:xfrm>
          <a:prstGeom prst="rect">
            <a:avLst/>
          </a:prstGeom>
          <a:noFill/>
          <a:ln>
            <a:noFill/>
          </a:ln>
        </p:spPr>
      </p:pic>
      <p:sp>
        <p:nvSpPr>
          <p:cNvPr id="408" name="Google Shape;408;p44"/>
          <p:cNvSpPr/>
          <p:nvPr/>
        </p:nvSpPr>
        <p:spPr>
          <a:xfrm rot="-5400000">
            <a:off x="8337618"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09" name="Google Shape;409;p44"/>
          <p:cNvSpPr/>
          <p:nvPr/>
        </p:nvSpPr>
        <p:spPr>
          <a:xfrm rot="5400000">
            <a:off x="833749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410" name="Google Shape;410;p44"/>
          <p:cNvSpPr/>
          <p:nvPr/>
        </p:nvSpPr>
        <p:spPr>
          <a:xfrm>
            <a:off x="7968152" y="4245525"/>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411" name="Google Shape;411;p44" descr="Google Shape;978;p66"/>
          <p:cNvPicPr preferRelativeResize="0"/>
          <p:nvPr/>
        </p:nvPicPr>
        <p:blipFill rotWithShape="1">
          <a:blip r:embed="rId3">
            <a:alphaModFix/>
          </a:blip>
          <a:srcRect/>
          <a:stretch/>
        </p:blipFill>
        <p:spPr>
          <a:xfrm>
            <a:off x="8036378" y="4676787"/>
            <a:ext cx="632410" cy="311237"/>
          </a:xfrm>
          <a:prstGeom prst="rect">
            <a:avLst/>
          </a:prstGeom>
          <a:noFill/>
          <a:ln>
            <a:noFill/>
          </a:ln>
        </p:spPr>
      </p:pic>
      <p:sp>
        <p:nvSpPr>
          <p:cNvPr id="412" name="Google Shape;412;p44"/>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3" name="Google Shape;413;p44"/>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14" name="Google Shape;414;p44"/>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15" name="Google Shape;415;p44"/>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416" name="Google Shape;416;p44"/>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2 - Graphic Footer - B">
  <p:cSld name="Graphic Footer - B">
    <p:spTree>
      <p:nvGrpSpPr>
        <p:cNvPr id="1" name="Shape 417"/>
        <p:cNvGrpSpPr/>
        <p:nvPr/>
      </p:nvGrpSpPr>
      <p:grpSpPr>
        <a:xfrm>
          <a:off x="0" y="0"/>
          <a:ext cx="0" cy="0"/>
          <a:chOff x="0" y="0"/>
          <a:chExt cx="0" cy="0"/>
        </a:xfrm>
      </p:grpSpPr>
      <p:sp>
        <p:nvSpPr>
          <p:cNvPr id="418" name="Google Shape;418;p45"/>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FE9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419" name="Google Shape;419;p45"/>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0" name="Google Shape;420;p45"/>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21" name="Google Shape;421;p45"/>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22" name="Google Shape;422;p45"/>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423" name="Google Shape;423;p45"/>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424" name="Google Shape;424;p45"/>
          <p:cNvSpPr/>
          <p:nvPr/>
        </p:nvSpPr>
        <p:spPr>
          <a:xfrm rot="-5400000">
            <a:off x="8223289"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25" name="Google Shape;425;p45"/>
          <p:cNvSpPr/>
          <p:nvPr/>
        </p:nvSpPr>
        <p:spPr>
          <a:xfrm rot="5400000">
            <a:off x="822316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426" name="Google Shape;426;p45"/>
          <p:cNvSpPr/>
          <p:nvPr/>
        </p:nvSpPr>
        <p:spPr>
          <a:xfrm>
            <a:off x="7853823" y="4245525"/>
            <a:ext cx="742800" cy="7425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427" name="Google Shape;427;p45" descr="Google Shape;653;p89"/>
          <p:cNvPicPr preferRelativeResize="0"/>
          <p:nvPr/>
        </p:nvPicPr>
        <p:blipFill rotWithShape="1">
          <a:blip r:embed="rId3">
            <a:alphaModFix/>
          </a:blip>
          <a:srcRect l="156" r="13045"/>
          <a:stretch/>
        </p:blipFill>
        <p:spPr>
          <a:xfrm>
            <a:off x="7871250" y="3951439"/>
            <a:ext cx="1276735" cy="119803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2 - Graphic Footer - B 1">
  <p:cSld name="Graphic Footer - B_1">
    <p:spTree>
      <p:nvGrpSpPr>
        <p:cNvPr id="1" name="Shape 428"/>
        <p:cNvGrpSpPr/>
        <p:nvPr/>
      </p:nvGrpSpPr>
      <p:grpSpPr>
        <a:xfrm>
          <a:off x="0" y="0"/>
          <a:ext cx="0" cy="0"/>
          <a:chOff x="0" y="0"/>
          <a:chExt cx="0" cy="0"/>
        </a:xfrm>
      </p:grpSpPr>
      <p:sp>
        <p:nvSpPr>
          <p:cNvPr id="429" name="Google Shape;429;p46"/>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F9E3B6"/>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430" name="Google Shape;430;p46"/>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1" name="Google Shape;431;p46"/>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32" name="Google Shape;432;p46"/>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33" name="Google Shape;433;p46"/>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434" name="Google Shape;434;p46"/>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435" name="Google Shape;435;p46"/>
          <p:cNvSpPr/>
          <p:nvPr/>
        </p:nvSpPr>
        <p:spPr>
          <a:xfrm rot="-5400000">
            <a:off x="8223289"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36" name="Google Shape;436;p46"/>
          <p:cNvSpPr/>
          <p:nvPr/>
        </p:nvSpPr>
        <p:spPr>
          <a:xfrm rot="5400000">
            <a:off x="822316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437" name="Google Shape;437;p46"/>
          <p:cNvSpPr/>
          <p:nvPr/>
        </p:nvSpPr>
        <p:spPr>
          <a:xfrm>
            <a:off x="7853823" y="4245525"/>
            <a:ext cx="742800" cy="7425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438" name="Google Shape;438;p46" descr="Google Shape;653;p89"/>
          <p:cNvPicPr preferRelativeResize="0"/>
          <p:nvPr/>
        </p:nvPicPr>
        <p:blipFill rotWithShape="1">
          <a:blip r:embed="rId3">
            <a:alphaModFix/>
          </a:blip>
          <a:srcRect l="156" r="13045"/>
          <a:stretch/>
        </p:blipFill>
        <p:spPr>
          <a:xfrm>
            <a:off x="7871250" y="3951439"/>
            <a:ext cx="1276735" cy="119803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2 - Graphic Footer - B 1 1">
  <p:cSld name="Graphic Footer - B_1_1">
    <p:spTree>
      <p:nvGrpSpPr>
        <p:cNvPr id="1" name="Shape 439"/>
        <p:cNvGrpSpPr/>
        <p:nvPr/>
      </p:nvGrpSpPr>
      <p:grpSpPr>
        <a:xfrm>
          <a:off x="0" y="0"/>
          <a:ext cx="0" cy="0"/>
          <a:chOff x="0" y="0"/>
          <a:chExt cx="0" cy="0"/>
        </a:xfrm>
      </p:grpSpPr>
      <p:sp>
        <p:nvSpPr>
          <p:cNvPr id="440" name="Google Shape;440;p47"/>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2C7E8"/>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441" name="Google Shape;441;p47"/>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42" name="Google Shape;442;p47"/>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43" name="Google Shape;443;p47"/>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44" name="Google Shape;444;p47"/>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445" name="Google Shape;445;p47"/>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446" name="Google Shape;446;p47"/>
          <p:cNvSpPr/>
          <p:nvPr/>
        </p:nvSpPr>
        <p:spPr>
          <a:xfrm rot="-5400000">
            <a:off x="8223289"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47" name="Google Shape;447;p47"/>
          <p:cNvSpPr/>
          <p:nvPr/>
        </p:nvSpPr>
        <p:spPr>
          <a:xfrm rot="5400000">
            <a:off x="822316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448" name="Google Shape;448;p47"/>
          <p:cNvSpPr/>
          <p:nvPr/>
        </p:nvSpPr>
        <p:spPr>
          <a:xfrm>
            <a:off x="7853823" y="4245525"/>
            <a:ext cx="742800" cy="742500"/>
          </a:xfrm>
          <a:prstGeom prst="pie">
            <a:avLst>
              <a:gd name="adj1" fmla="val 5411272"/>
              <a:gd name="adj2" fmla="val 10781300"/>
            </a:avLst>
          </a:prstGeom>
          <a:solidFill>
            <a:srgbClr val="F9E3B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449" name="Google Shape;449;p47" descr="Google Shape;653;p89"/>
          <p:cNvPicPr preferRelativeResize="0"/>
          <p:nvPr/>
        </p:nvPicPr>
        <p:blipFill rotWithShape="1">
          <a:blip r:embed="rId3">
            <a:alphaModFix/>
          </a:blip>
          <a:srcRect l="156" r="13045"/>
          <a:stretch/>
        </p:blipFill>
        <p:spPr>
          <a:xfrm>
            <a:off x="7871250" y="3951439"/>
            <a:ext cx="1276735" cy="1198033"/>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3 - Graphic Footer - C">
  <p:cSld name="Graphic Footer - C">
    <p:spTree>
      <p:nvGrpSpPr>
        <p:cNvPr id="1" name="Shape 450"/>
        <p:cNvGrpSpPr/>
        <p:nvPr/>
      </p:nvGrpSpPr>
      <p:grpSpPr>
        <a:xfrm>
          <a:off x="0" y="0"/>
          <a:ext cx="0" cy="0"/>
          <a:chOff x="0" y="0"/>
          <a:chExt cx="0" cy="0"/>
        </a:xfrm>
      </p:grpSpPr>
      <p:sp>
        <p:nvSpPr>
          <p:cNvPr id="451" name="Google Shape;451;p48"/>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FE9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452" name="Google Shape;452;p48"/>
          <p:cNvSpPr/>
          <p:nvPr/>
        </p:nvSpPr>
        <p:spPr>
          <a:xfrm rot="-5400000">
            <a:off x="427024" y="4290787"/>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53" name="Google Shape;453;p48"/>
          <p:cNvSpPr/>
          <p:nvPr/>
        </p:nvSpPr>
        <p:spPr>
          <a:xfrm rot="5400000">
            <a:off x="426903" y="4290787"/>
            <a:ext cx="742500" cy="742800"/>
          </a:xfrm>
          <a:prstGeom prst="pie">
            <a:avLst>
              <a:gd name="adj1" fmla="val 5411272"/>
              <a:gd name="adj2" fmla="val 10781300"/>
            </a:avLst>
          </a:prstGeom>
          <a:solidFill>
            <a:srgbClr val="3964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54" name="Google Shape;454;p48"/>
          <p:cNvSpPr/>
          <p:nvPr/>
        </p:nvSpPr>
        <p:spPr>
          <a:xfrm>
            <a:off x="57558" y="4290937"/>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55" name="Google Shape;455;p48" descr="Footer 3.png"/>
          <p:cNvSpPr/>
          <p:nvPr/>
        </p:nvSpPr>
        <p:spPr>
          <a:xfrm>
            <a:off x="-24494" y="4681502"/>
            <a:ext cx="1390448" cy="488024"/>
          </a:xfrm>
          <a:prstGeom prst="rect">
            <a:avLst/>
          </a:prstGeom>
          <a:noFill/>
          <a:ln>
            <a:noFill/>
          </a:ln>
        </p:spPr>
      </p:sp>
      <p:sp>
        <p:nvSpPr>
          <p:cNvPr id="456" name="Google Shape;456;p48"/>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57" name="Google Shape;457;p48"/>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58" name="Google Shape;458;p48"/>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59" name="Google Shape;459;p48"/>
          <p:cNvSpPr txBox="1">
            <a:spLocks noGrp="1"/>
          </p:cNvSpPr>
          <p:nvPr>
            <p:ph type="subTitle" idx="3"/>
          </p:nvPr>
        </p:nvSpPr>
        <p:spPr>
          <a:xfrm>
            <a:off x="1427697" y="4919138"/>
            <a:ext cx="53199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460" name="Google Shape;460;p48"/>
          <p:cNvPicPr preferRelativeResize="0"/>
          <p:nvPr/>
        </p:nvPicPr>
        <p:blipFill>
          <a:blip r:embed="rId2">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3 - Graphic Footer - C 1">
  <p:cSld name="Graphic Footer - C_1">
    <p:spTree>
      <p:nvGrpSpPr>
        <p:cNvPr id="1" name="Shape 461"/>
        <p:cNvGrpSpPr/>
        <p:nvPr/>
      </p:nvGrpSpPr>
      <p:grpSpPr>
        <a:xfrm>
          <a:off x="0" y="0"/>
          <a:ext cx="0" cy="0"/>
          <a:chOff x="0" y="0"/>
          <a:chExt cx="0" cy="0"/>
        </a:xfrm>
      </p:grpSpPr>
      <p:sp>
        <p:nvSpPr>
          <p:cNvPr id="462" name="Google Shape;462;p49"/>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F9E3B6"/>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463" name="Google Shape;463;p49"/>
          <p:cNvSpPr/>
          <p:nvPr/>
        </p:nvSpPr>
        <p:spPr>
          <a:xfrm rot="-5400000">
            <a:off x="427024" y="4290787"/>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64" name="Google Shape;464;p49"/>
          <p:cNvSpPr/>
          <p:nvPr/>
        </p:nvSpPr>
        <p:spPr>
          <a:xfrm rot="5400000">
            <a:off x="426903" y="4290787"/>
            <a:ext cx="742500" cy="742800"/>
          </a:xfrm>
          <a:prstGeom prst="pie">
            <a:avLst>
              <a:gd name="adj1" fmla="val 5411272"/>
              <a:gd name="adj2" fmla="val 10781300"/>
            </a:avLst>
          </a:prstGeom>
          <a:solidFill>
            <a:srgbClr val="3964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65" name="Google Shape;465;p49"/>
          <p:cNvSpPr/>
          <p:nvPr/>
        </p:nvSpPr>
        <p:spPr>
          <a:xfrm>
            <a:off x="57558" y="4290937"/>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66" name="Google Shape;466;p49" descr="Footer 3.png"/>
          <p:cNvSpPr/>
          <p:nvPr/>
        </p:nvSpPr>
        <p:spPr>
          <a:xfrm>
            <a:off x="-24494" y="4681502"/>
            <a:ext cx="1390448" cy="488024"/>
          </a:xfrm>
          <a:prstGeom prst="rect">
            <a:avLst/>
          </a:prstGeom>
          <a:noFill/>
          <a:ln>
            <a:noFill/>
          </a:ln>
        </p:spPr>
      </p:sp>
      <p:sp>
        <p:nvSpPr>
          <p:cNvPr id="467" name="Google Shape;467;p49"/>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68" name="Google Shape;468;p49"/>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69" name="Google Shape;469;p49"/>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70" name="Google Shape;470;p49"/>
          <p:cNvSpPr txBox="1">
            <a:spLocks noGrp="1"/>
          </p:cNvSpPr>
          <p:nvPr>
            <p:ph type="subTitle" idx="3"/>
          </p:nvPr>
        </p:nvSpPr>
        <p:spPr>
          <a:xfrm>
            <a:off x="1427697" y="4919138"/>
            <a:ext cx="53199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471" name="Google Shape;471;p49"/>
          <p:cNvPicPr preferRelativeResize="0"/>
          <p:nvPr/>
        </p:nvPicPr>
        <p:blipFill>
          <a:blip r:embed="rId2">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3 - Graphic Footer - C 1 1">
  <p:cSld name="Graphic Footer - C_1_1">
    <p:spTree>
      <p:nvGrpSpPr>
        <p:cNvPr id="1" name="Shape 472"/>
        <p:cNvGrpSpPr/>
        <p:nvPr/>
      </p:nvGrpSpPr>
      <p:grpSpPr>
        <a:xfrm>
          <a:off x="0" y="0"/>
          <a:ext cx="0" cy="0"/>
          <a:chOff x="0" y="0"/>
          <a:chExt cx="0" cy="0"/>
        </a:xfrm>
      </p:grpSpPr>
      <p:sp>
        <p:nvSpPr>
          <p:cNvPr id="473" name="Google Shape;473;p50"/>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2C7E8"/>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474" name="Google Shape;474;p50"/>
          <p:cNvSpPr/>
          <p:nvPr/>
        </p:nvSpPr>
        <p:spPr>
          <a:xfrm rot="-5400000">
            <a:off x="427024" y="4290787"/>
            <a:ext cx="742500" cy="742800"/>
          </a:xfrm>
          <a:prstGeom prst="pie">
            <a:avLst>
              <a:gd name="adj1" fmla="val 5411272"/>
              <a:gd name="adj2" fmla="val 10781300"/>
            </a:avLst>
          </a:prstGeom>
          <a:solidFill>
            <a:srgbClr val="F9E3B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75" name="Google Shape;475;p50"/>
          <p:cNvSpPr/>
          <p:nvPr/>
        </p:nvSpPr>
        <p:spPr>
          <a:xfrm rot="5400000">
            <a:off x="426903" y="4290787"/>
            <a:ext cx="742500" cy="742800"/>
          </a:xfrm>
          <a:prstGeom prst="pie">
            <a:avLst>
              <a:gd name="adj1" fmla="val 5411272"/>
              <a:gd name="adj2" fmla="val 10781300"/>
            </a:avLst>
          </a:prstGeom>
          <a:solidFill>
            <a:srgbClr val="3964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76" name="Google Shape;476;p50"/>
          <p:cNvSpPr/>
          <p:nvPr/>
        </p:nvSpPr>
        <p:spPr>
          <a:xfrm>
            <a:off x="57558" y="4290937"/>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77" name="Google Shape;477;p50" descr="Footer 3.png"/>
          <p:cNvSpPr/>
          <p:nvPr/>
        </p:nvSpPr>
        <p:spPr>
          <a:xfrm>
            <a:off x="-24494" y="4681502"/>
            <a:ext cx="1390448" cy="488024"/>
          </a:xfrm>
          <a:prstGeom prst="rect">
            <a:avLst/>
          </a:prstGeom>
          <a:noFill/>
          <a:ln>
            <a:noFill/>
          </a:ln>
        </p:spPr>
      </p:sp>
      <p:sp>
        <p:nvSpPr>
          <p:cNvPr id="478" name="Google Shape;478;p50"/>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79" name="Google Shape;479;p50"/>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80" name="Google Shape;480;p50"/>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81" name="Google Shape;481;p50"/>
          <p:cNvSpPr txBox="1">
            <a:spLocks noGrp="1"/>
          </p:cNvSpPr>
          <p:nvPr>
            <p:ph type="subTitle" idx="3"/>
          </p:nvPr>
        </p:nvSpPr>
        <p:spPr>
          <a:xfrm>
            <a:off x="1427697" y="4919138"/>
            <a:ext cx="53199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482" name="Google Shape;482;p50"/>
          <p:cNvPicPr preferRelativeResize="0"/>
          <p:nvPr/>
        </p:nvPicPr>
        <p:blipFill>
          <a:blip r:embed="rId2">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4 - Graphic Footer - D">
  <p:cSld name="Graphic Footer - D">
    <p:spTree>
      <p:nvGrpSpPr>
        <p:cNvPr id="1" name="Shape 483"/>
        <p:cNvGrpSpPr/>
        <p:nvPr/>
      </p:nvGrpSpPr>
      <p:grpSpPr>
        <a:xfrm>
          <a:off x="0" y="0"/>
          <a:ext cx="0" cy="0"/>
          <a:chOff x="0" y="0"/>
          <a:chExt cx="0" cy="0"/>
        </a:xfrm>
      </p:grpSpPr>
      <p:sp>
        <p:nvSpPr>
          <p:cNvPr id="484" name="Google Shape;484;p51"/>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FE9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485" name="Google Shape;485;p51"/>
          <p:cNvSpPr/>
          <p:nvPr/>
        </p:nvSpPr>
        <p:spPr>
          <a:xfrm rot="-5400000">
            <a:off x="484189" y="4233637"/>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86" name="Google Shape;486;p51"/>
          <p:cNvSpPr/>
          <p:nvPr/>
        </p:nvSpPr>
        <p:spPr>
          <a:xfrm rot="5400000">
            <a:off x="484068" y="4233637"/>
            <a:ext cx="742500" cy="742800"/>
          </a:xfrm>
          <a:prstGeom prst="pie">
            <a:avLst>
              <a:gd name="adj1" fmla="val 5411272"/>
              <a:gd name="adj2" fmla="val 10781300"/>
            </a:avLst>
          </a:prstGeom>
          <a:solidFill>
            <a:srgbClr val="3964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87" name="Google Shape;487;p51"/>
          <p:cNvSpPr/>
          <p:nvPr/>
        </p:nvSpPr>
        <p:spPr>
          <a:xfrm>
            <a:off x="114723" y="4233787"/>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488" name="Google Shape;488;p51" descr="Google Shape;670;p91"/>
          <p:cNvPicPr preferRelativeResize="0"/>
          <p:nvPr/>
        </p:nvPicPr>
        <p:blipFill rotWithShape="1">
          <a:blip r:embed="rId2">
            <a:alphaModFix/>
          </a:blip>
          <a:srcRect l="724"/>
          <a:stretch/>
        </p:blipFill>
        <p:spPr>
          <a:xfrm>
            <a:off x="-9522" y="4607486"/>
            <a:ext cx="1310114" cy="535880"/>
          </a:xfrm>
          <a:prstGeom prst="rect">
            <a:avLst/>
          </a:prstGeom>
          <a:noFill/>
          <a:ln>
            <a:noFill/>
          </a:ln>
        </p:spPr>
      </p:pic>
      <p:pic>
        <p:nvPicPr>
          <p:cNvPr id="489" name="Google Shape;489;p51" descr="Google Shape;671;p91"/>
          <p:cNvPicPr preferRelativeResize="0"/>
          <p:nvPr/>
        </p:nvPicPr>
        <p:blipFill rotWithShape="1">
          <a:blip r:embed="rId3">
            <a:alphaModFix/>
          </a:blip>
          <a:srcRect b="5222"/>
          <a:stretch/>
        </p:blipFill>
        <p:spPr>
          <a:xfrm rot="-1246296">
            <a:off x="229816" y="4665901"/>
            <a:ext cx="375258" cy="329244"/>
          </a:xfrm>
          <a:prstGeom prst="rect">
            <a:avLst/>
          </a:prstGeom>
          <a:noFill/>
          <a:ln>
            <a:noFill/>
          </a:ln>
        </p:spPr>
      </p:pic>
      <p:sp>
        <p:nvSpPr>
          <p:cNvPr id="490" name="Google Shape;490;p51"/>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91" name="Google Shape;491;p51"/>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92" name="Google Shape;492;p51"/>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93" name="Google Shape;493;p51"/>
          <p:cNvSpPr txBox="1">
            <a:spLocks noGrp="1"/>
          </p:cNvSpPr>
          <p:nvPr>
            <p:ph type="subTitle" idx="3"/>
          </p:nvPr>
        </p:nvSpPr>
        <p:spPr>
          <a:xfrm>
            <a:off x="1427697" y="4919138"/>
            <a:ext cx="53199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494" name="Google Shape;494;p51"/>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4 - Graphic Footer - D 1">
  <p:cSld name="Graphic Footer - D_1">
    <p:spTree>
      <p:nvGrpSpPr>
        <p:cNvPr id="1" name="Shape 495"/>
        <p:cNvGrpSpPr/>
        <p:nvPr/>
      </p:nvGrpSpPr>
      <p:grpSpPr>
        <a:xfrm>
          <a:off x="0" y="0"/>
          <a:ext cx="0" cy="0"/>
          <a:chOff x="0" y="0"/>
          <a:chExt cx="0" cy="0"/>
        </a:xfrm>
      </p:grpSpPr>
      <p:sp>
        <p:nvSpPr>
          <p:cNvPr id="496" name="Google Shape;496;p52"/>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F9E3B6"/>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497" name="Google Shape;497;p52"/>
          <p:cNvSpPr/>
          <p:nvPr/>
        </p:nvSpPr>
        <p:spPr>
          <a:xfrm rot="-5400000">
            <a:off x="484189" y="4233637"/>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98" name="Google Shape;498;p52"/>
          <p:cNvSpPr/>
          <p:nvPr/>
        </p:nvSpPr>
        <p:spPr>
          <a:xfrm rot="5400000">
            <a:off x="484068" y="4233637"/>
            <a:ext cx="742500" cy="742800"/>
          </a:xfrm>
          <a:prstGeom prst="pie">
            <a:avLst>
              <a:gd name="adj1" fmla="val 5411272"/>
              <a:gd name="adj2" fmla="val 10781300"/>
            </a:avLst>
          </a:prstGeom>
          <a:solidFill>
            <a:srgbClr val="3964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99" name="Google Shape;499;p52"/>
          <p:cNvSpPr/>
          <p:nvPr/>
        </p:nvSpPr>
        <p:spPr>
          <a:xfrm>
            <a:off x="114723" y="4233787"/>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500" name="Google Shape;500;p52" descr="Google Shape;670;p91"/>
          <p:cNvPicPr preferRelativeResize="0"/>
          <p:nvPr/>
        </p:nvPicPr>
        <p:blipFill rotWithShape="1">
          <a:blip r:embed="rId2">
            <a:alphaModFix/>
          </a:blip>
          <a:srcRect l="724"/>
          <a:stretch/>
        </p:blipFill>
        <p:spPr>
          <a:xfrm>
            <a:off x="-9522" y="4607486"/>
            <a:ext cx="1310114" cy="535880"/>
          </a:xfrm>
          <a:prstGeom prst="rect">
            <a:avLst/>
          </a:prstGeom>
          <a:noFill/>
          <a:ln>
            <a:noFill/>
          </a:ln>
        </p:spPr>
      </p:pic>
      <p:pic>
        <p:nvPicPr>
          <p:cNvPr id="501" name="Google Shape;501;p52" descr="Google Shape;671;p91"/>
          <p:cNvPicPr preferRelativeResize="0"/>
          <p:nvPr/>
        </p:nvPicPr>
        <p:blipFill rotWithShape="1">
          <a:blip r:embed="rId3">
            <a:alphaModFix/>
          </a:blip>
          <a:srcRect b="5222"/>
          <a:stretch/>
        </p:blipFill>
        <p:spPr>
          <a:xfrm rot="-1246296">
            <a:off x="229816" y="4665901"/>
            <a:ext cx="375258" cy="329244"/>
          </a:xfrm>
          <a:prstGeom prst="rect">
            <a:avLst/>
          </a:prstGeom>
          <a:noFill/>
          <a:ln>
            <a:noFill/>
          </a:ln>
        </p:spPr>
      </p:pic>
      <p:sp>
        <p:nvSpPr>
          <p:cNvPr id="502" name="Google Shape;502;p52"/>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03" name="Google Shape;503;p52"/>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504" name="Google Shape;504;p52"/>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505" name="Google Shape;505;p52"/>
          <p:cNvSpPr txBox="1">
            <a:spLocks noGrp="1"/>
          </p:cNvSpPr>
          <p:nvPr>
            <p:ph type="subTitle" idx="3"/>
          </p:nvPr>
        </p:nvSpPr>
        <p:spPr>
          <a:xfrm>
            <a:off x="1427697" y="4919138"/>
            <a:ext cx="53199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506" name="Google Shape;506;p52"/>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4 - Graphic Footer - D 1 1">
  <p:cSld name="Graphic Footer - D_1_1">
    <p:spTree>
      <p:nvGrpSpPr>
        <p:cNvPr id="1" name="Shape 507"/>
        <p:cNvGrpSpPr/>
        <p:nvPr/>
      </p:nvGrpSpPr>
      <p:grpSpPr>
        <a:xfrm>
          <a:off x="0" y="0"/>
          <a:ext cx="0" cy="0"/>
          <a:chOff x="0" y="0"/>
          <a:chExt cx="0" cy="0"/>
        </a:xfrm>
      </p:grpSpPr>
      <p:sp>
        <p:nvSpPr>
          <p:cNvPr id="508" name="Google Shape;508;p53"/>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2C7E8"/>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509" name="Google Shape;509;p53"/>
          <p:cNvSpPr/>
          <p:nvPr/>
        </p:nvSpPr>
        <p:spPr>
          <a:xfrm rot="-5400000">
            <a:off x="484189" y="4233637"/>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510" name="Google Shape;510;p53"/>
          <p:cNvSpPr/>
          <p:nvPr/>
        </p:nvSpPr>
        <p:spPr>
          <a:xfrm rot="5400000">
            <a:off x="484068" y="4233637"/>
            <a:ext cx="742500" cy="742800"/>
          </a:xfrm>
          <a:prstGeom prst="pie">
            <a:avLst>
              <a:gd name="adj1" fmla="val 5411272"/>
              <a:gd name="adj2" fmla="val 10781300"/>
            </a:avLst>
          </a:prstGeom>
          <a:solidFill>
            <a:srgbClr val="3964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511" name="Google Shape;511;p53"/>
          <p:cNvSpPr/>
          <p:nvPr/>
        </p:nvSpPr>
        <p:spPr>
          <a:xfrm>
            <a:off x="114723" y="4233787"/>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512" name="Google Shape;512;p53" descr="Google Shape;670;p91"/>
          <p:cNvPicPr preferRelativeResize="0"/>
          <p:nvPr/>
        </p:nvPicPr>
        <p:blipFill rotWithShape="1">
          <a:blip r:embed="rId2">
            <a:alphaModFix/>
          </a:blip>
          <a:srcRect l="724"/>
          <a:stretch/>
        </p:blipFill>
        <p:spPr>
          <a:xfrm>
            <a:off x="-9522" y="4607486"/>
            <a:ext cx="1310114" cy="535880"/>
          </a:xfrm>
          <a:prstGeom prst="rect">
            <a:avLst/>
          </a:prstGeom>
          <a:noFill/>
          <a:ln>
            <a:noFill/>
          </a:ln>
        </p:spPr>
      </p:pic>
      <p:pic>
        <p:nvPicPr>
          <p:cNvPr id="513" name="Google Shape;513;p53" descr="Google Shape;671;p91"/>
          <p:cNvPicPr preferRelativeResize="0"/>
          <p:nvPr/>
        </p:nvPicPr>
        <p:blipFill rotWithShape="1">
          <a:blip r:embed="rId3">
            <a:alphaModFix/>
          </a:blip>
          <a:srcRect b="5222"/>
          <a:stretch/>
        </p:blipFill>
        <p:spPr>
          <a:xfrm rot="-1246296">
            <a:off x="229816" y="4665901"/>
            <a:ext cx="375258" cy="329244"/>
          </a:xfrm>
          <a:prstGeom prst="rect">
            <a:avLst/>
          </a:prstGeom>
          <a:noFill/>
          <a:ln>
            <a:noFill/>
          </a:ln>
        </p:spPr>
      </p:pic>
      <p:sp>
        <p:nvSpPr>
          <p:cNvPr id="514" name="Google Shape;514;p53"/>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15" name="Google Shape;515;p53"/>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516" name="Google Shape;516;p53"/>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517" name="Google Shape;517;p53"/>
          <p:cNvSpPr txBox="1">
            <a:spLocks noGrp="1"/>
          </p:cNvSpPr>
          <p:nvPr>
            <p:ph type="subTitle" idx="3"/>
          </p:nvPr>
        </p:nvSpPr>
        <p:spPr>
          <a:xfrm>
            <a:off x="1427697" y="4919138"/>
            <a:ext cx="53199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518" name="Google Shape;518;p53"/>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1 - Basic 2">
  <p:cSld name="Basic_2">
    <p:spTree>
      <p:nvGrpSpPr>
        <p:cNvPr id="1" name="Shape 92"/>
        <p:cNvGrpSpPr/>
        <p:nvPr/>
      </p:nvGrpSpPr>
      <p:grpSpPr>
        <a:xfrm>
          <a:off x="0" y="0"/>
          <a:ext cx="0" cy="0"/>
          <a:chOff x="0" y="0"/>
          <a:chExt cx="0" cy="0"/>
        </a:xfrm>
      </p:grpSpPr>
      <p:sp>
        <p:nvSpPr>
          <p:cNvPr id="93" name="Google Shape;93;p18"/>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FE9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94" name="Google Shape;94;p18"/>
          <p:cNvSpPr/>
          <p:nvPr/>
        </p:nvSpPr>
        <p:spPr>
          <a:xfrm rot="-5400000" flipH="1">
            <a:off x="8287121" y="4362820"/>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95" name="Google Shape;95;p18"/>
          <p:cNvSpPr/>
          <p:nvPr/>
        </p:nvSpPr>
        <p:spPr>
          <a:xfrm rot="5400000" flipH="1">
            <a:off x="8287000" y="4362820"/>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96" name="Google Shape;96;p18"/>
          <p:cNvSpPr/>
          <p:nvPr/>
        </p:nvSpPr>
        <p:spPr>
          <a:xfrm rot="10800000" flipH="1">
            <a:off x="7917655" y="4362970"/>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97" name="Google Shape;97;p18" descr="Footer 1.png"/>
          <p:cNvPicPr preferRelativeResize="0"/>
          <p:nvPr/>
        </p:nvPicPr>
        <p:blipFill rotWithShape="1">
          <a:blip r:embed="rId2">
            <a:alphaModFix/>
          </a:blip>
          <a:srcRect t="50908" r="26019"/>
          <a:stretch/>
        </p:blipFill>
        <p:spPr>
          <a:xfrm>
            <a:off x="8232175" y="4710828"/>
            <a:ext cx="911825" cy="432672"/>
          </a:xfrm>
          <a:prstGeom prst="rect">
            <a:avLst/>
          </a:prstGeom>
          <a:noFill/>
          <a:ln>
            <a:noFill/>
          </a:ln>
        </p:spPr>
      </p:pic>
      <p:sp>
        <p:nvSpPr>
          <p:cNvPr id="98" name="Google Shape;98;p18"/>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99" name="Google Shape;99;p18"/>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0" name="Google Shape;100;p18"/>
          <p:cNvSpPr txBox="1">
            <a:spLocks noGrp="1"/>
          </p:cNvSpPr>
          <p:nvPr>
            <p:ph type="body" idx="2"/>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2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solidFill>
                  <a:schemeClr val="accent2"/>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01" name="Google Shape;101;p18"/>
          <p:cNvPicPr preferRelativeResize="0"/>
          <p:nvPr/>
        </p:nvPicPr>
        <p:blipFill>
          <a:blip r:embed="rId3">
            <a:alphaModFix/>
          </a:blip>
          <a:stretch>
            <a:fillRect/>
          </a:stretch>
        </p:blipFill>
        <p:spPr>
          <a:xfrm>
            <a:off x="8064804" y="498210"/>
            <a:ext cx="752574" cy="101006"/>
          </a:xfrm>
          <a:prstGeom prst="rect">
            <a:avLst/>
          </a:prstGeom>
          <a:noFill/>
          <a:ln>
            <a:noFill/>
          </a:ln>
        </p:spPr>
      </p:pic>
      <p:sp>
        <p:nvSpPr>
          <p:cNvPr id="102" name="Google Shape;102;p18"/>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1 - Vignette - A">
  <p:cSld name="Vignette - A">
    <p:spTree>
      <p:nvGrpSpPr>
        <p:cNvPr id="1" name="Shape 519"/>
        <p:cNvGrpSpPr/>
        <p:nvPr/>
      </p:nvGrpSpPr>
      <p:grpSpPr>
        <a:xfrm>
          <a:off x="0" y="0"/>
          <a:ext cx="0" cy="0"/>
          <a:chOff x="0" y="0"/>
          <a:chExt cx="0" cy="0"/>
        </a:xfrm>
      </p:grpSpPr>
      <p:sp>
        <p:nvSpPr>
          <p:cNvPr id="520" name="Google Shape;520;p54"/>
          <p:cNvSpPr txBox="1">
            <a:spLocks noGrp="1"/>
          </p:cNvSpPr>
          <p:nvPr>
            <p:ph type="title"/>
          </p:nvPr>
        </p:nvSpPr>
        <p:spPr>
          <a:xfrm>
            <a:off x="428737" y="267493"/>
            <a:ext cx="39444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21" name="Google Shape;521;p54"/>
          <p:cNvSpPr txBox="1">
            <a:spLocks noGrp="1"/>
          </p:cNvSpPr>
          <p:nvPr>
            <p:ph type="body" idx="1"/>
          </p:nvPr>
        </p:nvSpPr>
        <p:spPr>
          <a:xfrm>
            <a:off x="428737" y="1524427"/>
            <a:ext cx="39444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522" name="Google Shape;522;p54"/>
          <p:cNvSpPr txBox="1">
            <a:spLocks noGrp="1"/>
          </p:cNvSpPr>
          <p:nvPr>
            <p:ph type="body" idx="2"/>
          </p:nvPr>
        </p:nvSpPr>
        <p:spPr>
          <a:xfrm>
            <a:off x="428737" y="1917775"/>
            <a:ext cx="4798800" cy="2887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523" name="Google Shape;523;p54"/>
          <p:cNvSpPr txBox="1">
            <a:spLocks noGrp="1"/>
          </p:cNvSpPr>
          <p:nvPr>
            <p:ph type="subTitle" idx="3"/>
          </p:nvPr>
        </p:nvSpPr>
        <p:spPr>
          <a:xfrm>
            <a:off x="432169" y="4919138"/>
            <a:ext cx="54654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524" name="Google Shape;524;p54"/>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525" name="Google Shape;525;p54"/>
          <p:cNvSpPr/>
          <p:nvPr/>
        </p:nvSpPr>
        <p:spPr>
          <a:xfrm rot="10800000">
            <a:off x="7428541" y="3426395"/>
            <a:ext cx="1717105" cy="1717105"/>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EEBDC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9E3B6"/>
              </a:solidFill>
              <a:latin typeface="Calibri"/>
              <a:ea typeface="Calibri"/>
              <a:cs typeface="Calibri"/>
              <a:sym typeface="Calibri"/>
            </a:endParaRPr>
          </a:p>
        </p:txBody>
      </p:sp>
      <p:sp>
        <p:nvSpPr>
          <p:cNvPr id="526" name="Google Shape;526;p54"/>
          <p:cNvSpPr/>
          <p:nvPr/>
        </p:nvSpPr>
        <p:spPr>
          <a:xfrm>
            <a:off x="5719043" y="3429003"/>
            <a:ext cx="1717105" cy="1717105"/>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F9E3B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527" name="Google Shape;527;p54"/>
          <p:cNvSpPr/>
          <p:nvPr/>
        </p:nvSpPr>
        <p:spPr>
          <a:xfrm>
            <a:off x="7430709" y="1714494"/>
            <a:ext cx="1717105" cy="1717105"/>
          </a:xfrm>
          <a:custGeom>
            <a:avLst/>
            <a:gdLst/>
            <a:ahLst/>
            <a:cxnLst/>
            <a:rect l="l" t="t" r="r" b="b"/>
            <a:pathLst>
              <a:path w="3136265" h="3136265" extrusionOk="0">
                <a:moveTo>
                  <a:pt x="179764" y="0"/>
                </a:moveTo>
                <a:lnTo>
                  <a:pt x="0" y="0"/>
                </a:lnTo>
                <a:lnTo>
                  <a:pt x="0" y="3136030"/>
                </a:lnTo>
                <a:lnTo>
                  <a:pt x="3136030" y="3136030"/>
                </a:lnTo>
                <a:lnTo>
                  <a:pt x="3136030" y="2956266"/>
                </a:lnTo>
                <a:lnTo>
                  <a:pt x="3132911" y="2907640"/>
                </a:lnTo>
                <a:lnTo>
                  <a:pt x="3129057" y="2859218"/>
                </a:lnTo>
                <a:lnTo>
                  <a:pt x="3124474" y="2811005"/>
                </a:lnTo>
                <a:lnTo>
                  <a:pt x="3119167" y="2763007"/>
                </a:lnTo>
                <a:lnTo>
                  <a:pt x="3113142" y="2715228"/>
                </a:lnTo>
                <a:lnTo>
                  <a:pt x="3106405" y="2667676"/>
                </a:lnTo>
                <a:lnTo>
                  <a:pt x="3098960" y="2620355"/>
                </a:lnTo>
                <a:lnTo>
                  <a:pt x="3090814" y="2573270"/>
                </a:lnTo>
                <a:lnTo>
                  <a:pt x="3081972" y="2526428"/>
                </a:lnTo>
                <a:lnTo>
                  <a:pt x="3072440" y="2479834"/>
                </a:lnTo>
                <a:lnTo>
                  <a:pt x="3062223" y="2433492"/>
                </a:lnTo>
                <a:lnTo>
                  <a:pt x="3051326" y="2387410"/>
                </a:lnTo>
                <a:lnTo>
                  <a:pt x="3039755" y="2341592"/>
                </a:lnTo>
                <a:lnTo>
                  <a:pt x="3027516" y="2296045"/>
                </a:lnTo>
                <a:lnTo>
                  <a:pt x="3014615" y="2250772"/>
                </a:lnTo>
                <a:lnTo>
                  <a:pt x="3001056" y="2205781"/>
                </a:lnTo>
                <a:lnTo>
                  <a:pt x="2986845" y="2161076"/>
                </a:lnTo>
                <a:lnTo>
                  <a:pt x="2971988" y="2116664"/>
                </a:lnTo>
                <a:lnTo>
                  <a:pt x="2956490" y="2072548"/>
                </a:lnTo>
                <a:lnTo>
                  <a:pt x="2940358" y="2028737"/>
                </a:lnTo>
                <a:lnTo>
                  <a:pt x="2923595" y="1985233"/>
                </a:lnTo>
                <a:lnTo>
                  <a:pt x="2906209" y="1942044"/>
                </a:lnTo>
                <a:lnTo>
                  <a:pt x="2888204" y="1899175"/>
                </a:lnTo>
                <a:lnTo>
                  <a:pt x="2869586" y="1856631"/>
                </a:lnTo>
                <a:lnTo>
                  <a:pt x="2850361" y="1814418"/>
                </a:lnTo>
                <a:lnTo>
                  <a:pt x="2830533" y="1772541"/>
                </a:lnTo>
                <a:lnTo>
                  <a:pt x="2810110" y="1731006"/>
                </a:lnTo>
                <a:lnTo>
                  <a:pt x="2789095" y="1689818"/>
                </a:lnTo>
                <a:lnTo>
                  <a:pt x="2767495" y="1648984"/>
                </a:lnTo>
                <a:lnTo>
                  <a:pt x="2745316" y="1608508"/>
                </a:lnTo>
                <a:lnTo>
                  <a:pt x="2722562" y="1568396"/>
                </a:lnTo>
                <a:lnTo>
                  <a:pt x="2699239" y="1528653"/>
                </a:lnTo>
                <a:lnTo>
                  <a:pt x="2675353" y="1489286"/>
                </a:lnTo>
                <a:lnTo>
                  <a:pt x="2650909" y="1450299"/>
                </a:lnTo>
                <a:lnTo>
                  <a:pt x="2625914" y="1411698"/>
                </a:lnTo>
                <a:lnTo>
                  <a:pt x="2600371" y="1373489"/>
                </a:lnTo>
                <a:lnTo>
                  <a:pt x="2574288" y="1335677"/>
                </a:lnTo>
                <a:lnTo>
                  <a:pt x="2547669" y="1298268"/>
                </a:lnTo>
                <a:lnTo>
                  <a:pt x="2520520" y="1261267"/>
                </a:lnTo>
                <a:lnTo>
                  <a:pt x="2492847" y="1224680"/>
                </a:lnTo>
                <a:lnTo>
                  <a:pt x="2464654" y="1188512"/>
                </a:lnTo>
                <a:lnTo>
                  <a:pt x="2435949" y="1152769"/>
                </a:lnTo>
                <a:lnTo>
                  <a:pt x="2406735" y="1117457"/>
                </a:lnTo>
                <a:lnTo>
                  <a:pt x="2377019" y="1082581"/>
                </a:lnTo>
                <a:lnTo>
                  <a:pt x="2346806" y="1048146"/>
                </a:lnTo>
                <a:lnTo>
                  <a:pt x="2316102" y="1014158"/>
                </a:lnTo>
                <a:lnTo>
                  <a:pt x="2284913" y="980622"/>
                </a:lnTo>
                <a:lnTo>
                  <a:pt x="2253243" y="947545"/>
                </a:lnTo>
                <a:lnTo>
                  <a:pt x="2221098" y="914931"/>
                </a:lnTo>
                <a:lnTo>
                  <a:pt x="2188484" y="882786"/>
                </a:lnTo>
                <a:lnTo>
                  <a:pt x="2155407" y="851116"/>
                </a:lnTo>
                <a:lnTo>
                  <a:pt x="2121872" y="819927"/>
                </a:lnTo>
                <a:lnTo>
                  <a:pt x="2087884" y="789223"/>
                </a:lnTo>
                <a:lnTo>
                  <a:pt x="2053449" y="759010"/>
                </a:lnTo>
                <a:lnTo>
                  <a:pt x="2018572" y="729294"/>
                </a:lnTo>
                <a:lnTo>
                  <a:pt x="1983260" y="700080"/>
                </a:lnTo>
                <a:lnTo>
                  <a:pt x="1947517" y="671375"/>
                </a:lnTo>
                <a:lnTo>
                  <a:pt x="1911349" y="643182"/>
                </a:lnTo>
                <a:lnTo>
                  <a:pt x="1874762" y="615509"/>
                </a:lnTo>
                <a:lnTo>
                  <a:pt x="1837761" y="588360"/>
                </a:lnTo>
                <a:lnTo>
                  <a:pt x="1800352" y="561741"/>
                </a:lnTo>
                <a:lnTo>
                  <a:pt x="1762540" y="535658"/>
                </a:lnTo>
                <a:lnTo>
                  <a:pt x="1724331" y="510115"/>
                </a:lnTo>
                <a:lnTo>
                  <a:pt x="1685731" y="485120"/>
                </a:lnTo>
                <a:lnTo>
                  <a:pt x="1646744" y="460676"/>
                </a:lnTo>
                <a:lnTo>
                  <a:pt x="1607376" y="436790"/>
                </a:lnTo>
                <a:lnTo>
                  <a:pt x="1567634" y="413468"/>
                </a:lnTo>
                <a:lnTo>
                  <a:pt x="1527521" y="390714"/>
                </a:lnTo>
                <a:lnTo>
                  <a:pt x="1487045" y="368534"/>
                </a:lnTo>
                <a:lnTo>
                  <a:pt x="1446211" y="346934"/>
                </a:lnTo>
                <a:lnTo>
                  <a:pt x="1405023" y="325919"/>
                </a:lnTo>
                <a:lnTo>
                  <a:pt x="1363488" y="305496"/>
                </a:lnTo>
                <a:lnTo>
                  <a:pt x="1321611" y="285668"/>
                </a:lnTo>
                <a:lnTo>
                  <a:pt x="1279398" y="266443"/>
                </a:lnTo>
                <a:lnTo>
                  <a:pt x="1236854" y="247825"/>
                </a:lnTo>
                <a:lnTo>
                  <a:pt x="1193985" y="229820"/>
                </a:lnTo>
                <a:lnTo>
                  <a:pt x="1150796" y="212434"/>
                </a:lnTo>
                <a:lnTo>
                  <a:pt x="1107293" y="195672"/>
                </a:lnTo>
                <a:lnTo>
                  <a:pt x="1063481" y="179539"/>
                </a:lnTo>
                <a:lnTo>
                  <a:pt x="1019366" y="164041"/>
                </a:lnTo>
                <a:lnTo>
                  <a:pt x="974953" y="149184"/>
                </a:lnTo>
                <a:lnTo>
                  <a:pt x="930248" y="134974"/>
                </a:lnTo>
                <a:lnTo>
                  <a:pt x="885257" y="121415"/>
                </a:lnTo>
                <a:lnTo>
                  <a:pt x="839984" y="108513"/>
                </a:lnTo>
                <a:lnTo>
                  <a:pt x="794437" y="96274"/>
                </a:lnTo>
                <a:lnTo>
                  <a:pt x="748619" y="84703"/>
                </a:lnTo>
                <a:lnTo>
                  <a:pt x="702537" y="73806"/>
                </a:lnTo>
                <a:lnTo>
                  <a:pt x="656196" y="63589"/>
                </a:lnTo>
                <a:lnTo>
                  <a:pt x="609601" y="54057"/>
                </a:lnTo>
                <a:lnTo>
                  <a:pt x="562759" y="45215"/>
                </a:lnTo>
                <a:lnTo>
                  <a:pt x="515674" y="37069"/>
                </a:lnTo>
                <a:lnTo>
                  <a:pt x="468353" y="29624"/>
                </a:lnTo>
                <a:lnTo>
                  <a:pt x="420801" y="22887"/>
                </a:lnTo>
                <a:lnTo>
                  <a:pt x="373023" y="16862"/>
                </a:lnTo>
                <a:lnTo>
                  <a:pt x="325024" y="11555"/>
                </a:lnTo>
                <a:lnTo>
                  <a:pt x="276811" y="6972"/>
                </a:lnTo>
                <a:lnTo>
                  <a:pt x="228389" y="3119"/>
                </a:lnTo>
                <a:lnTo>
                  <a:pt x="179764" y="0"/>
                </a:lnTo>
                <a:close/>
              </a:path>
            </a:pathLst>
          </a:custGeom>
          <a:solidFill>
            <a:srgbClr val="90D0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528" name="Google Shape;528;p54"/>
          <p:cNvSpPr/>
          <p:nvPr/>
        </p:nvSpPr>
        <p:spPr>
          <a:xfrm>
            <a:off x="5719033" y="0"/>
            <a:ext cx="1717105" cy="1717105"/>
          </a:xfrm>
          <a:custGeom>
            <a:avLst/>
            <a:gdLst/>
            <a:ahLst/>
            <a:cxnLst/>
            <a:rect l="l" t="t" r="r" b="b"/>
            <a:pathLst>
              <a:path w="3136265" h="3136265" extrusionOk="0">
                <a:moveTo>
                  <a:pt x="3136030" y="0"/>
                </a:moveTo>
                <a:lnTo>
                  <a:pt x="0" y="0"/>
                </a:lnTo>
                <a:lnTo>
                  <a:pt x="0" y="179764"/>
                </a:lnTo>
                <a:lnTo>
                  <a:pt x="3119" y="228389"/>
                </a:lnTo>
                <a:lnTo>
                  <a:pt x="6972" y="276811"/>
                </a:lnTo>
                <a:lnTo>
                  <a:pt x="11555" y="325024"/>
                </a:lnTo>
                <a:lnTo>
                  <a:pt x="16862" y="373023"/>
                </a:lnTo>
                <a:lnTo>
                  <a:pt x="22887" y="420801"/>
                </a:lnTo>
                <a:lnTo>
                  <a:pt x="29624" y="468353"/>
                </a:lnTo>
                <a:lnTo>
                  <a:pt x="37069" y="515674"/>
                </a:lnTo>
                <a:lnTo>
                  <a:pt x="45215" y="562759"/>
                </a:lnTo>
                <a:lnTo>
                  <a:pt x="54057" y="609601"/>
                </a:lnTo>
                <a:lnTo>
                  <a:pt x="63589" y="656196"/>
                </a:lnTo>
                <a:lnTo>
                  <a:pt x="73806" y="702537"/>
                </a:lnTo>
                <a:lnTo>
                  <a:pt x="84703" y="748619"/>
                </a:lnTo>
                <a:lnTo>
                  <a:pt x="96274" y="794437"/>
                </a:lnTo>
                <a:lnTo>
                  <a:pt x="108513" y="839984"/>
                </a:lnTo>
                <a:lnTo>
                  <a:pt x="121415" y="885257"/>
                </a:lnTo>
                <a:lnTo>
                  <a:pt x="134974" y="930248"/>
                </a:lnTo>
                <a:lnTo>
                  <a:pt x="149184" y="974953"/>
                </a:lnTo>
                <a:lnTo>
                  <a:pt x="164041" y="1019366"/>
                </a:lnTo>
                <a:lnTo>
                  <a:pt x="179539" y="1063481"/>
                </a:lnTo>
                <a:lnTo>
                  <a:pt x="195672" y="1107293"/>
                </a:lnTo>
                <a:lnTo>
                  <a:pt x="212434" y="1150796"/>
                </a:lnTo>
                <a:lnTo>
                  <a:pt x="229820" y="1193985"/>
                </a:lnTo>
                <a:lnTo>
                  <a:pt x="247825" y="1236854"/>
                </a:lnTo>
                <a:lnTo>
                  <a:pt x="266443" y="1279398"/>
                </a:lnTo>
                <a:lnTo>
                  <a:pt x="285668" y="1321611"/>
                </a:lnTo>
                <a:lnTo>
                  <a:pt x="305496" y="1363488"/>
                </a:lnTo>
                <a:lnTo>
                  <a:pt x="325919" y="1405023"/>
                </a:lnTo>
                <a:lnTo>
                  <a:pt x="346934" y="1446211"/>
                </a:lnTo>
                <a:lnTo>
                  <a:pt x="368534" y="1487045"/>
                </a:lnTo>
                <a:lnTo>
                  <a:pt x="390714" y="1527521"/>
                </a:lnTo>
                <a:lnTo>
                  <a:pt x="413468" y="1567634"/>
                </a:lnTo>
                <a:lnTo>
                  <a:pt x="436790" y="1607376"/>
                </a:lnTo>
                <a:lnTo>
                  <a:pt x="460676" y="1646744"/>
                </a:lnTo>
                <a:lnTo>
                  <a:pt x="485120" y="1685731"/>
                </a:lnTo>
                <a:lnTo>
                  <a:pt x="510115" y="1724331"/>
                </a:lnTo>
                <a:lnTo>
                  <a:pt x="535658" y="1762540"/>
                </a:lnTo>
                <a:lnTo>
                  <a:pt x="561741" y="1800352"/>
                </a:lnTo>
                <a:lnTo>
                  <a:pt x="588360" y="1837761"/>
                </a:lnTo>
                <a:lnTo>
                  <a:pt x="615509" y="1874762"/>
                </a:lnTo>
                <a:lnTo>
                  <a:pt x="643182" y="1911349"/>
                </a:lnTo>
                <a:lnTo>
                  <a:pt x="671375" y="1947517"/>
                </a:lnTo>
                <a:lnTo>
                  <a:pt x="700080" y="1983260"/>
                </a:lnTo>
                <a:lnTo>
                  <a:pt x="729294" y="2018572"/>
                </a:lnTo>
                <a:lnTo>
                  <a:pt x="759010" y="2053449"/>
                </a:lnTo>
                <a:lnTo>
                  <a:pt x="789223" y="2087884"/>
                </a:lnTo>
                <a:lnTo>
                  <a:pt x="819927" y="2121872"/>
                </a:lnTo>
                <a:lnTo>
                  <a:pt x="851116" y="2155407"/>
                </a:lnTo>
                <a:lnTo>
                  <a:pt x="882786" y="2188484"/>
                </a:lnTo>
                <a:lnTo>
                  <a:pt x="914931" y="2221098"/>
                </a:lnTo>
                <a:lnTo>
                  <a:pt x="947545" y="2253243"/>
                </a:lnTo>
                <a:lnTo>
                  <a:pt x="980622" y="2284913"/>
                </a:lnTo>
                <a:lnTo>
                  <a:pt x="1014158" y="2316102"/>
                </a:lnTo>
                <a:lnTo>
                  <a:pt x="1048146" y="2346806"/>
                </a:lnTo>
                <a:lnTo>
                  <a:pt x="1082581" y="2377019"/>
                </a:lnTo>
                <a:lnTo>
                  <a:pt x="1117457" y="2406735"/>
                </a:lnTo>
                <a:lnTo>
                  <a:pt x="1152769" y="2435949"/>
                </a:lnTo>
                <a:lnTo>
                  <a:pt x="1188512" y="2464654"/>
                </a:lnTo>
                <a:lnTo>
                  <a:pt x="1224680" y="2492847"/>
                </a:lnTo>
                <a:lnTo>
                  <a:pt x="1261267" y="2520520"/>
                </a:lnTo>
                <a:lnTo>
                  <a:pt x="1298268" y="2547669"/>
                </a:lnTo>
                <a:lnTo>
                  <a:pt x="1335677" y="2574288"/>
                </a:lnTo>
                <a:lnTo>
                  <a:pt x="1373489" y="2600371"/>
                </a:lnTo>
                <a:lnTo>
                  <a:pt x="1411698" y="2625914"/>
                </a:lnTo>
                <a:lnTo>
                  <a:pt x="1450299" y="2650909"/>
                </a:lnTo>
                <a:lnTo>
                  <a:pt x="1489286" y="2675353"/>
                </a:lnTo>
                <a:lnTo>
                  <a:pt x="1528653" y="2699239"/>
                </a:lnTo>
                <a:lnTo>
                  <a:pt x="1568396" y="2722562"/>
                </a:lnTo>
                <a:lnTo>
                  <a:pt x="1608508" y="2745316"/>
                </a:lnTo>
                <a:lnTo>
                  <a:pt x="1648984" y="2767495"/>
                </a:lnTo>
                <a:lnTo>
                  <a:pt x="1689818" y="2789095"/>
                </a:lnTo>
                <a:lnTo>
                  <a:pt x="1731006" y="2810110"/>
                </a:lnTo>
                <a:lnTo>
                  <a:pt x="1772541" y="2830533"/>
                </a:lnTo>
                <a:lnTo>
                  <a:pt x="1814418" y="2850361"/>
                </a:lnTo>
                <a:lnTo>
                  <a:pt x="1856631" y="2869586"/>
                </a:lnTo>
                <a:lnTo>
                  <a:pt x="1899175" y="2888204"/>
                </a:lnTo>
                <a:lnTo>
                  <a:pt x="1942044" y="2906209"/>
                </a:lnTo>
                <a:lnTo>
                  <a:pt x="1985233" y="2923595"/>
                </a:lnTo>
                <a:lnTo>
                  <a:pt x="2028737" y="2940358"/>
                </a:lnTo>
                <a:lnTo>
                  <a:pt x="2072548" y="2956490"/>
                </a:lnTo>
                <a:lnTo>
                  <a:pt x="2116664" y="2971988"/>
                </a:lnTo>
                <a:lnTo>
                  <a:pt x="2161076" y="2986845"/>
                </a:lnTo>
                <a:lnTo>
                  <a:pt x="2205781" y="3001056"/>
                </a:lnTo>
                <a:lnTo>
                  <a:pt x="2250772" y="3014615"/>
                </a:lnTo>
                <a:lnTo>
                  <a:pt x="2296045" y="3027516"/>
                </a:lnTo>
                <a:lnTo>
                  <a:pt x="2341592" y="3039755"/>
                </a:lnTo>
                <a:lnTo>
                  <a:pt x="2387410" y="3051326"/>
                </a:lnTo>
                <a:lnTo>
                  <a:pt x="2433492" y="3062223"/>
                </a:lnTo>
                <a:lnTo>
                  <a:pt x="2479834" y="3072440"/>
                </a:lnTo>
                <a:lnTo>
                  <a:pt x="2526428" y="3081972"/>
                </a:lnTo>
                <a:lnTo>
                  <a:pt x="2573270" y="3090814"/>
                </a:lnTo>
                <a:lnTo>
                  <a:pt x="2620355" y="3098960"/>
                </a:lnTo>
                <a:lnTo>
                  <a:pt x="2667676" y="3106405"/>
                </a:lnTo>
                <a:lnTo>
                  <a:pt x="2715228" y="3113142"/>
                </a:lnTo>
                <a:lnTo>
                  <a:pt x="2763007" y="3119167"/>
                </a:lnTo>
                <a:lnTo>
                  <a:pt x="2811005" y="3124474"/>
                </a:lnTo>
                <a:lnTo>
                  <a:pt x="2859218" y="3129057"/>
                </a:lnTo>
                <a:lnTo>
                  <a:pt x="2907640" y="3132911"/>
                </a:lnTo>
                <a:lnTo>
                  <a:pt x="2956266" y="3136030"/>
                </a:lnTo>
                <a:lnTo>
                  <a:pt x="3136030" y="3136030"/>
                </a:lnTo>
                <a:lnTo>
                  <a:pt x="3136030" y="0"/>
                </a:lnTo>
                <a:close/>
              </a:path>
            </a:pathLst>
          </a:custGeom>
          <a:solidFill>
            <a:srgbClr val="CFE9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pic>
        <p:nvPicPr>
          <p:cNvPr id="529" name="Google Shape;529;p54" descr="Google Shape;1134;p96"/>
          <p:cNvPicPr preferRelativeResize="0"/>
          <p:nvPr/>
        </p:nvPicPr>
        <p:blipFill rotWithShape="1">
          <a:blip r:embed="rId3">
            <a:alphaModFix/>
          </a:blip>
          <a:srcRect/>
          <a:stretch/>
        </p:blipFill>
        <p:spPr>
          <a:xfrm rot="10800000">
            <a:off x="5260491" y="4373989"/>
            <a:ext cx="1327050" cy="791456"/>
          </a:xfrm>
          <a:prstGeom prst="rect">
            <a:avLst/>
          </a:prstGeom>
          <a:noFill/>
          <a:ln>
            <a:noFill/>
          </a:ln>
        </p:spPr>
      </p:pic>
      <p:pic>
        <p:nvPicPr>
          <p:cNvPr id="530" name="Google Shape;530;p54" descr="CODEY_Trailblazer_WaveRight_SFS20_LR.png"/>
          <p:cNvPicPr preferRelativeResize="0"/>
          <p:nvPr/>
        </p:nvPicPr>
        <p:blipFill/>
        <p:spPr>
          <a:xfrm rot="229595">
            <a:off x="5934939" y="834786"/>
            <a:ext cx="2747868" cy="4415053"/>
          </a:xfrm>
          <a:custGeom>
            <a:avLst/>
            <a:gdLst/>
            <a:ahLst/>
            <a:cxnLst/>
            <a:rect l="l" t="t" r="r" b="b"/>
            <a:pathLst>
              <a:path w="21600" h="21600" extrusionOk="0">
                <a:moveTo>
                  <a:pt x="0" y="0"/>
                </a:moveTo>
                <a:lnTo>
                  <a:pt x="0" y="21600"/>
                </a:lnTo>
                <a:lnTo>
                  <a:pt x="21600" y="20701"/>
                </a:lnTo>
                <a:lnTo>
                  <a:pt x="21600" y="0"/>
                </a:lnTo>
                <a:lnTo>
                  <a:pt x="0" y="0"/>
                </a:lnTo>
                <a:close/>
              </a:path>
            </a:pathLst>
          </a:cu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2 - Vignette - B">
  <p:cSld name="Vignette - B">
    <p:spTree>
      <p:nvGrpSpPr>
        <p:cNvPr id="1" name="Shape 532"/>
        <p:cNvGrpSpPr/>
        <p:nvPr/>
      </p:nvGrpSpPr>
      <p:grpSpPr>
        <a:xfrm>
          <a:off x="0" y="0"/>
          <a:ext cx="0" cy="0"/>
          <a:chOff x="0" y="0"/>
          <a:chExt cx="0" cy="0"/>
        </a:xfrm>
      </p:grpSpPr>
      <p:sp>
        <p:nvSpPr>
          <p:cNvPr id="533" name="Google Shape;533;p55"/>
          <p:cNvSpPr txBox="1">
            <a:spLocks noGrp="1"/>
          </p:cNvSpPr>
          <p:nvPr>
            <p:ph type="title"/>
          </p:nvPr>
        </p:nvSpPr>
        <p:spPr>
          <a:xfrm>
            <a:off x="428737" y="267493"/>
            <a:ext cx="39444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34" name="Google Shape;534;p55"/>
          <p:cNvSpPr txBox="1">
            <a:spLocks noGrp="1"/>
          </p:cNvSpPr>
          <p:nvPr>
            <p:ph type="body" idx="1"/>
          </p:nvPr>
        </p:nvSpPr>
        <p:spPr>
          <a:xfrm>
            <a:off x="428737" y="1917775"/>
            <a:ext cx="4798800" cy="2887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535" name="Google Shape;535;p55"/>
          <p:cNvSpPr txBox="1">
            <a:spLocks noGrp="1"/>
          </p:cNvSpPr>
          <p:nvPr>
            <p:ph type="body" idx="2"/>
          </p:nvPr>
        </p:nvSpPr>
        <p:spPr>
          <a:xfrm>
            <a:off x="428737" y="1524427"/>
            <a:ext cx="39444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536" name="Google Shape;536;p55"/>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537" name="Google Shape;537;p55"/>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538" name="Google Shape;538;p55"/>
          <p:cNvSpPr/>
          <p:nvPr/>
        </p:nvSpPr>
        <p:spPr>
          <a:xfrm rot="5400000">
            <a:off x="7429099" y="0"/>
            <a:ext cx="1717105" cy="1717105"/>
          </a:xfrm>
          <a:custGeom>
            <a:avLst/>
            <a:gdLst/>
            <a:ahLst/>
            <a:cxnLst/>
            <a:rect l="l" t="t" r="r" b="b"/>
            <a:pathLst>
              <a:path w="3136265" h="3136265" extrusionOk="0">
                <a:moveTo>
                  <a:pt x="3136030" y="0"/>
                </a:moveTo>
                <a:lnTo>
                  <a:pt x="0" y="0"/>
                </a:lnTo>
                <a:lnTo>
                  <a:pt x="0" y="179764"/>
                </a:lnTo>
                <a:lnTo>
                  <a:pt x="3119" y="228389"/>
                </a:lnTo>
                <a:lnTo>
                  <a:pt x="6972" y="276811"/>
                </a:lnTo>
                <a:lnTo>
                  <a:pt x="11555" y="325024"/>
                </a:lnTo>
                <a:lnTo>
                  <a:pt x="16862" y="373023"/>
                </a:lnTo>
                <a:lnTo>
                  <a:pt x="22887" y="420801"/>
                </a:lnTo>
                <a:lnTo>
                  <a:pt x="29624" y="468353"/>
                </a:lnTo>
                <a:lnTo>
                  <a:pt x="37069" y="515674"/>
                </a:lnTo>
                <a:lnTo>
                  <a:pt x="45215" y="562759"/>
                </a:lnTo>
                <a:lnTo>
                  <a:pt x="54057" y="609601"/>
                </a:lnTo>
                <a:lnTo>
                  <a:pt x="63589" y="656196"/>
                </a:lnTo>
                <a:lnTo>
                  <a:pt x="73806" y="702537"/>
                </a:lnTo>
                <a:lnTo>
                  <a:pt x="84703" y="748619"/>
                </a:lnTo>
                <a:lnTo>
                  <a:pt x="96274" y="794437"/>
                </a:lnTo>
                <a:lnTo>
                  <a:pt x="108513" y="839984"/>
                </a:lnTo>
                <a:lnTo>
                  <a:pt x="121415" y="885257"/>
                </a:lnTo>
                <a:lnTo>
                  <a:pt x="134974" y="930248"/>
                </a:lnTo>
                <a:lnTo>
                  <a:pt x="149184" y="974953"/>
                </a:lnTo>
                <a:lnTo>
                  <a:pt x="164041" y="1019366"/>
                </a:lnTo>
                <a:lnTo>
                  <a:pt x="179539" y="1063481"/>
                </a:lnTo>
                <a:lnTo>
                  <a:pt x="195672" y="1107293"/>
                </a:lnTo>
                <a:lnTo>
                  <a:pt x="212434" y="1150796"/>
                </a:lnTo>
                <a:lnTo>
                  <a:pt x="229820" y="1193985"/>
                </a:lnTo>
                <a:lnTo>
                  <a:pt x="247825" y="1236854"/>
                </a:lnTo>
                <a:lnTo>
                  <a:pt x="266443" y="1279398"/>
                </a:lnTo>
                <a:lnTo>
                  <a:pt x="285668" y="1321611"/>
                </a:lnTo>
                <a:lnTo>
                  <a:pt x="305496" y="1363488"/>
                </a:lnTo>
                <a:lnTo>
                  <a:pt x="325919" y="1405023"/>
                </a:lnTo>
                <a:lnTo>
                  <a:pt x="346934" y="1446211"/>
                </a:lnTo>
                <a:lnTo>
                  <a:pt x="368534" y="1487045"/>
                </a:lnTo>
                <a:lnTo>
                  <a:pt x="390714" y="1527521"/>
                </a:lnTo>
                <a:lnTo>
                  <a:pt x="413468" y="1567634"/>
                </a:lnTo>
                <a:lnTo>
                  <a:pt x="436790" y="1607376"/>
                </a:lnTo>
                <a:lnTo>
                  <a:pt x="460676" y="1646744"/>
                </a:lnTo>
                <a:lnTo>
                  <a:pt x="485120" y="1685731"/>
                </a:lnTo>
                <a:lnTo>
                  <a:pt x="510115" y="1724331"/>
                </a:lnTo>
                <a:lnTo>
                  <a:pt x="535658" y="1762540"/>
                </a:lnTo>
                <a:lnTo>
                  <a:pt x="561741" y="1800352"/>
                </a:lnTo>
                <a:lnTo>
                  <a:pt x="588360" y="1837761"/>
                </a:lnTo>
                <a:lnTo>
                  <a:pt x="615509" y="1874762"/>
                </a:lnTo>
                <a:lnTo>
                  <a:pt x="643182" y="1911349"/>
                </a:lnTo>
                <a:lnTo>
                  <a:pt x="671375" y="1947517"/>
                </a:lnTo>
                <a:lnTo>
                  <a:pt x="700080" y="1983260"/>
                </a:lnTo>
                <a:lnTo>
                  <a:pt x="729294" y="2018572"/>
                </a:lnTo>
                <a:lnTo>
                  <a:pt x="759010" y="2053449"/>
                </a:lnTo>
                <a:lnTo>
                  <a:pt x="789223" y="2087884"/>
                </a:lnTo>
                <a:lnTo>
                  <a:pt x="819927" y="2121872"/>
                </a:lnTo>
                <a:lnTo>
                  <a:pt x="851116" y="2155407"/>
                </a:lnTo>
                <a:lnTo>
                  <a:pt x="882786" y="2188484"/>
                </a:lnTo>
                <a:lnTo>
                  <a:pt x="914931" y="2221098"/>
                </a:lnTo>
                <a:lnTo>
                  <a:pt x="947545" y="2253243"/>
                </a:lnTo>
                <a:lnTo>
                  <a:pt x="980622" y="2284913"/>
                </a:lnTo>
                <a:lnTo>
                  <a:pt x="1014158" y="2316102"/>
                </a:lnTo>
                <a:lnTo>
                  <a:pt x="1048146" y="2346806"/>
                </a:lnTo>
                <a:lnTo>
                  <a:pt x="1082581" y="2377019"/>
                </a:lnTo>
                <a:lnTo>
                  <a:pt x="1117457" y="2406735"/>
                </a:lnTo>
                <a:lnTo>
                  <a:pt x="1152769" y="2435949"/>
                </a:lnTo>
                <a:lnTo>
                  <a:pt x="1188512" y="2464654"/>
                </a:lnTo>
                <a:lnTo>
                  <a:pt x="1224680" y="2492847"/>
                </a:lnTo>
                <a:lnTo>
                  <a:pt x="1261267" y="2520520"/>
                </a:lnTo>
                <a:lnTo>
                  <a:pt x="1298268" y="2547669"/>
                </a:lnTo>
                <a:lnTo>
                  <a:pt x="1335677" y="2574288"/>
                </a:lnTo>
                <a:lnTo>
                  <a:pt x="1373489" y="2600371"/>
                </a:lnTo>
                <a:lnTo>
                  <a:pt x="1411698" y="2625914"/>
                </a:lnTo>
                <a:lnTo>
                  <a:pt x="1450299" y="2650909"/>
                </a:lnTo>
                <a:lnTo>
                  <a:pt x="1489286" y="2675353"/>
                </a:lnTo>
                <a:lnTo>
                  <a:pt x="1528653" y="2699239"/>
                </a:lnTo>
                <a:lnTo>
                  <a:pt x="1568396" y="2722562"/>
                </a:lnTo>
                <a:lnTo>
                  <a:pt x="1608508" y="2745316"/>
                </a:lnTo>
                <a:lnTo>
                  <a:pt x="1648984" y="2767495"/>
                </a:lnTo>
                <a:lnTo>
                  <a:pt x="1689818" y="2789095"/>
                </a:lnTo>
                <a:lnTo>
                  <a:pt x="1731006" y="2810110"/>
                </a:lnTo>
                <a:lnTo>
                  <a:pt x="1772541" y="2830533"/>
                </a:lnTo>
                <a:lnTo>
                  <a:pt x="1814418" y="2850361"/>
                </a:lnTo>
                <a:lnTo>
                  <a:pt x="1856631" y="2869586"/>
                </a:lnTo>
                <a:lnTo>
                  <a:pt x="1899175" y="2888204"/>
                </a:lnTo>
                <a:lnTo>
                  <a:pt x="1942044" y="2906209"/>
                </a:lnTo>
                <a:lnTo>
                  <a:pt x="1985233" y="2923595"/>
                </a:lnTo>
                <a:lnTo>
                  <a:pt x="2028737" y="2940358"/>
                </a:lnTo>
                <a:lnTo>
                  <a:pt x="2072548" y="2956490"/>
                </a:lnTo>
                <a:lnTo>
                  <a:pt x="2116664" y="2971988"/>
                </a:lnTo>
                <a:lnTo>
                  <a:pt x="2161076" y="2986845"/>
                </a:lnTo>
                <a:lnTo>
                  <a:pt x="2205781" y="3001056"/>
                </a:lnTo>
                <a:lnTo>
                  <a:pt x="2250772" y="3014615"/>
                </a:lnTo>
                <a:lnTo>
                  <a:pt x="2296045" y="3027516"/>
                </a:lnTo>
                <a:lnTo>
                  <a:pt x="2341592" y="3039755"/>
                </a:lnTo>
                <a:lnTo>
                  <a:pt x="2387410" y="3051326"/>
                </a:lnTo>
                <a:lnTo>
                  <a:pt x="2433492" y="3062223"/>
                </a:lnTo>
                <a:lnTo>
                  <a:pt x="2479834" y="3072440"/>
                </a:lnTo>
                <a:lnTo>
                  <a:pt x="2526428" y="3081972"/>
                </a:lnTo>
                <a:lnTo>
                  <a:pt x="2573270" y="3090814"/>
                </a:lnTo>
                <a:lnTo>
                  <a:pt x="2620355" y="3098960"/>
                </a:lnTo>
                <a:lnTo>
                  <a:pt x="2667676" y="3106405"/>
                </a:lnTo>
                <a:lnTo>
                  <a:pt x="2715228" y="3113142"/>
                </a:lnTo>
                <a:lnTo>
                  <a:pt x="2763007" y="3119167"/>
                </a:lnTo>
                <a:lnTo>
                  <a:pt x="2811005" y="3124474"/>
                </a:lnTo>
                <a:lnTo>
                  <a:pt x="2859218" y="3129057"/>
                </a:lnTo>
                <a:lnTo>
                  <a:pt x="2907640" y="3132911"/>
                </a:lnTo>
                <a:lnTo>
                  <a:pt x="2956266" y="3136030"/>
                </a:lnTo>
                <a:lnTo>
                  <a:pt x="3136030" y="3136030"/>
                </a:lnTo>
                <a:lnTo>
                  <a:pt x="3136030" y="0"/>
                </a:lnTo>
                <a:close/>
              </a:path>
            </a:pathLst>
          </a:custGeom>
          <a:solidFill>
            <a:srgbClr val="F5F1F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pic>
        <p:nvPicPr>
          <p:cNvPr id="539" name="Google Shape;539;p55"/>
          <p:cNvPicPr preferRelativeResize="0"/>
          <p:nvPr/>
        </p:nvPicPr>
        <p:blipFill>
          <a:blip r:embed="rId2">
            <a:alphaModFix/>
          </a:blip>
          <a:stretch>
            <a:fillRect/>
          </a:stretch>
        </p:blipFill>
        <p:spPr>
          <a:xfrm>
            <a:off x="8121969" y="498210"/>
            <a:ext cx="752574" cy="101006"/>
          </a:xfrm>
          <a:prstGeom prst="rect">
            <a:avLst/>
          </a:prstGeom>
          <a:noFill/>
          <a:ln>
            <a:noFill/>
          </a:ln>
        </p:spPr>
      </p:pic>
      <p:sp>
        <p:nvSpPr>
          <p:cNvPr id="540" name="Google Shape;540;p55"/>
          <p:cNvSpPr/>
          <p:nvPr/>
        </p:nvSpPr>
        <p:spPr>
          <a:xfrm rot="10800000">
            <a:off x="7429102" y="3426395"/>
            <a:ext cx="1717105" cy="1717105"/>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E49B3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9E3B6"/>
              </a:solidFill>
              <a:latin typeface="Calibri"/>
              <a:ea typeface="Calibri"/>
              <a:cs typeface="Calibri"/>
              <a:sym typeface="Calibri"/>
            </a:endParaRPr>
          </a:p>
        </p:txBody>
      </p:sp>
      <p:sp>
        <p:nvSpPr>
          <p:cNvPr id="541" name="Google Shape;541;p55"/>
          <p:cNvSpPr/>
          <p:nvPr/>
        </p:nvSpPr>
        <p:spPr>
          <a:xfrm rot="5400000">
            <a:off x="5720053" y="1713191"/>
            <a:ext cx="1717105" cy="1717105"/>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F9E3B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542" name="Google Shape;542;p55"/>
          <p:cNvSpPr/>
          <p:nvPr/>
        </p:nvSpPr>
        <p:spPr>
          <a:xfrm rot="10800000">
            <a:off x="5720052" y="3429003"/>
            <a:ext cx="1717105" cy="1717105"/>
          </a:xfrm>
          <a:custGeom>
            <a:avLst/>
            <a:gdLst/>
            <a:ahLst/>
            <a:cxnLst/>
            <a:rect l="l" t="t" r="r" b="b"/>
            <a:pathLst>
              <a:path w="3136265" h="3136265" extrusionOk="0">
                <a:moveTo>
                  <a:pt x="179764" y="0"/>
                </a:moveTo>
                <a:lnTo>
                  <a:pt x="0" y="0"/>
                </a:lnTo>
                <a:lnTo>
                  <a:pt x="0" y="3136030"/>
                </a:lnTo>
                <a:lnTo>
                  <a:pt x="3136030" y="3136030"/>
                </a:lnTo>
                <a:lnTo>
                  <a:pt x="3136030" y="2956266"/>
                </a:lnTo>
                <a:lnTo>
                  <a:pt x="3132911" y="2907640"/>
                </a:lnTo>
                <a:lnTo>
                  <a:pt x="3129057" y="2859218"/>
                </a:lnTo>
                <a:lnTo>
                  <a:pt x="3124474" y="2811005"/>
                </a:lnTo>
                <a:lnTo>
                  <a:pt x="3119167" y="2763007"/>
                </a:lnTo>
                <a:lnTo>
                  <a:pt x="3113142" y="2715228"/>
                </a:lnTo>
                <a:lnTo>
                  <a:pt x="3106405" y="2667676"/>
                </a:lnTo>
                <a:lnTo>
                  <a:pt x="3098960" y="2620355"/>
                </a:lnTo>
                <a:lnTo>
                  <a:pt x="3090814" y="2573270"/>
                </a:lnTo>
                <a:lnTo>
                  <a:pt x="3081972" y="2526428"/>
                </a:lnTo>
                <a:lnTo>
                  <a:pt x="3072440" y="2479834"/>
                </a:lnTo>
                <a:lnTo>
                  <a:pt x="3062223" y="2433492"/>
                </a:lnTo>
                <a:lnTo>
                  <a:pt x="3051326" y="2387410"/>
                </a:lnTo>
                <a:lnTo>
                  <a:pt x="3039755" y="2341592"/>
                </a:lnTo>
                <a:lnTo>
                  <a:pt x="3027516" y="2296045"/>
                </a:lnTo>
                <a:lnTo>
                  <a:pt x="3014615" y="2250772"/>
                </a:lnTo>
                <a:lnTo>
                  <a:pt x="3001056" y="2205781"/>
                </a:lnTo>
                <a:lnTo>
                  <a:pt x="2986845" y="2161076"/>
                </a:lnTo>
                <a:lnTo>
                  <a:pt x="2971988" y="2116664"/>
                </a:lnTo>
                <a:lnTo>
                  <a:pt x="2956490" y="2072548"/>
                </a:lnTo>
                <a:lnTo>
                  <a:pt x="2940358" y="2028737"/>
                </a:lnTo>
                <a:lnTo>
                  <a:pt x="2923595" y="1985233"/>
                </a:lnTo>
                <a:lnTo>
                  <a:pt x="2906209" y="1942044"/>
                </a:lnTo>
                <a:lnTo>
                  <a:pt x="2888204" y="1899175"/>
                </a:lnTo>
                <a:lnTo>
                  <a:pt x="2869586" y="1856631"/>
                </a:lnTo>
                <a:lnTo>
                  <a:pt x="2850361" y="1814418"/>
                </a:lnTo>
                <a:lnTo>
                  <a:pt x="2830533" y="1772541"/>
                </a:lnTo>
                <a:lnTo>
                  <a:pt x="2810110" y="1731006"/>
                </a:lnTo>
                <a:lnTo>
                  <a:pt x="2789095" y="1689818"/>
                </a:lnTo>
                <a:lnTo>
                  <a:pt x="2767495" y="1648984"/>
                </a:lnTo>
                <a:lnTo>
                  <a:pt x="2745316" y="1608508"/>
                </a:lnTo>
                <a:lnTo>
                  <a:pt x="2722562" y="1568396"/>
                </a:lnTo>
                <a:lnTo>
                  <a:pt x="2699239" y="1528653"/>
                </a:lnTo>
                <a:lnTo>
                  <a:pt x="2675353" y="1489286"/>
                </a:lnTo>
                <a:lnTo>
                  <a:pt x="2650909" y="1450299"/>
                </a:lnTo>
                <a:lnTo>
                  <a:pt x="2625914" y="1411698"/>
                </a:lnTo>
                <a:lnTo>
                  <a:pt x="2600371" y="1373489"/>
                </a:lnTo>
                <a:lnTo>
                  <a:pt x="2574288" y="1335677"/>
                </a:lnTo>
                <a:lnTo>
                  <a:pt x="2547669" y="1298268"/>
                </a:lnTo>
                <a:lnTo>
                  <a:pt x="2520520" y="1261267"/>
                </a:lnTo>
                <a:lnTo>
                  <a:pt x="2492847" y="1224680"/>
                </a:lnTo>
                <a:lnTo>
                  <a:pt x="2464654" y="1188512"/>
                </a:lnTo>
                <a:lnTo>
                  <a:pt x="2435949" y="1152769"/>
                </a:lnTo>
                <a:lnTo>
                  <a:pt x="2406735" y="1117457"/>
                </a:lnTo>
                <a:lnTo>
                  <a:pt x="2377019" y="1082581"/>
                </a:lnTo>
                <a:lnTo>
                  <a:pt x="2346806" y="1048146"/>
                </a:lnTo>
                <a:lnTo>
                  <a:pt x="2316102" y="1014158"/>
                </a:lnTo>
                <a:lnTo>
                  <a:pt x="2284913" y="980622"/>
                </a:lnTo>
                <a:lnTo>
                  <a:pt x="2253243" y="947545"/>
                </a:lnTo>
                <a:lnTo>
                  <a:pt x="2221098" y="914931"/>
                </a:lnTo>
                <a:lnTo>
                  <a:pt x="2188484" y="882786"/>
                </a:lnTo>
                <a:lnTo>
                  <a:pt x="2155407" y="851116"/>
                </a:lnTo>
                <a:lnTo>
                  <a:pt x="2121872" y="819927"/>
                </a:lnTo>
                <a:lnTo>
                  <a:pt x="2087884" y="789223"/>
                </a:lnTo>
                <a:lnTo>
                  <a:pt x="2053449" y="759010"/>
                </a:lnTo>
                <a:lnTo>
                  <a:pt x="2018572" y="729294"/>
                </a:lnTo>
                <a:lnTo>
                  <a:pt x="1983260" y="700080"/>
                </a:lnTo>
                <a:lnTo>
                  <a:pt x="1947517" y="671375"/>
                </a:lnTo>
                <a:lnTo>
                  <a:pt x="1911349" y="643182"/>
                </a:lnTo>
                <a:lnTo>
                  <a:pt x="1874762" y="615509"/>
                </a:lnTo>
                <a:lnTo>
                  <a:pt x="1837761" y="588360"/>
                </a:lnTo>
                <a:lnTo>
                  <a:pt x="1800352" y="561741"/>
                </a:lnTo>
                <a:lnTo>
                  <a:pt x="1762540" y="535658"/>
                </a:lnTo>
                <a:lnTo>
                  <a:pt x="1724331" y="510115"/>
                </a:lnTo>
                <a:lnTo>
                  <a:pt x="1685731" y="485120"/>
                </a:lnTo>
                <a:lnTo>
                  <a:pt x="1646744" y="460676"/>
                </a:lnTo>
                <a:lnTo>
                  <a:pt x="1607376" y="436790"/>
                </a:lnTo>
                <a:lnTo>
                  <a:pt x="1567634" y="413468"/>
                </a:lnTo>
                <a:lnTo>
                  <a:pt x="1527521" y="390714"/>
                </a:lnTo>
                <a:lnTo>
                  <a:pt x="1487045" y="368534"/>
                </a:lnTo>
                <a:lnTo>
                  <a:pt x="1446211" y="346934"/>
                </a:lnTo>
                <a:lnTo>
                  <a:pt x="1405023" y="325919"/>
                </a:lnTo>
                <a:lnTo>
                  <a:pt x="1363488" y="305496"/>
                </a:lnTo>
                <a:lnTo>
                  <a:pt x="1321611" y="285668"/>
                </a:lnTo>
                <a:lnTo>
                  <a:pt x="1279398" y="266443"/>
                </a:lnTo>
                <a:lnTo>
                  <a:pt x="1236854" y="247825"/>
                </a:lnTo>
                <a:lnTo>
                  <a:pt x="1193985" y="229820"/>
                </a:lnTo>
                <a:lnTo>
                  <a:pt x="1150796" y="212434"/>
                </a:lnTo>
                <a:lnTo>
                  <a:pt x="1107293" y="195672"/>
                </a:lnTo>
                <a:lnTo>
                  <a:pt x="1063481" y="179539"/>
                </a:lnTo>
                <a:lnTo>
                  <a:pt x="1019366" y="164041"/>
                </a:lnTo>
                <a:lnTo>
                  <a:pt x="974953" y="149184"/>
                </a:lnTo>
                <a:lnTo>
                  <a:pt x="930248" y="134974"/>
                </a:lnTo>
                <a:lnTo>
                  <a:pt x="885257" y="121415"/>
                </a:lnTo>
                <a:lnTo>
                  <a:pt x="839984" y="108513"/>
                </a:lnTo>
                <a:lnTo>
                  <a:pt x="794437" y="96274"/>
                </a:lnTo>
                <a:lnTo>
                  <a:pt x="748619" y="84703"/>
                </a:lnTo>
                <a:lnTo>
                  <a:pt x="702537" y="73806"/>
                </a:lnTo>
                <a:lnTo>
                  <a:pt x="656196" y="63589"/>
                </a:lnTo>
                <a:lnTo>
                  <a:pt x="609601" y="54057"/>
                </a:lnTo>
                <a:lnTo>
                  <a:pt x="562759" y="45215"/>
                </a:lnTo>
                <a:lnTo>
                  <a:pt x="515674" y="37069"/>
                </a:lnTo>
                <a:lnTo>
                  <a:pt x="468353" y="29624"/>
                </a:lnTo>
                <a:lnTo>
                  <a:pt x="420801" y="22887"/>
                </a:lnTo>
                <a:lnTo>
                  <a:pt x="373023" y="16862"/>
                </a:lnTo>
                <a:lnTo>
                  <a:pt x="325024" y="11555"/>
                </a:lnTo>
                <a:lnTo>
                  <a:pt x="276811" y="6972"/>
                </a:lnTo>
                <a:lnTo>
                  <a:pt x="228389" y="3119"/>
                </a:lnTo>
                <a:lnTo>
                  <a:pt x="179764" y="0"/>
                </a:lnTo>
                <a:close/>
              </a:path>
            </a:pathLst>
          </a:custGeom>
          <a:solidFill>
            <a:srgbClr val="3964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grpSp>
        <p:nvGrpSpPr>
          <p:cNvPr id="543" name="Google Shape;543;p55"/>
          <p:cNvGrpSpPr/>
          <p:nvPr/>
        </p:nvGrpSpPr>
        <p:grpSpPr>
          <a:xfrm rot="-8100648">
            <a:off x="6282711" y="4212210"/>
            <a:ext cx="1029808" cy="1091130"/>
            <a:chOff x="-2" y="-1"/>
            <a:chExt cx="2746310" cy="2909845"/>
          </a:xfrm>
        </p:grpSpPr>
        <p:pic>
          <p:nvPicPr>
            <p:cNvPr id="544" name="Google Shape;544;p55" descr="Google Shape;1902;p214"/>
            <p:cNvPicPr preferRelativeResize="0"/>
            <p:nvPr/>
          </p:nvPicPr>
          <p:blipFill rotWithShape="1">
            <a:blip r:embed="rId3">
              <a:alphaModFix/>
            </a:blip>
            <a:srcRect/>
            <a:stretch/>
          </p:blipFill>
          <p:spPr>
            <a:xfrm rot="430468">
              <a:off x="160170" y="111294"/>
              <a:ext cx="1950738" cy="2687256"/>
            </a:xfrm>
            <a:prstGeom prst="rect">
              <a:avLst/>
            </a:prstGeom>
            <a:noFill/>
            <a:ln>
              <a:noFill/>
            </a:ln>
          </p:spPr>
        </p:pic>
        <p:pic>
          <p:nvPicPr>
            <p:cNvPr id="545" name="Google Shape;545;p55" descr="Google Shape;1909;p214"/>
            <p:cNvPicPr preferRelativeResize="0"/>
            <p:nvPr/>
          </p:nvPicPr>
          <p:blipFill rotWithShape="1">
            <a:blip r:embed="rId4">
              <a:alphaModFix/>
            </a:blip>
            <a:srcRect r="16380"/>
            <a:stretch/>
          </p:blipFill>
          <p:spPr>
            <a:xfrm rot="7763262">
              <a:off x="999168" y="983132"/>
              <a:ext cx="1691593" cy="943575"/>
            </a:xfrm>
            <a:prstGeom prst="rect">
              <a:avLst/>
            </a:prstGeom>
            <a:noFill/>
            <a:ln>
              <a:noFill/>
            </a:ln>
          </p:spPr>
        </p:pic>
      </p:grpSp>
      <p:pic>
        <p:nvPicPr>
          <p:cNvPr id="546" name="Google Shape;546;p55" descr="Google Shape;1909;p214"/>
          <p:cNvPicPr preferRelativeResize="0"/>
          <p:nvPr/>
        </p:nvPicPr>
        <p:blipFill rotWithShape="1">
          <a:blip r:embed="rId4">
            <a:alphaModFix/>
          </a:blip>
          <a:srcRect r="16380"/>
          <a:stretch/>
        </p:blipFill>
        <p:spPr>
          <a:xfrm rot="2007408">
            <a:off x="6513237" y="4044972"/>
            <a:ext cx="965680" cy="538656"/>
          </a:xfrm>
          <a:prstGeom prst="rect">
            <a:avLst/>
          </a:prstGeom>
          <a:noFill/>
          <a:ln>
            <a:noFill/>
          </a:ln>
        </p:spPr>
      </p:pic>
      <p:pic>
        <p:nvPicPr>
          <p:cNvPr id="547" name="Google Shape;547;p55" descr="Google Shape;1815;p181"/>
          <p:cNvPicPr preferRelativeResize="0"/>
          <p:nvPr/>
        </p:nvPicPr>
        <p:blipFill rotWithShape="1">
          <a:blip r:embed="rId5">
            <a:alphaModFix/>
          </a:blip>
          <a:srcRect b="3175"/>
          <a:stretch/>
        </p:blipFill>
        <p:spPr>
          <a:xfrm rot="95987">
            <a:off x="6142710" y="1765665"/>
            <a:ext cx="2721473" cy="3475391"/>
          </a:xfrm>
          <a:custGeom>
            <a:avLst/>
            <a:gdLst/>
            <a:ahLst/>
            <a:cxnLst/>
            <a:rect l="l" t="t" r="r" b="b"/>
            <a:pathLst>
              <a:path w="21600" h="21600" extrusionOk="0">
                <a:moveTo>
                  <a:pt x="0" y="0"/>
                </a:moveTo>
                <a:lnTo>
                  <a:pt x="0" y="7060"/>
                </a:lnTo>
                <a:lnTo>
                  <a:pt x="519" y="21600"/>
                </a:lnTo>
                <a:lnTo>
                  <a:pt x="21600" y="21139"/>
                </a:lnTo>
                <a:lnTo>
                  <a:pt x="21600" y="0"/>
                </a:lnTo>
                <a:lnTo>
                  <a:pt x="0" y="0"/>
                </a:lnTo>
                <a:close/>
              </a:path>
            </a:pathLst>
          </a:cu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D3 - Vignette - C">
  <p:cSld name="Vignette - C">
    <p:spTree>
      <p:nvGrpSpPr>
        <p:cNvPr id="1" name="Shape 548"/>
        <p:cNvGrpSpPr/>
        <p:nvPr/>
      </p:nvGrpSpPr>
      <p:grpSpPr>
        <a:xfrm>
          <a:off x="0" y="0"/>
          <a:ext cx="0" cy="0"/>
          <a:chOff x="0" y="0"/>
          <a:chExt cx="0" cy="0"/>
        </a:xfrm>
      </p:grpSpPr>
      <p:sp>
        <p:nvSpPr>
          <p:cNvPr id="549" name="Google Shape;549;p56"/>
          <p:cNvSpPr/>
          <p:nvPr/>
        </p:nvSpPr>
        <p:spPr>
          <a:xfrm rot="10800000">
            <a:off x="7428541" y="3426395"/>
            <a:ext cx="1717105" cy="1717105"/>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90D0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9E3B6"/>
              </a:solidFill>
              <a:latin typeface="Calibri"/>
              <a:ea typeface="Calibri"/>
              <a:cs typeface="Calibri"/>
              <a:sym typeface="Calibri"/>
            </a:endParaRPr>
          </a:p>
        </p:txBody>
      </p:sp>
      <p:sp>
        <p:nvSpPr>
          <p:cNvPr id="550" name="Google Shape;550;p56"/>
          <p:cNvSpPr/>
          <p:nvPr/>
        </p:nvSpPr>
        <p:spPr>
          <a:xfrm>
            <a:off x="5719043" y="1713200"/>
            <a:ext cx="1717105" cy="1717105"/>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EFC65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551" name="Google Shape;551;p56"/>
          <p:cNvSpPr/>
          <p:nvPr/>
        </p:nvSpPr>
        <p:spPr>
          <a:xfrm rot="5400000">
            <a:off x="7437045" y="1713200"/>
            <a:ext cx="1717105" cy="1717105"/>
          </a:xfrm>
          <a:custGeom>
            <a:avLst/>
            <a:gdLst/>
            <a:ahLst/>
            <a:cxnLst/>
            <a:rect l="l" t="t" r="r" b="b"/>
            <a:pathLst>
              <a:path w="3136265" h="3136265" extrusionOk="0">
                <a:moveTo>
                  <a:pt x="179764" y="0"/>
                </a:moveTo>
                <a:lnTo>
                  <a:pt x="0" y="0"/>
                </a:lnTo>
                <a:lnTo>
                  <a:pt x="0" y="3136030"/>
                </a:lnTo>
                <a:lnTo>
                  <a:pt x="3136030" y="3136030"/>
                </a:lnTo>
                <a:lnTo>
                  <a:pt x="3136030" y="2956266"/>
                </a:lnTo>
                <a:lnTo>
                  <a:pt x="3132911" y="2907640"/>
                </a:lnTo>
                <a:lnTo>
                  <a:pt x="3129057" y="2859218"/>
                </a:lnTo>
                <a:lnTo>
                  <a:pt x="3124474" y="2811005"/>
                </a:lnTo>
                <a:lnTo>
                  <a:pt x="3119167" y="2763007"/>
                </a:lnTo>
                <a:lnTo>
                  <a:pt x="3113142" y="2715228"/>
                </a:lnTo>
                <a:lnTo>
                  <a:pt x="3106405" y="2667676"/>
                </a:lnTo>
                <a:lnTo>
                  <a:pt x="3098960" y="2620355"/>
                </a:lnTo>
                <a:lnTo>
                  <a:pt x="3090814" y="2573270"/>
                </a:lnTo>
                <a:lnTo>
                  <a:pt x="3081972" y="2526428"/>
                </a:lnTo>
                <a:lnTo>
                  <a:pt x="3072440" y="2479834"/>
                </a:lnTo>
                <a:lnTo>
                  <a:pt x="3062223" y="2433492"/>
                </a:lnTo>
                <a:lnTo>
                  <a:pt x="3051326" y="2387410"/>
                </a:lnTo>
                <a:lnTo>
                  <a:pt x="3039755" y="2341592"/>
                </a:lnTo>
                <a:lnTo>
                  <a:pt x="3027516" y="2296045"/>
                </a:lnTo>
                <a:lnTo>
                  <a:pt x="3014615" y="2250772"/>
                </a:lnTo>
                <a:lnTo>
                  <a:pt x="3001056" y="2205781"/>
                </a:lnTo>
                <a:lnTo>
                  <a:pt x="2986845" y="2161076"/>
                </a:lnTo>
                <a:lnTo>
                  <a:pt x="2971988" y="2116664"/>
                </a:lnTo>
                <a:lnTo>
                  <a:pt x="2956490" y="2072548"/>
                </a:lnTo>
                <a:lnTo>
                  <a:pt x="2940358" y="2028737"/>
                </a:lnTo>
                <a:lnTo>
                  <a:pt x="2923595" y="1985233"/>
                </a:lnTo>
                <a:lnTo>
                  <a:pt x="2906209" y="1942044"/>
                </a:lnTo>
                <a:lnTo>
                  <a:pt x="2888204" y="1899175"/>
                </a:lnTo>
                <a:lnTo>
                  <a:pt x="2869586" y="1856631"/>
                </a:lnTo>
                <a:lnTo>
                  <a:pt x="2850361" y="1814418"/>
                </a:lnTo>
                <a:lnTo>
                  <a:pt x="2830533" y="1772541"/>
                </a:lnTo>
                <a:lnTo>
                  <a:pt x="2810110" y="1731006"/>
                </a:lnTo>
                <a:lnTo>
                  <a:pt x="2789095" y="1689818"/>
                </a:lnTo>
                <a:lnTo>
                  <a:pt x="2767495" y="1648984"/>
                </a:lnTo>
                <a:lnTo>
                  <a:pt x="2745316" y="1608508"/>
                </a:lnTo>
                <a:lnTo>
                  <a:pt x="2722562" y="1568396"/>
                </a:lnTo>
                <a:lnTo>
                  <a:pt x="2699239" y="1528653"/>
                </a:lnTo>
                <a:lnTo>
                  <a:pt x="2675353" y="1489286"/>
                </a:lnTo>
                <a:lnTo>
                  <a:pt x="2650909" y="1450299"/>
                </a:lnTo>
                <a:lnTo>
                  <a:pt x="2625914" y="1411698"/>
                </a:lnTo>
                <a:lnTo>
                  <a:pt x="2600371" y="1373489"/>
                </a:lnTo>
                <a:lnTo>
                  <a:pt x="2574288" y="1335677"/>
                </a:lnTo>
                <a:lnTo>
                  <a:pt x="2547669" y="1298268"/>
                </a:lnTo>
                <a:lnTo>
                  <a:pt x="2520520" y="1261267"/>
                </a:lnTo>
                <a:lnTo>
                  <a:pt x="2492847" y="1224680"/>
                </a:lnTo>
                <a:lnTo>
                  <a:pt x="2464654" y="1188512"/>
                </a:lnTo>
                <a:lnTo>
                  <a:pt x="2435949" y="1152769"/>
                </a:lnTo>
                <a:lnTo>
                  <a:pt x="2406735" y="1117457"/>
                </a:lnTo>
                <a:lnTo>
                  <a:pt x="2377019" y="1082581"/>
                </a:lnTo>
                <a:lnTo>
                  <a:pt x="2346806" y="1048146"/>
                </a:lnTo>
                <a:lnTo>
                  <a:pt x="2316102" y="1014158"/>
                </a:lnTo>
                <a:lnTo>
                  <a:pt x="2284913" y="980622"/>
                </a:lnTo>
                <a:lnTo>
                  <a:pt x="2253243" y="947545"/>
                </a:lnTo>
                <a:lnTo>
                  <a:pt x="2221098" y="914931"/>
                </a:lnTo>
                <a:lnTo>
                  <a:pt x="2188484" y="882786"/>
                </a:lnTo>
                <a:lnTo>
                  <a:pt x="2155407" y="851116"/>
                </a:lnTo>
                <a:lnTo>
                  <a:pt x="2121872" y="819927"/>
                </a:lnTo>
                <a:lnTo>
                  <a:pt x="2087884" y="789223"/>
                </a:lnTo>
                <a:lnTo>
                  <a:pt x="2053449" y="759010"/>
                </a:lnTo>
                <a:lnTo>
                  <a:pt x="2018572" y="729294"/>
                </a:lnTo>
                <a:lnTo>
                  <a:pt x="1983260" y="700080"/>
                </a:lnTo>
                <a:lnTo>
                  <a:pt x="1947517" y="671375"/>
                </a:lnTo>
                <a:lnTo>
                  <a:pt x="1911349" y="643182"/>
                </a:lnTo>
                <a:lnTo>
                  <a:pt x="1874762" y="615509"/>
                </a:lnTo>
                <a:lnTo>
                  <a:pt x="1837761" y="588360"/>
                </a:lnTo>
                <a:lnTo>
                  <a:pt x="1800352" y="561741"/>
                </a:lnTo>
                <a:lnTo>
                  <a:pt x="1762540" y="535658"/>
                </a:lnTo>
                <a:lnTo>
                  <a:pt x="1724331" y="510115"/>
                </a:lnTo>
                <a:lnTo>
                  <a:pt x="1685731" y="485120"/>
                </a:lnTo>
                <a:lnTo>
                  <a:pt x="1646744" y="460676"/>
                </a:lnTo>
                <a:lnTo>
                  <a:pt x="1607376" y="436790"/>
                </a:lnTo>
                <a:lnTo>
                  <a:pt x="1567634" y="413468"/>
                </a:lnTo>
                <a:lnTo>
                  <a:pt x="1527521" y="390714"/>
                </a:lnTo>
                <a:lnTo>
                  <a:pt x="1487045" y="368534"/>
                </a:lnTo>
                <a:lnTo>
                  <a:pt x="1446211" y="346934"/>
                </a:lnTo>
                <a:lnTo>
                  <a:pt x="1405023" y="325919"/>
                </a:lnTo>
                <a:lnTo>
                  <a:pt x="1363488" y="305496"/>
                </a:lnTo>
                <a:lnTo>
                  <a:pt x="1321611" y="285668"/>
                </a:lnTo>
                <a:lnTo>
                  <a:pt x="1279398" y="266443"/>
                </a:lnTo>
                <a:lnTo>
                  <a:pt x="1236854" y="247825"/>
                </a:lnTo>
                <a:lnTo>
                  <a:pt x="1193985" y="229820"/>
                </a:lnTo>
                <a:lnTo>
                  <a:pt x="1150796" y="212434"/>
                </a:lnTo>
                <a:lnTo>
                  <a:pt x="1107293" y="195672"/>
                </a:lnTo>
                <a:lnTo>
                  <a:pt x="1063481" y="179539"/>
                </a:lnTo>
                <a:lnTo>
                  <a:pt x="1019366" y="164041"/>
                </a:lnTo>
                <a:lnTo>
                  <a:pt x="974953" y="149184"/>
                </a:lnTo>
                <a:lnTo>
                  <a:pt x="930248" y="134974"/>
                </a:lnTo>
                <a:lnTo>
                  <a:pt x="885257" y="121415"/>
                </a:lnTo>
                <a:lnTo>
                  <a:pt x="839984" y="108513"/>
                </a:lnTo>
                <a:lnTo>
                  <a:pt x="794437" y="96274"/>
                </a:lnTo>
                <a:lnTo>
                  <a:pt x="748619" y="84703"/>
                </a:lnTo>
                <a:lnTo>
                  <a:pt x="702537" y="73806"/>
                </a:lnTo>
                <a:lnTo>
                  <a:pt x="656196" y="63589"/>
                </a:lnTo>
                <a:lnTo>
                  <a:pt x="609601" y="54057"/>
                </a:lnTo>
                <a:lnTo>
                  <a:pt x="562759" y="45215"/>
                </a:lnTo>
                <a:lnTo>
                  <a:pt x="515674" y="37069"/>
                </a:lnTo>
                <a:lnTo>
                  <a:pt x="468353" y="29624"/>
                </a:lnTo>
                <a:lnTo>
                  <a:pt x="420801" y="22887"/>
                </a:lnTo>
                <a:lnTo>
                  <a:pt x="373023" y="16862"/>
                </a:lnTo>
                <a:lnTo>
                  <a:pt x="325024" y="11555"/>
                </a:lnTo>
                <a:lnTo>
                  <a:pt x="276811" y="6972"/>
                </a:lnTo>
                <a:lnTo>
                  <a:pt x="228389" y="3119"/>
                </a:lnTo>
                <a:lnTo>
                  <a:pt x="179764" y="0"/>
                </a:lnTo>
                <a:close/>
              </a:path>
            </a:pathLst>
          </a:custGeom>
          <a:solidFill>
            <a:srgbClr val="EEBDC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552" name="Google Shape;552;p56"/>
          <p:cNvSpPr/>
          <p:nvPr/>
        </p:nvSpPr>
        <p:spPr>
          <a:xfrm>
            <a:off x="5719033" y="0"/>
            <a:ext cx="1717105" cy="1717105"/>
          </a:xfrm>
          <a:custGeom>
            <a:avLst/>
            <a:gdLst/>
            <a:ahLst/>
            <a:cxnLst/>
            <a:rect l="l" t="t" r="r" b="b"/>
            <a:pathLst>
              <a:path w="3136265" h="3136265" extrusionOk="0">
                <a:moveTo>
                  <a:pt x="3136030" y="0"/>
                </a:moveTo>
                <a:lnTo>
                  <a:pt x="0" y="0"/>
                </a:lnTo>
                <a:lnTo>
                  <a:pt x="0" y="179764"/>
                </a:lnTo>
                <a:lnTo>
                  <a:pt x="3119" y="228389"/>
                </a:lnTo>
                <a:lnTo>
                  <a:pt x="6972" y="276811"/>
                </a:lnTo>
                <a:lnTo>
                  <a:pt x="11555" y="325024"/>
                </a:lnTo>
                <a:lnTo>
                  <a:pt x="16862" y="373023"/>
                </a:lnTo>
                <a:lnTo>
                  <a:pt x="22887" y="420801"/>
                </a:lnTo>
                <a:lnTo>
                  <a:pt x="29624" y="468353"/>
                </a:lnTo>
                <a:lnTo>
                  <a:pt x="37069" y="515674"/>
                </a:lnTo>
                <a:lnTo>
                  <a:pt x="45215" y="562759"/>
                </a:lnTo>
                <a:lnTo>
                  <a:pt x="54057" y="609601"/>
                </a:lnTo>
                <a:lnTo>
                  <a:pt x="63589" y="656196"/>
                </a:lnTo>
                <a:lnTo>
                  <a:pt x="73806" y="702537"/>
                </a:lnTo>
                <a:lnTo>
                  <a:pt x="84703" y="748619"/>
                </a:lnTo>
                <a:lnTo>
                  <a:pt x="96274" y="794437"/>
                </a:lnTo>
                <a:lnTo>
                  <a:pt x="108513" y="839984"/>
                </a:lnTo>
                <a:lnTo>
                  <a:pt x="121415" y="885257"/>
                </a:lnTo>
                <a:lnTo>
                  <a:pt x="134974" y="930248"/>
                </a:lnTo>
                <a:lnTo>
                  <a:pt x="149184" y="974953"/>
                </a:lnTo>
                <a:lnTo>
                  <a:pt x="164041" y="1019366"/>
                </a:lnTo>
                <a:lnTo>
                  <a:pt x="179539" y="1063481"/>
                </a:lnTo>
                <a:lnTo>
                  <a:pt x="195672" y="1107293"/>
                </a:lnTo>
                <a:lnTo>
                  <a:pt x="212434" y="1150796"/>
                </a:lnTo>
                <a:lnTo>
                  <a:pt x="229820" y="1193985"/>
                </a:lnTo>
                <a:lnTo>
                  <a:pt x="247825" y="1236854"/>
                </a:lnTo>
                <a:lnTo>
                  <a:pt x="266443" y="1279398"/>
                </a:lnTo>
                <a:lnTo>
                  <a:pt x="285668" y="1321611"/>
                </a:lnTo>
                <a:lnTo>
                  <a:pt x="305496" y="1363488"/>
                </a:lnTo>
                <a:lnTo>
                  <a:pt x="325919" y="1405023"/>
                </a:lnTo>
                <a:lnTo>
                  <a:pt x="346934" y="1446211"/>
                </a:lnTo>
                <a:lnTo>
                  <a:pt x="368534" y="1487045"/>
                </a:lnTo>
                <a:lnTo>
                  <a:pt x="390714" y="1527521"/>
                </a:lnTo>
                <a:lnTo>
                  <a:pt x="413468" y="1567634"/>
                </a:lnTo>
                <a:lnTo>
                  <a:pt x="436790" y="1607376"/>
                </a:lnTo>
                <a:lnTo>
                  <a:pt x="460676" y="1646744"/>
                </a:lnTo>
                <a:lnTo>
                  <a:pt x="485120" y="1685731"/>
                </a:lnTo>
                <a:lnTo>
                  <a:pt x="510115" y="1724331"/>
                </a:lnTo>
                <a:lnTo>
                  <a:pt x="535658" y="1762540"/>
                </a:lnTo>
                <a:lnTo>
                  <a:pt x="561741" y="1800352"/>
                </a:lnTo>
                <a:lnTo>
                  <a:pt x="588360" y="1837761"/>
                </a:lnTo>
                <a:lnTo>
                  <a:pt x="615509" y="1874762"/>
                </a:lnTo>
                <a:lnTo>
                  <a:pt x="643182" y="1911349"/>
                </a:lnTo>
                <a:lnTo>
                  <a:pt x="671375" y="1947517"/>
                </a:lnTo>
                <a:lnTo>
                  <a:pt x="700080" y="1983260"/>
                </a:lnTo>
                <a:lnTo>
                  <a:pt x="729294" y="2018572"/>
                </a:lnTo>
                <a:lnTo>
                  <a:pt x="759010" y="2053449"/>
                </a:lnTo>
                <a:lnTo>
                  <a:pt x="789223" y="2087884"/>
                </a:lnTo>
                <a:lnTo>
                  <a:pt x="819927" y="2121872"/>
                </a:lnTo>
                <a:lnTo>
                  <a:pt x="851116" y="2155407"/>
                </a:lnTo>
                <a:lnTo>
                  <a:pt x="882786" y="2188484"/>
                </a:lnTo>
                <a:lnTo>
                  <a:pt x="914931" y="2221098"/>
                </a:lnTo>
                <a:lnTo>
                  <a:pt x="947545" y="2253243"/>
                </a:lnTo>
                <a:lnTo>
                  <a:pt x="980622" y="2284913"/>
                </a:lnTo>
                <a:lnTo>
                  <a:pt x="1014158" y="2316102"/>
                </a:lnTo>
                <a:lnTo>
                  <a:pt x="1048146" y="2346806"/>
                </a:lnTo>
                <a:lnTo>
                  <a:pt x="1082581" y="2377019"/>
                </a:lnTo>
                <a:lnTo>
                  <a:pt x="1117457" y="2406735"/>
                </a:lnTo>
                <a:lnTo>
                  <a:pt x="1152769" y="2435949"/>
                </a:lnTo>
                <a:lnTo>
                  <a:pt x="1188512" y="2464654"/>
                </a:lnTo>
                <a:lnTo>
                  <a:pt x="1224680" y="2492847"/>
                </a:lnTo>
                <a:lnTo>
                  <a:pt x="1261267" y="2520520"/>
                </a:lnTo>
                <a:lnTo>
                  <a:pt x="1298268" y="2547669"/>
                </a:lnTo>
                <a:lnTo>
                  <a:pt x="1335677" y="2574288"/>
                </a:lnTo>
                <a:lnTo>
                  <a:pt x="1373489" y="2600371"/>
                </a:lnTo>
                <a:lnTo>
                  <a:pt x="1411698" y="2625914"/>
                </a:lnTo>
                <a:lnTo>
                  <a:pt x="1450299" y="2650909"/>
                </a:lnTo>
                <a:lnTo>
                  <a:pt x="1489286" y="2675353"/>
                </a:lnTo>
                <a:lnTo>
                  <a:pt x="1528653" y="2699239"/>
                </a:lnTo>
                <a:lnTo>
                  <a:pt x="1568396" y="2722562"/>
                </a:lnTo>
                <a:lnTo>
                  <a:pt x="1608508" y="2745316"/>
                </a:lnTo>
                <a:lnTo>
                  <a:pt x="1648984" y="2767495"/>
                </a:lnTo>
                <a:lnTo>
                  <a:pt x="1689818" y="2789095"/>
                </a:lnTo>
                <a:lnTo>
                  <a:pt x="1731006" y="2810110"/>
                </a:lnTo>
                <a:lnTo>
                  <a:pt x="1772541" y="2830533"/>
                </a:lnTo>
                <a:lnTo>
                  <a:pt x="1814418" y="2850361"/>
                </a:lnTo>
                <a:lnTo>
                  <a:pt x="1856631" y="2869586"/>
                </a:lnTo>
                <a:lnTo>
                  <a:pt x="1899175" y="2888204"/>
                </a:lnTo>
                <a:lnTo>
                  <a:pt x="1942044" y="2906209"/>
                </a:lnTo>
                <a:lnTo>
                  <a:pt x="1985233" y="2923595"/>
                </a:lnTo>
                <a:lnTo>
                  <a:pt x="2028737" y="2940358"/>
                </a:lnTo>
                <a:lnTo>
                  <a:pt x="2072548" y="2956490"/>
                </a:lnTo>
                <a:lnTo>
                  <a:pt x="2116664" y="2971988"/>
                </a:lnTo>
                <a:lnTo>
                  <a:pt x="2161076" y="2986845"/>
                </a:lnTo>
                <a:lnTo>
                  <a:pt x="2205781" y="3001056"/>
                </a:lnTo>
                <a:lnTo>
                  <a:pt x="2250772" y="3014615"/>
                </a:lnTo>
                <a:lnTo>
                  <a:pt x="2296045" y="3027516"/>
                </a:lnTo>
                <a:lnTo>
                  <a:pt x="2341592" y="3039755"/>
                </a:lnTo>
                <a:lnTo>
                  <a:pt x="2387410" y="3051326"/>
                </a:lnTo>
                <a:lnTo>
                  <a:pt x="2433492" y="3062223"/>
                </a:lnTo>
                <a:lnTo>
                  <a:pt x="2479834" y="3072440"/>
                </a:lnTo>
                <a:lnTo>
                  <a:pt x="2526428" y="3081972"/>
                </a:lnTo>
                <a:lnTo>
                  <a:pt x="2573270" y="3090814"/>
                </a:lnTo>
                <a:lnTo>
                  <a:pt x="2620355" y="3098960"/>
                </a:lnTo>
                <a:lnTo>
                  <a:pt x="2667676" y="3106405"/>
                </a:lnTo>
                <a:lnTo>
                  <a:pt x="2715228" y="3113142"/>
                </a:lnTo>
                <a:lnTo>
                  <a:pt x="2763007" y="3119167"/>
                </a:lnTo>
                <a:lnTo>
                  <a:pt x="2811005" y="3124474"/>
                </a:lnTo>
                <a:lnTo>
                  <a:pt x="2859218" y="3129057"/>
                </a:lnTo>
                <a:lnTo>
                  <a:pt x="2907640" y="3132911"/>
                </a:lnTo>
                <a:lnTo>
                  <a:pt x="2956266" y="3136030"/>
                </a:lnTo>
                <a:lnTo>
                  <a:pt x="3136030" y="3136030"/>
                </a:lnTo>
                <a:lnTo>
                  <a:pt x="3136030" y="0"/>
                </a:lnTo>
                <a:close/>
              </a:path>
            </a:pathLst>
          </a:custGeom>
          <a:solidFill>
            <a:srgbClr val="CFE9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pic>
        <p:nvPicPr>
          <p:cNvPr id="553" name="Google Shape;553;p56"/>
          <p:cNvPicPr preferRelativeResize="0"/>
          <p:nvPr/>
        </p:nvPicPr>
        <p:blipFill>
          <a:blip r:embed="rId2">
            <a:alphaModFix/>
          </a:blip>
          <a:stretch>
            <a:fillRect/>
          </a:stretch>
        </p:blipFill>
        <p:spPr>
          <a:xfrm>
            <a:off x="8064804" y="498210"/>
            <a:ext cx="752574" cy="101006"/>
          </a:xfrm>
          <a:prstGeom prst="rect">
            <a:avLst/>
          </a:prstGeom>
          <a:noFill/>
          <a:ln>
            <a:noFill/>
          </a:ln>
        </p:spPr>
      </p:pic>
      <p:grpSp>
        <p:nvGrpSpPr>
          <p:cNvPr id="554" name="Google Shape;554;p56"/>
          <p:cNvGrpSpPr/>
          <p:nvPr/>
        </p:nvGrpSpPr>
        <p:grpSpPr>
          <a:xfrm>
            <a:off x="6319047" y="4136681"/>
            <a:ext cx="2020039" cy="1037567"/>
            <a:chOff x="0" y="0"/>
            <a:chExt cx="6894330" cy="3541183"/>
          </a:xfrm>
        </p:grpSpPr>
        <p:pic>
          <p:nvPicPr>
            <p:cNvPr id="555" name="Google Shape;555;p56" descr="10.png"/>
            <p:cNvPicPr preferRelativeResize="0"/>
            <p:nvPr/>
          </p:nvPicPr>
          <p:blipFill rotWithShape="1">
            <a:blip r:embed="rId3">
              <a:alphaModFix/>
            </a:blip>
            <a:srcRect/>
            <a:stretch/>
          </p:blipFill>
          <p:spPr>
            <a:xfrm>
              <a:off x="0" y="0"/>
              <a:ext cx="3934646" cy="3541183"/>
            </a:xfrm>
            <a:prstGeom prst="rect">
              <a:avLst/>
            </a:prstGeom>
            <a:noFill/>
            <a:ln>
              <a:noFill/>
            </a:ln>
          </p:spPr>
        </p:pic>
        <p:pic>
          <p:nvPicPr>
            <p:cNvPr id="556" name="Google Shape;556;p56" descr="2.png"/>
            <p:cNvPicPr preferRelativeResize="0"/>
            <p:nvPr/>
          </p:nvPicPr>
          <p:blipFill rotWithShape="1">
            <a:blip r:embed="rId4">
              <a:alphaModFix/>
            </a:blip>
            <a:srcRect/>
            <a:stretch/>
          </p:blipFill>
          <p:spPr>
            <a:xfrm>
              <a:off x="1648131" y="1585782"/>
              <a:ext cx="5246199" cy="1955401"/>
            </a:xfrm>
            <a:prstGeom prst="rect">
              <a:avLst/>
            </a:prstGeom>
            <a:noFill/>
            <a:ln>
              <a:noFill/>
            </a:ln>
          </p:spPr>
        </p:pic>
      </p:grpSp>
      <p:pic>
        <p:nvPicPr>
          <p:cNvPr id="557" name="Google Shape;557;p56" descr="CODEY_Hangglider_FlyLeft_DF19_LR.png"/>
          <p:cNvPicPr preferRelativeResize="0"/>
          <p:nvPr/>
        </p:nvPicPr>
        <p:blipFill rotWithShape="1">
          <a:blip r:embed="rId5">
            <a:alphaModFix/>
          </a:blip>
          <a:srcRect/>
          <a:stretch/>
        </p:blipFill>
        <p:spPr>
          <a:xfrm rot="287064" flipH="1">
            <a:off x="4426833" y="1001529"/>
            <a:ext cx="4614330" cy="2657347"/>
          </a:xfrm>
          <a:prstGeom prst="rect">
            <a:avLst/>
          </a:prstGeom>
          <a:noFill/>
          <a:ln>
            <a:noFill/>
          </a:ln>
        </p:spPr>
      </p:pic>
      <p:sp>
        <p:nvSpPr>
          <p:cNvPr id="558" name="Google Shape;558;p56"/>
          <p:cNvSpPr txBox="1">
            <a:spLocks noGrp="1"/>
          </p:cNvSpPr>
          <p:nvPr>
            <p:ph type="title"/>
          </p:nvPr>
        </p:nvSpPr>
        <p:spPr>
          <a:xfrm>
            <a:off x="428737" y="267493"/>
            <a:ext cx="39444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59" name="Google Shape;559;p56"/>
          <p:cNvSpPr txBox="1">
            <a:spLocks noGrp="1"/>
          </p:cNvSpPr>
          <p:nvPr>
            <p:ph type="body" idx="1"/>
          </p:nvPr>
        </p:nvSpPr>
        <p:spPr>
          <a:xfrm>
            <a:off x="428737" y="1917775"/>
            <a:ext cx="4798800" cy="2887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560" name="Google Shape;560;p56"/>
          <p:cNvSpPr txBox="1">
            <a:spLocks noGrp="1"/>
          </p:cNvSpPr>
          <p:nvPr>
            <p:ph type="body" idx="2"/>
          </p:nvPr>
        </p:nvSpPr>
        <p:spPr>
          <a:xfrm>
            <a:off x="428737" y="1524427"/>
            <a:ext cx="39444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561" name="Google Shape;561;p56"/>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4 - Vignette - D 2">
  <p:cSld name="Vignette - D_2">
    <p:spTree>
      <p:nvGrpSpPr>
        <p:cNvPr id="1" name="Shape 562"/>
        <p:cNvGrpSpPr/>
        <p:nvPr/>
      </p:nvGrpSpPr>
      <p:grpSpPr>
        <a:xfrm>
          <a:off x="0" y="0"/>
          <a:ext cx="0" cy="0"/>
          <a:chOff x="0" y="0"/>
          <a:chExt cx="0" cy="0"/>
        </a:xfrm>
      </p:grpSpPr>
      <p:sp>
        <p:nvSpPr>
          <p:cNvPr id="563" name="Google Shape;563;p57"/>
          <p:cNvSpPr/>
          <p:nvPr/>
        </p:nvSpPr>
        <p:spPr>
          <a:xfrm rot="5400000">
            <a:off x="7429099" y="0"/>
            <a:ext cx="1717105" cy="1717105"/>
          </a:xfrm>
          <a:custGeom>
            <a:avLst/>
            <a:gdLst/>
            <a:ahLst/>
            <a:cxnLst/>
            <a:rect l="l" t="t" r="r" b="b"/>
            <a:pathLst>
              <a:path w="3136265" h="3136265" extrusionOk="0">
                <a:moveTo>
                  <a:pt x="3136030" y="0"/>
                </a:moveTo>
                <a:lnTo>
                  <a:pt x="0" y="0"/>
                </a:lnTo>
                <a:lnTo>
                  <a:pt x="0" y="179764"/>
                </a:lnTo>
                <a:lnTo>
                  <a:pt x="3119" y="228389"/>
                </a:lnTo>
                <a:lnTo>
                  <a:pt x="6972" y="276811"/>
                </a:lnTo>
                <a:lnTo>
                  <a:pt x="11555" y="325024"/>
                </a:lnTo>
                <a:lnTo>
                  <a:pt x="16862" y="373023"/>
                </a:lnTo>
                <a:lnTo>
                  <a:pt x="22887" y="420801"/>
                </a:lnTo>
                <a:lnTo>
                  <a:pt x="29624" y="468353"/>
                </a:lnTo>
                <a:lnTo>
                  <a:pt x="37069" y="515674"/>
                </a:lnTo>
                <a:lnTo>
                  <a:pt x="45215" y="562759"/>
                </a:lnTo>
                <a:lnTo>
                  <a:pt x="54057" y="609601"/>
                </a:lnTo>
                <a:lnTo>
                  <a:pt x="63589" y="656196"/>
                </a:lnTo>
                <a:lnTo>
                  <a:pt x="73806" y="702537"/>
                </a:lnTo>
                <a:lnTo>
                  <a:pt x="84703" y="748619"/>
                </a:lnTo>
                <a:lnTo>
                  <a:pt x="96274" y="794437"/>
                </a:lnTo>
                <a:lnTo>
                  <a:pt x="108513" y="839984"/>
                </a:lnTo>
                <a:lnTo>
                  <a:pt x="121415" y="885257"/>
                </a:lnTo>
                <a:lnTo>
                  <a:pt x="134974" y="930248"/>
                </a:lnTo>
                <a:lnTo>
                  <a:pt x="149184" y="974953"/>
                </a:lnTo>
                <a:lnTo>
                  <a:pt x="164041" y="1019366"/>
                </a:lnTo>
                <a:lnTo>
                  <a:pt x="179539" y="1063481"/>
                </a:lnTo>
                <a:lnTo>
                  <a:pt x="195672" y="1107293"/>
                </a:lnTo>
                <a:lnTo>
                  <a:pt x="212434" y="1150796"/>
                </a:lnTo>
                <a:lnTo>
                  <a:pt x="229820" y="1193985"/>
                </a:lnTo>
                <a:lnTo>
                  <a:pt x="247825" y="1236854"/>
                </a:lnTo>
                <a:lnTo>
                  <a:pt x="266443" y="1279398"/>
                </a:lnTo>
                <a:lnTo>
                  <a:pt x="285668" y="1321611"/>
                </a:lnTo>
                <a:lnTo>
                  <a:pt x="305496" y="1363488"/>
                </a:lnTo>
                <a:lnTo>
                  <a:pt x="325919" y="1405023"/>
                </a:lnTo>
                <a:lnTo>
                  <a:pt x="346934" y="1446211"/>
                </a:lnTo>
                <a:lnTo>
                  <a:pt x="368534" y="1487045"/>
                </a:lnTo>
                <a:lnTo>
                  <a:pt x="390714" y="1527521"/>
                </a:lnTo>
                <a:lnTo>
                  <a:pt x="413468" y="1567634"/>
                </a:lnTo>
                <a:lnTo>
                  <a:pt x="436790" y="1607376"/>
                </a:lnTo>
                <a:lnTo>
                  <a:pt x="460676" y="1646744"/>
                </a:lnTo>
                <a:lnTo>
                  <a:pt x="485120" y="1685731"/>
                </a:lnTo>
                <a:lnTo>
                  <a:pt x="510115" y="1724331"/>
                </a:lnTo>
                <a:lnTo>
                  <a:pt x="535658" y="1762540"/>
                </a:lnTo>
                <a:lnTo>
                  <a:pt x="561741" y="1800352"/>
                </a:lnTo>
                <a:lnTo>
                  <a:pt x="588360" y="1837761"/>
                </a:lnTo>
                <a:lnTo>
                  <a:pt x="615509" y="1874762"/>
                </a:lnTo>
                <a:lnTo>
                  <a:pt x="643182" y="1911349"/>
                </a:lnTo>
                <a:lnTo>
                  <a:pt x="671375" y="1947517"/>
                </a:lnTo>
                <a:lnTo>
                  <a:pt x="700080" y="1983260"/>
                </a:lnTo>
                <a:lnTo>
                  <a:pt x="729294" y="2018572"/>
                </a:lnTo>
                <a:lnTo>
                  <a:pt x="759010" y="2053449"/>
                </a:lnTo>
                <a:lnTo>
                  <a:pt x="789223" y="2087884"/>
                </a:lnTo>
                <a:lnTo>
                  <a:pt x="819927" y="2121872"/>
                </a:lnTo>
                <a:lnTo>
                  <a:pt x="851116" y="2155407"/>
                </a:lnTo>
                <a:lnTo>
                  <a:pt x="882786" y="2188484"/>
                </a:lnTo>
                <a:lnTo>
                  <a:pt x="914931" y="2221098"/>
                </a:lnTo>
                <a:lnTo>
                  <a:pt x="947545" y="2253243"/>
                </a:lnTo>
                <a:lnTo>
                  <a:pt x="980622" y="2284913"/>
                </a:lnTo>
                <a:lnTo>
                  <a:pt x="1014158" y="2316102"/>
                </a:lnTo>
                <a:lnTo>
                  <a:pt x="1048146" y="2346806"/>
                </a:lnTo>
                <a:lnTo>
                  <a:pt x="1082581" y="2377019"/>
                </a:lnTo>
                <a:lnTo>
                  <a:pt x="1117457" y="2406735"/>
                </a:lnTo>
                <a:lnTo>
                  <a:pt x="1152769" y="2435949"/>
                </a:lnTo>
                <a:lnTo>
                  <a:pt x="1188512" y="2464654"/>
                </a:lnTo>
                <a:lnTo>
                  <a:pt x="1224680" y="2492847"/>
                </a:lnTo>
                <a:lnTo>
                  <a:pt x="1261267" y="2520520"/>
                </a:lnTo>
                <a:lnTo>
                  <a:pt x="1298268" y="2547669"/>
                </a:lnTo>
                <a:lnTo>
                  <a:pt x="1335677" y="2574288"/>
                </a:lnTo>
                <a:lnTo>
                  <a:pt x="1373489" y="2600371"/>
                </a:lnTo>
                <a:lnTo>
                  <a:pt x="1411698" y="2625914"/>
                </a:lnTo>
                <a:lnTo>
                  <a:pt x="1450299" y="2650909"/>
                </a:lnTo>
                <a:lnTo>
                  <a:pt x="1489286" y="2675353"/>
                </a:lnTo>
                <a:lnTo>
                  <a:pt x="1528653" y="2699239"/>
                </a:lnTo>
                <a:lnTo>
                  <a:pt x="1568396" y="2722562"/>
                </a:lnTo>
                <a:lnTo>
                  <a:pt x="1608508" y="2745316"/>
                </a:lnTo>
                <a:lnTo>
                  <a:pt x="1648984" y="2767495"/>
                </a:lnTo>
                <a:lnTo>
                  <a:pt x="1689818" y="2789095"/>
                </a:lnTo>
                <a:lnTo>
                  <a:pt x="1731006" y="2810110"/>
                </a:lnTo>
                <a:lnTo>
                  <a:pt x="1772541" y="2830533"/>
                </a:lnTo>
                <a:lnTo>
                  <a:pt x="1814418" y="2850361"/>
                </a:lnTo>
                <a:lnTo>
                  <a:pt x="1856631" y="2869586"/>
                </a:lnTo>
                <a:lnTo>
                  <a:pt x="1899175" y="2888204"/>
                </a:lnTo>
                <a:lnTo>
                  <a:pt x="1942044" y="2906209"/>
                </a:lnTo>
                <a:lnTo>
                  <a:pt x="1985233" y="2923595"/>
                </a:lnTo>
                <a:lnTo>
                  <a:pt x="2028737" y="2940358"/>
                </a:lnTo>
                <a:lnTo>
                  <a:pt x="2072548" y="2956490"/>
                </a:lnTo>
                <a:lnTo>
                  <a:pt x="2116664" y="2971988"/>
                </a:lnTo>
                <a:lnTo>
                  <a:pt x="2161076" y="2986845"/>
                </a:lnTo>
                <a:lnTo>
                  <a:pt x="2205781" y="3001056"/>
                </a:lnTo>
                <a:lnTo>
                  <a:pt x="2250772" y="3014615"/>
                </a:lnTo>
                <a:lnTo>
                  <a:pt x="2296045" y="3027516"/>
                </a:lnTo>
                <a:lnTo>
                  <a:pt x="2341592" y="3039755"/>
                </a:lnTo>
                <a:lnTo>
                  <a:pt x="2387410" y="3051326"/>
                </a:lnTo>
                <a:lnTo>
                  <a:pt x="2433492" y="3062223"/>
                </a:lnTo>
                <a:lnTo>
                  <a:pt x="2479834" y="3072440"/>
                </a:lnTo>
                <a:lnTo>
                  <a:pt x="2526428" y="3081972"/>
                </a:lnTo>
                <a:lnTo>
                  <a:pt x="2573270" y="3090814"/>
                </a:lnTo>
                <a:lnTo>
                  <a:pt x="2620355" y="3098960"/>
                </a:lnTo>
                <a:lnTo>
                  <a:pt x="2667676" y="3106405"/>
                </a:lnTo>
                <a:lnTo>
                  <a:pt x="2715228" y="3113142"/>
                </a:lnTo>
                <a:lnTo>
                  <a:pt x="2763007" y="3119167"/>
                </a:lnTo>
                <a:lnTo>
                  <a:pt x="2811005" y="3124474"/>
                </a:lnTo>
                <a:lnTo>
                  <a:pt x="2859218" y="3129057"/>
                </a:lnTo>
                <a:lnTo>
                  <a:pt x="2907640" y="3132911"/>
                </a:lnTo>
                <a:lnTo>
                  <a:pt x="2956266" y="3136030"/>
                </a:lnTo>
                <a:lnTo>
                  <a:pt x="3136030" y="3136030"/>
                </a:lnTo>
                <a:lnTo>
                  <a:pt x="3136030" y="0"/>
                </a:lnTo>
                <a:close/>
              </a:path>
            </a:pathLst>
          </a:custGeom>
          <a:solidFill>
            <a:srgbClr val="EAF5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564" name="Google Shape;564;p57"/>
          <p:cNvSpPr/>
          <p:nvPr/>
        </p:nvSpPr>
        <p:spPr>
          <a:xfrm rot="5400000">
            <a:off x="7429102" y="3429001"/>
            <a:ext cx="1717105" cy="1717105"/>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90D0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F9E3B6"/>
              </a:solidFill>
              <a:latin typeface="Calibri"/>
              <a:ea typeface="Calibri"/>
              <a:cs typeface="Calibri"/>
              <a:sym typeface="Calibri"/>
            </a:endParaRPr>
          </a:p>
        </p:txBody>
      </p:sp>
      <p:sp>
        <p:nvSpPr>
          <p:cNvPr id="565" name="Google Shape;565;p57"/>
          <p:cNvSpPr/>
          <p:nvPr/>
        </p:nvSpPr>
        <p:spPr>
          <a:xfrm rot="-5400000">
            <a:off x="5719604" y="3429003"/>
            <a:ext cx="1717105" cy="1717105"/>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F9E3B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90D0FE"/>
              </a:solidFill>
              <a:latin typeface="Calibri"/>
              <a:ea typeface="Calibri"/>
              <a:cs typeface="Calibri"/>
              <a:sym typeface="Calibri"/>
            </a:endParaRPr>
          </a:p>
        </p:txBody>
      </p:sp>
      <p:sp>
        <p:nvSpPr>
          <p:cNvPr id="566" name="Google Shape;566;p57"/>
          <p:cNvSpPr/>
          <p:nvPr/>
        </p:nvSpPr>
        <p:spPr>
          <a:xfrm rot="-5400000">
            <a:off x="5719605" y="1713191"/>
            <a:ext cx="1717105" cy="1717105"/>
          </a:xfrm>
          <a:custGeom>
            <a:avLst/>
            <a:gdLst/>
            <a:ahLst/>
            <a:cxnLst/>
            <a:rect l="l" t="t" r="r" b="b"/>
            <a:pathLst>
              <a:path w="3136265" h="3136265" extrusionOk="0">
                <a:moveTo>
                  <a:pt x="179764" y="0"/>
                </a:moveTo>
                <a:lnTo>
                  <a:pt x="0" y="0"/>
                </a:lnTo>
                <a:lnTo>
                  <a:pt x="0" y="3136030"/>
                </a:lnTo>
                <a:lnTo>
                  <a:pt x="3136030" y="3136030"/>
                </a:lnTo>
                <a:lnTo>
                  <a:pt x="3136030" y="2956266"/>
                </a:lnTo>
                <a:lnTo>
                  <a:pt x="3132911" y="2907640"/>
                </a:lnTo>
                <a:lnTo>
                  <a:pt x="3129057" y="2859218"/>
                </a:lnTo>
                <a:lnTo>
                  <a:pt x="3124474" y="2811005"/>
                </a:lnTo>
                <a:lnTo>
                  <a:pt x="3119167" y="2763007"/>
                </a:lnTo>
                <a:lnTo>
                  <a:pt x="3113142" y="2715228"/>
                </a:lnTo>
                <a:lnTo>
                  <a:pt x="3106405" y="2667676"/>
                </a:lnTo>
                <a:lnTo>
                  <a:pt x="3098960" y="2620355"/>
                </a:lnTo>
                <a:lnTo>
                  <a:pt x="3090814" y="2573270"/>
                </a:lnTo>
                <a:lnTo>
                  <a:pt x="3081972" y="2526428"/>
                </a:lnTo>
                <a:lnTo>
                  <a:pt x="3072440" y="2479834"/>
                </a:lnTo>
                <a:lnTo>
                  <a:pt x="3062223" y="2433492"/>
                </a:lnTo>
                <a:lnTo>
                  <a:pt x="3051326" y="2387410"/>
                </a:lnTo>
                <a:lnTo>
                  <a:pt x="3039755" y="2341592"/>
                </a:lnTo>
                <a:lnTo>
                  <a:pt x="3027516" y="2296045"/>
                </a:lnTo>
                <a:lnTo>
                  <a:pt x="3014615" y="2250772"/>
                </a:lnTo>
                <a:lnTo>
                  <a:pt x="3001056" y="2205781"/>
                </a:lnTo>
                <a:lnTo>
                  <a:pt x="2986845" y="2161076"/>
                </a:lnTo>
                <a:lnTo>
                  <a:pt x="2971988" y="2116664"/>
                </a:lnTo>
                <a:lnTo>
                  <a:pt x="2956490" y="2072548"/>
                </a:lnTo>
                <a:lnTo>
                  <a:pt x="2940358" y="2028737"/>
                </a:lnTo>
                <a:lnTo>
                  <a:pt x="2923595" y="1985233"/>
                </a:lnTo>
                <a:lnTo>
                  <a:pt x="2906209" y="1942044"/>
                </a:lnTo>
                <a:lnTo>
                  <a:pt x="2888204" y="1899175"/>
                </a:lnTo>
                <a:lnTo>
                  <a:pt x="2869586" y="1856631"/>
                </a:lnTo>
                <a:lnTo>
                  <a:pt x="2850361" y="1814418"/>
                </a:lnTo>
                <a:lnTo>
                  <a:pt x="2830533" y="1772541"/>
                </a:lnTo>
                <a:lnTo>
                  <a:pt x="2810110" y="1731006"/>
                </a:lnTo>
                <a:lnTo>
                  <a:pt x="2789095" y="1689818"/>
                </a:lnTo>
                <a:lnTo>
                  <a:pt x="2767495" y="1648984"/>
                </a:lnTo>
                <a:lnTo>
                  <a:pt x="2745316" y="1608508"/>
                </a:lnTo>
                <a:lnTo>
                  <a:pt x="2722562" y="1568396"/>
                </a:lnTo>
                <a:lnTo>
                  <a:pt x="2699239" y="1528653"/>
                </a:lnTo>
                <a:lnTo>
                  <a:pt x="2675353" y="1489286"/>
                </a:lnTo>
                <a:lnTo>
                  <a:pt x="2650909" y="1450299"/>
                </a:lnTo>
                <a:lnTo>
                  <a:pt x="2625914" y="1411698"/>
                </a:lnTo>
                <a:lnTo>
                  <a:pt x="2600371" y="1373489"/>
                </a:lnTo>
                <a:lnTo>
                  <a:pt x="2574288" y="1335677"/>
                </a:lnTo>
                <a:lnTo>
                  <a:pt x="2547669" y="1298268"/>
                </a:lnTo>
                <a:lnTo>
                  <a:pt x="2520520" y="1261267"/>
                </a:lnTo>
                <a:lnTo>
                  <a:pt x="2492847" y="1224680"/>
                </a:lnTo>
                <a:lnTo>
                  <a:pt x="2464654" y="1188512"/>
                </a:lnTo>
                <a:lnTo>
                  <a:pt x="2435949" y="1152769"/>
                </a:lnTo>
                <a:lnTo>
                  <a:pt x="2406735" y="1117457"/>
                </a:lnTo>
                <a:lnTo>
                  <a:pt x="2377019" y="1082581"/>
                </a:lnTo>
                <a:lnTo>
                  <a:pt x="2346806" y="1048146"/>
                </a:lnTo>
                <a:lnTo>
                  <a:pt x="2316102" y="1014158"/>
                </a:lnTo>
                <a:lnTo>
                  <a:pt x="2284913" y="980622"/>
                </a:lnTo>
                <a:lnTo>
                  <a:pt x="2253243" y="947545"/>
                </a:lnTo>
                <a:lnTo>
                  <a:pt x="2221098" y="914931"/>
                </a:lnTo>
                <a:lnTo>
                  <a:pt x="2188484" y="882786"/>
                </a:lnTo>
                <a:lnTo>
                  <a:pt x="2155407" y="851116"/>
                </a:lnTo>
                <a:lnTo>
                  <a:pt x="2121872" y="819927"/>
                </a:lnTo>
                <a:lnTo>
                  <a:pt x="2087884" y="789223"/>
                </a:lnTo>
                <a:lnTo>
                  <a:pt x="2053449" y="759010"/>
                </a:lnTo>
                <a:lnTo>
                  <a:pt x="2018572" y="729294"/>
                </a:lnTo>
                <a:lnTo>
                  <a:pt x="1983260" y="700080"/>
                </a:lnTo>
                <a:lnTo>
                  <a:pt x="1947517" y="671375"/>
                </a:lnTo>
                <a:lnTo>
                  <a:pt x="1911349" y="643182"/>
                </a:lnTo>
                <a:lnTo>
                  <a:pt x="1874762" y="615509"/>
                </a:lnTo>
                <a:lnTo>
                  <a:pt x="1837761" y="588360"/>
                </a:lnTo>
                <a:lnTo>
                  <a:pt x="1800352" y="561741"/>
                </a:lnTo>
                <a:lnTo>
                  <a:pt x="1762540" y="535658"/>
                </a:lnTo>
                <a:lnTo>
                  <a:pt x="1724331" y="510115"/>
                </a:lnTo>
                <a:lnTo>
                  <a:pt x="1685731" y="485120"/>
                </a:lnTo>
                <a:lnTo>
                  <a:pt x="1646744" y="460676"/>
                </a:lnTo>
                <a:lnTo>
                  <a:pt x="1607376" y="436790"/>
                </a:lnTo>
                <a:lnTo>
                  <a:pt x="1567634" y="413468"/>
                </a:lnTo>
                <a:lnTo>
                  <a:pt x="1527521" y="390714"/>
                </a:lnTo>
                <a:lnTo>
                  <a:pt x="1487045" y="368534"/>
                </a:lnTo>
                <a:lnTo>
                  <a:pt x="1446211" y="346934"/>
                </a:lnTo>
                <a:lnTo>
                  <a:pt x="1405023" y="325919"/>
                </a:lnTo>
                <a:lnTo>
                  <a:pt x="1363488" y="305496"/>
                </a:lnTo>
                <a:lnTo>
                  <a:pt x="1321611" y="285668"/>
                </a:lnTo>
                <a:lnTo>
                  <a:pt x="1279398" y="266443"/>
                </a:lnTo>
                <a:lnTo>
                  <a:pt x="1236854" y="247825"/>
                </a:lnTo>
                <a:lnTo>
                  <a:pt x="1193985" y="229820"/>
                </a:lnTo>
                <a:lnTo>
                  <a:pt x="1150796" y="212434"/>
                </a:lnTo>
                <a:lnTo>
                  <a:pt x="1107293" y="195672"/>
                </a:lnTo>
                <a:lnTo>
                  <a:pt x="1063481" y="179539"/>
                </a:lnTo>
                <a:lnTo>
                  <a:pt x="1019366" y="164041"/>
                </a:lnTo>
                <a:lnTo>
                  <a:pt x="974953" y="149184"/>
                </a:lnTo>
                <a:lnTo>
                  <a:pt x="930248" y="134974"/>
                </a:lnTo>
                <a:lnTo>
                  <a:pt x="885257" y="121415"/>
                </a:lnTo>
                <a:lnTo>
                  <a:pt x="839984" y="108513"/>
                </a:lnTo>
                <a:lnTo>
                  <a:pt x="794437" y="96274"/>
                </a:lnTo>
                <a:lnTo>
                  <a:pt x="748619" y="84703"/>
                </a:lnTo>
                <a:lnTo>
                  <a:pt x="702537" y="73806"/>
                </a:lnTo>
                <a:lnTo>
                  <a:pt x="656196" y="63589"/>
                </a:lnTo>
                <a:lnTo>
                  <a:pt x="609601" y="54057"/>
                </a:lnTo>
                <a:lnTo>
                  <a:pt x="562759" y="45215"/>
                </a:lnTo>
                <a:lnTo>
                  <a:pt x="515674" y="37069"/>
                </a:lnTo>
                <a:lnTo>
                  <a:pt x="468353" y="29624"/>
                </a:lnTo>
                <a:lnTo>
                  <a:pt x="420801" y="22887"/>
                </a:lnTo>
                <a:lnTo>
                  <a:pt x="373023" y="16862"/>
                </a:lnTo>
                <a:lnTo>
                  <a:pt x="325024" y="11555"/>
                </a:lnTo>
                <a:lnTo>
                  <a:pt x="276811" y="6972"/>
                </a:lnTo>
                <a:lnTo>
                  <a:pt x="228389" y="3119"/>
                </a:lnTo>
                <a:lnTo>
                  <a:pt x="179764" y="0"/>
                </a:lnTo>
                <a:close/>
              </a:path>
            </a:pathLst>
          </a:custGeom>
          <a:solidFill>
            <a:srgbClr val="F5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800">
              <a:solidFill>
                <a:srgbClr val="0B5CAB"/>
              </a:solidFill>
              <a:latin typeface="Calibri"/>
              <a:ea typeface="Calibri"/>
              <a:cs typeface="Calibri"/>
              <a:sym typeface="Calibri"/>
            </a:endParaRPr>
          </a:p>
        </p:txBody>
      </p:sp>
      <p:grpSp>
        <p:nvGrpSpPr>
          <p:cNvPr id="567" name="Google Shape;567;p57"/>
          <p:cNvGrpSpPr/>
          <p:nvPr/>
        </p:nvGrpSpPr>
        <p:grpSpPr>
          <a:xfrm>
            <a:off x="5479282" y="3846683"/>
            <a:ext cx="2584684" cy="1327589"/>
            <a:chOff x="0" y="0"/>
            <a:chExt cx="6894330" cy="3541183"/>
          </a:xfrm>
        </p:grpSpPr>
        <p:pic>
          <p:nvPicPr>
            <p:cNvPr id="568" name="Google Shape;568;p57" descr="10.png"/>
            <p:cNvPicPr preferRelativeResize="0"/>
            <p:nvPr/>
          </p:nvPicPr>
          <p:blipFill rotWithShape="1">
            <a:blip r:embed="rId2">
              <a:alphaModFix/>
            </a:blip>
            <a:srcRect/>
            <a:stretch/>
          </p:blipFill>
          <p:spPr>
            <a:xfrm>
              <a:off x="0" y="0"/>
              <a:ext cx="3934646" cy="3541183"/>
            </a:xfrm>
            <a:prstGeom prst="rect">
              <a:avLst/>
            </a:prstGeom>
            <a:noFill/>
            <a:ln>
              <a:noFill/>
            </a:ln>
          </p:spPr>
        </p:pic>
        <p:pic>
          <p:nvPicPr>
            <p:cNvPr id="569" name="Google Shape;569;p57" descr="2.png"/>
            <p:cNvPicPr preferRelativeResize="0"/>
            <p:nvPr/>
          </p:nvPicPr>
          <p:blipFill rotWithShape="1">
            <a:blip r:embed="rId3">
              <a:alphaModFix/>
            </a:blip>
            <a:srcRect/>
            <a:stretch/>
          </p:blipFill>
          <p:spPr>
            <a:xfrm>
              <a:off x="1648131" y="1585782"/>
              <a:ext cx="5246199" cy="1955401"/>
            </a:xfrm>
            <a:prstGeom prst="rect">
              <a:avLst/>
            </a:prstGeom>
            <a:noFill/>
            <a:ln>
              <a:noFill/>
            </a:ln>
          </p:spPr>
        </p:pic>
      </p:grpSp>
      <p:pic>
        <p:nvPicPr>
          <p:cNvPr id="570" name="Google Shape;570;p57"/>
          <p:cNvPicPr preferRelativeResize="0"/>
          <p:nvPr/>
        </p:nvPicPr>
        <p:blipFill rotWithShape="1">
          <a:blip r:embed="rId4">
            <a:alphaModFix/>
          </a:blip>
          <a:srcRect l="18712" t="6675" r="9287" b="7524"/>
          <a:stretch/>
        </p:blipFill>
        <p:spPr>
          <a:xfrm>
            <a:off x="6384801" y="1297069"/>
            <a:ext cx="3078949" cy="3878513"/>
          </a:xfrm>
          <a:prstGeom prst="rect">
            <a:avLst/>
          </a:prstGeom>
          <a:noFill/>
          <a:ln>
            <a:noFill/>
          </a:ln>
        </p:spPr>
      </p:pic>
      <p:sp>
        <p:nvSpPr>
          <p:cNvPr id="571" name="Google Shape;571;p57"/>
          <p:cNvSpPr txBox="1">
            <a:spLocks noGrp="1"/>
          </p:cNvSpPr>
          <p:nvPr>
            <p:ph type="title"/>
          </p:nvPr>
        </p:nvSpPr>
        <p:spPr>
          <a:xfrm>
            <a:off x="428736" y="267493"/>
            <a:ext cx="39444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72" name="Google Shape;572;p57"/>
          <p:cNvSpPr txBox="1">
            <a:spLocks noGrp="1"/>
          </p:cNvSpPr>
          <p:nvPr>
            <p:ph type="body" idx="1"/>
          </p:nvPr>
        </p:nvSpPr>
        <p:spPr>
          <a:xfrm>
            <a:off x="428737" y="1917775"/>
            <a:ext cx="4798800" cy="2887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573" name="Google Shape;573;p57"/>
          <p:cNvSpPr txBox="1">
            <a:spLocks noGrp="1"/>
          </p:cNvSpPr>
          <p:nvPr>
            <p:ph type="body" idx="2"/>
          </p:nvPr>
        </p:nvSpPr>
        <p:spPr>
          <a:xfrm>
            <a:off x="428737" y="1524427"/>
            <a:ext cx="39444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574" name="Google Shape;574;p57"/>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575" name="Google Shape;575;p57"/>
          <p:cNvPicPr preferRelativeResize="0"/>
          <p:nvPr/>
        </p:nvPicPr>
        <p:blipFill>
          <a:blip r:embed="rId5">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E1 - Split Content - 1/2 Blue">
  <p:cSld name="Split Content - 1/2 Blue">
    <p:spTree>
      <p:nvGrpSpPr>
        <p:cNvPr id="1" name="Shape 576"/>
        <p:cNvGrpSpPr/>
        <p:nvPr/>
      </p:nvGrpSpPr>
      <p:grpSpPr>
        <a:xfrm>
          <a:off x="0" y="0"/>
          <a:ext cx="0" cy="0"/>
          <a:chOff x="0" y="0"/>
          <a:chExt cx="0" cy="0"/>
        </a:xfrm>
      </p:grpSpPr>
      <p:sp>
        <p:nvSpPr>
          <p:cNvPr id="577" name="Google Shape;577;p58" descr="Group"/>
          <p:cNvSpPr/>
          <p:nvPr/>
        </p:nvSpPr>
        <p:spPr>
          <a:xfrm flipH="1">
            <a:off x="3484291" y="4661321"/>
            <a:ext cx="1210201" cy="481511"/>
          </a:xfrm>
          <a:prstGeom prst="rect">
            <a:avLst/>
          </a:prstGeom>
          <a:noFill/>
          <a:ln>
            <a:noFill/>
          </a:ln>
        </p:spPr>
      </p:sp>
      <p:sp>
        <p:nvSpPr>
          <p:cNvPr id="578" name="Google Shape;578;p58"/>
          <p:cNvSpPr/>
          <p:nvPr/>
        </p:nvSpPr>
        <p:spPr>
          <a:xfrm>
            <a:off x="0" y="-3608"/>
            <a:ext cx="4473909" cy="5146470"/>
          </a:xfrm>
          <a:custGeom>
            <a:avLst/>
            <a:gdLst/>
            <a:ahLst/>
            <a:cxnLst/>
            <a:rect l="l" t="t" r="r" b="b"/>
            <a:pathLst>
              <a:path w="21599" h="21600" extrusionOk="0">
                <a:moveTo>
                  <a:pt x="0" y="0"/>
                </a:moveTo>
                <a:lnTo>
                  <a:pt x="0" y="21582"/>
                </a:lnTo>
                <a:lnTo>
                  <a:pt x="18818" y="21600"/>
                </a:lnTo>
                <a:cubicBezTo>
                  <a:pt x="20673" y="18194"/>
                  <a:pt x="21600" y="14501"/>
                  <a:pt x="21599" y="10809"/>
                </a:cubicBezTo>
                <a:cubicBezTo>
                  <a:pt x="21598" y="7116"/>
                  <a:pt x="20669" y="3424"/>
                  <a:pt x="18814" y="18"/>
                </a:cubicBezTo>
                <a:lnTo>
                  <a:pt x="0" y="0"/>
                </a:lnTo>
                <a:close/>
              </a:path>
            </a:pathLst>
          </a:custGeom>
          <a:solidFill>
            <a:srgbClr val="CFE9F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579" name="Google Shape;579;p58" descr="Group"/>
          <p:cNvPicPr preferRelativeResize="0"/>
          <p:nvPr/>
        </p:nvPicPr>
        <p:blipFill rotWithShape="1">
          <a:blip r:embed="rId2">
            <a:alphaModFix/>
          </a:blip>
          <a:srcRect b="6375"/>
          <a:stretch/>
        </p:blipFill>
        <p:spPr>
          <a:xfrm flipH="1">
            <a:off x="3686182" y="4863001"/>
            <a:ext cx="683449" cy="279830"/>
          </a:xfrm>
          <a:prstGeom prst="rect">
            <a:avLst/>
          </a:prstGeom>
          <a:noFill/>
          <a:ln>
            <a:noFill/>
          </a:ln>
        </p:spPr>
      </p:pic>
      <p:sp>
        <p:nvSpPr>
          <p:cNvPr id="580" name="Google Shape;580;p58"/>
          <p:cNvSpPr txBox="1">
            <a:spLocks noGrp="1"/>
          </p:cNvSpPr>
          <p:nvPr>
            <p:ph type="title"/>
          </p:nvPr>
        </p:nvSpPr>
        <p:spPr>
          <a:xfrm>
            <a:off x="428737" y="1622156"/>
            <a:ext cx="33699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81" name="Google Shape;581;p58"/>
          <p:cNvSpPr txBox="1">
            <a:spLocks noGrp="1"/>
          </p:cNvSpPr>
          <p:nvPr>
            <p:ph type="body" idx="1"/>
          </p:nvPr>
        </p:nvSpPr>
        <p:spPr>
          <a:xfrm>
            <a:off x="4769409" y="1922525"/>
            <a:ext cx="3837300" cy="12984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582" name="Google Shape;582;p58"/>
          <p:cNvSpPr txBox="1">
            <a:spLocks noGrp="1"/>
          </p:cNvSpPr>
          <p:nvPr>
            <p:ph type="body" idx="2"/>
          </p:nvPr>
        </p:nvSpPr>
        <p:spPr>
          <a:xfrm>
            <a:off x="428737" y="2870416"/>
            <a:ext cx="2785800" cy="50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Clr>
                <a:schemeClr val="accent1"/>
              </a:buClr>
              <a:buSzPts val="1400"/>
              <a:buChar char="•"/>
              <a:defRPr>
                <a:solidFill>
                  <a:schemeClr val="accent1"/>
                </a:solidFill>
              </a:defRPr>
            </a:lvl2pPr>
            <a:lvl3pPr marL="1371600" lvl="2" indent="-317500" algn="l" rtl="0">
              <a:spcBef>
                <a:spcPts val="500"/>
              </a:spcBef>
              <a:spcAft>
                <a:spcPts val="0"/>
              </a:spcAft>
              <a:buClr>
                <a:schemeClr val="accent1"/>
              </a:buClr>
              <a:buSzPts val="1400"/>
              <a:buChar char="•"/>
              <a:defRPr>
                <a:solidFill>
                  <a:schemeClr val="accent1"/>
                </a:solidFill>
              </a:defRPr>
            </a:lvl3pPr>
            <a:lvl4pPr marL="1828800" lvl="3" indent="-317500" algn="l" rtl="0">
              <a:spcBef>
                <a:spcPts val="500"/>
              </a:spcBef>
              <a:spcAft>
                <a:spcPts val="0"/>
              </a:spcAft>
              <a:buClr>
                <a:schemeClr val="accent1"/>
              </a:buClr>
              <a:buSzPts val="1400"/>
              <a:buChar char="•"/>
              <a:defRPr>
                <a:solidFill>
                  <a:schemeClr val="accent1"/>
                </a:solidFill>
              </a:defRPr>
            </a:lvl4pPr>
            <a:lvl5pPr marL="2286000" lvl="4" indent="-228600" algn="l" rtl="0">
              <a:spcBef>
                <a:spcPts val="500"/>
              </a:spcBef>
              <a:spcAft>
                <a:spcPts val="0"/>
              </a:spcAft>
              <a:buClr>
                <a:schemeClr val="accent1"/>
              </a:buClr>
              <a:buSzPts val="1100"/>
              <a:buNone/>
              <a:defRPr>
                <a:solidFill>
                  <a:schemeClr val="accent1"/>
                </a:solidFill>
              </a:defRPr>
            </a:lvl5pPr>
            <a:lvl6pPr marL="2743200" lvl="5" indent="-317500" algn="l" rtl="0">
              <a:spcBef>
                <a:spcPts val="500"/>
              </a:spcBef>
              <a:spcAft>
                <a:spcPts val="0"/>
              </a:spcAft>
              <a:buClr>
                <a:schemeClr val="accent1"/>
              </a:buClr>
              <a:buSzPts val="1400"/>
              <a:buChar char="•"/>
              <a:defRPr>
                <a:solidFill>
                  <a:schemeClr val="accent1"/>
                </a:solidFill>
              </a:defRPr>
            </a:lvl6pPr>
            <a:lvl7pPr marL="3200400" lvl="6" indent="-317500" algn="l" rtl="0">
              <a:spcBef>
                <a:spcPts val="300"/>
              </a:spcBef>
              <a:spcAft>
                <a:spcPts val="0"/>
              </a:spcAft>
              <a:buClr>
                <a:schemeClr val="accent1"/>
              </a:buClr>
              <a:buSzPts val="1400"/>
              <a:buChar char="•"/>
              <a:defRPr>
                <a:solidFill>
                  <a:schemeClr val="accent1"/>
                </a:solidFill>
              </a:defRPr>
            </a:lvl7pPr>
            <a:lvl8pPr marL="3657600" lvl="7" indent="-317500" algn="l" rtl="0">
              <a:spcBef>
                <a:spcPts val="300"/>
              </a:spcBef>
              <a:spcAft>
                <a:spcPts val="0"/>
              </a:spcAft>
              <a:buClr>
                <a:schemeClr val="accent1"/>
              </a:buClr>
              <a:buSzPts val="1400"/>
              <a:buChar char="•"/>
              <a:defRPr>
                <a:solidFill>
                  <a:schemeClr val="accent1"/>
                </a:solidFill>
              </a:defRPr>
            </a:lvl8pPr>
            <a:lvl9pPr marL="4114800" lvl="8" indent="-317500" algn="l" rtl="0">
              <a:spcBef>
                <a:spcPts val="300"/>
              </a:spcBef>
              <a:spcAft>
                <a:spcPts val="0"/>
              </a:spcAft>
              <a:buClr>
                <a:schemeClr val="accent1"/>
              </a:buClr>
              <a:buSzPts val="1400"/>
              <a:buChar char="•"/>
              <a:defRPr>
                <a:solidFill>
                  <a:schemeClr val="accent1"/>
                </a:solidFill>
              </a:defRPr>
            </a:lvl9pPr>
          </a:lstStyle>
          <a:p>
            <a:endParaRPr/>
          </a:p>
        </p:txBody>
      </p:sp>
      <p:sp>
        <p:nvSpPr>
          <p:cNvPr id="583" name="Google Shape;583;p58"/>
          <p:cNvSpPr txBox="1">
            <a:spLocks noGrp="1"/>
          </p:cNvSpPr>
          <p:nvPr>
            <p:ph type="subTitle" idx="3"/>
          </p:nvPr>
        </p:nvSpPr>
        <p:spPr>
          <a:xfrm>
            <a:off x="432169" y="4919138"/>
            <a:ext cx="30519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584" name="Google Shape;584;p58"/>
          <p:cNvPicPr preferRelativeResize="0"/>
          <p:nvPr/>
        </p:nvPicPr>
        <p:blipFill>
          <a:blip r:embed="rId3">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E1 - Split Content - 1/2 Blue 1">
  <p:cSld name="Split Content - 1/2 Blue_1">
    <p:spTree>
      <p:nvGrpSpPr>
        <p:cNvPr id="1" name="Shape 585"/>
        <p:cNvGrpSpPr/>
        <p:nvPr/>
      </p:nvGrpSpPr>
      <p:grpSpPr>
        <a:xfrm>
          <a:off x="0" y="0"/>
          <a:ext cx="0" cy="0"/>
          <a:chOff x="0" y="0"/>
          <a:chExt cx="0" cy="0"/>
        </a:xfrm>
      </p:grpSpPr>
      <p:sp>
        <p:nvSpPr>
          <p:cNvPr id="586" name="Google Shape;586;p59" descr="Group"/>
          <p:cNvSpPr/>
          <p:nvPr/>
        </p:nvSpPr>
        <p:spPr>
          <a:xfrm flipH="1">
            <a:off x="3484291" y="4661321"/>
            <a:ext cx="1210201" cy="481511"/>
          </a:xfrm>
          <a:prstGeom prst="rect">
            <a:avLst/>
          </a:prstGeom>
          <a:noFill/>
          <a:ln>
            <a:noFill/>
          </a:ln>
        </p:spPr>
      </p:sp>
      <p:sp>
        <p:nvSpPr>
          <p:cNvPr id="587" name="Google Shape;587;p59"/>
          <p:cNvSpPr/>
          <p:nvPr/>
        </p:nvSpPr>
        <p:spPr>
          <a:xfrm>
            <a:off x="0" y="-3608"/>
            <a:ext cx="4473909" cy="5146470"/>
          </a:xfrm>
          <a:custGeom>
            <a:avLst/>
            <a:gdLst/>
            <a:ahLst/>
            <a:cxnLst/>
            <a:rect l="l" t="t" r="r" b="b"/>
            <a:pathLst>
              <a:path w="21599" h="21600" extrusionOk="0">
                <a:moveTo>
                  <a:pt x="0" y="0"/>
                </a:moveTo>
                <a:lnTo>
                  <a:pt x="0" y="21582"/>
                </a:lnTo>
                <a:lnTo>
                  <a:pt x="18818" y="21600"/>
                </a:lnTo>
                <a:cubicBezTo>
                  <a:pt x="20673" y="18194"/>
                  <a:pt x="21600" y="14501"/>
                  <a:pt x="21599" y="10809"/>
                </a:cubicBezTo>
                <a:cubicBezTo>
                  <a:pt x="21598" y="7116"/>
                  <a:pt x="20669" y="3424"/>
                  <a:pt x="18814" y="18"/>
                </a:cubicBezTo>
                <a:lnTo>
                  <a:pt x="0" y="0"/>
                </a:lnTo>
                <a:close/>
              </a:path>
            </a:pathLst>
          </a:custGeom>
          <a:solidFill>
            <a:srgbClr val="F9E3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588" name="Google Shape;588;p59" descr="Group"/>
          <p:cNvPicPr preferRelativeResize="0"/>
          <p:nvPr/>
        </p:nvPicPr>
        <p:blipFill rotWithShape="1">
          <a:blip r:embed="rId2">
            <a:alphaModFix/>
          </a:blip>
          <a:srcRect b="6375"/>
          <a:stretch/>
        </p:blipFill>
        <p:spPr>
          <a:xfrm flipH="1">
            <a:off x="3686182" y="4863001"/>
            <a:ext cx="683449" cy="279830"/>
          </a:xfrm>
          <a:prstGeom prst="rect">
            <a:avLst/>
          </a:prstGeom>
          <a:noFill/>
          <a:ln>
            <a:noFill/>
          </a:ln>
        </p:spPr>
      </p:pic>
      <p:sp>
        <p:nvSpPr>
          <p:cNvPr id="589" name="Google Shape;589;p59"/>
          <p:cNvSpPr txBox="1">
            <a:spLocks noGrp="1"/>
          </p:cNvSpPr>
          <p:nvPr>
            <p:ph type="title"/>
          </p:nvPr>
        </p:nvSpPr>
        <p:spPr>
          <a:xfrm>
            <a:off x="428737" y="1622156"/>
            <a:ext cx="33699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90" name="Google Shape;590;p59"/>
          <p:cNvSpPr txBox="1">
            <a:spLocks noGrp="1"/>
          </p:cNvSpPr>
          <p:nvPr>
            <p:ph type="body" idx="1"/>
          </p:nvPr>
        </p:nvSpPr>
        <p:spPr>
          <a:xfrm>
            <a:off x="4769409" y="1922525"/>
            <a:ext cx="3837300" cy="12984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591" name="Google Shape;591;p59"/>
          <p:cNvSpPr txBox="1">
            <a:spLocks noGrp="1"/>
          </p:cNvSpPr>
          <p:nvPr>
            <p:ph type="body" idx="2"/>
          </p:nvPr>
        </p:nvSpPr>
        <p:spPr>
          <a:xfrm>
            <a:off x="428737" y="2870416"/>
            <a:ext cx="2785800" cy="50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Clr>
                <a:schemeClr val="accent1"/>
              </a:buClr>
              <a:buSzPts val="1400"/>
              <a:buChar char="•"/>
              <a:defRPr>
                <a:solidFill>
                  <a:schemeClr val="accent1"/>
                </a:solidFill>
              </a:defRPr>
            </a:lvl2pPr>
            <a:lvl3pPr marL="1371600" lvl="2" indent="-317500" algn="l" rtl="0">
              <a:spcBef>
                <a:spcPts val="500"/>
              </a:spcBef>
              <a:spcAft>
                <a:spcPts val="0"/>
              </a:spcAft>
              <a:buClr>
                <a:schemeClr val="accent1"/>
              </a:buClr>
              <a:buSzPts val="1400"/>
              <a:buChar char="•"/>
              <a:defRPr>
                <a:solidFill>
                  <a:schemeClr val="accent1"/>
                </a:solidFill>
              </a:defRPr>
            </a:lvl3pPr>
            <a:lvl4pPr marL="1828800" lvl="3" indent="-317500" algn="l" rtl="0">
              <a:spcBef>
                <a:spcPts val="500"/>
              </a:spcBef>
              <a:spcAft>
                <a:spcPts val="0"/>
              </a:spcAft>
              <a:buClr>
                <a:schemeClr val="accent1"/>
              </a:buClr>
              <a:buSzPts val="1400"/>
              <a:buChar char="•"/>
              <a:defRPr>
                <a:solidFill>
                  <a:schemeClr val="accent1"/>
                </a:solidFill>
              </a:defRPr>
            </a:lvl4pPr>
            <a:lvl5pPr marL="2286000" lvl="4" indent="-228600" algn="l" rtl="0">
              <a:spcBef>
                <a:spcPts val="500"/>
              </a:spcBef>
              <a:spcAft>
                <a:spcPts val="0"/>
              </a:spcAft>
              <a:buClr>
                <a:schemeClr val="accent1"/>
              </a:buClr>
              <a:buSzPts val="1100"/>
              <a:buNone/>
              <a:defRPr>
                <a:solidFill>
                  <a:schemeClr val="accent1"/>
                </a:solidFill>
              </a:defRPr>
            </a:lvl5pPr>
            <a:lvl6pPr marL="2743200" lvl="5" indent="-317500" algn="l" rtl="0">
              <a:spcBef>
                <a:spcPts val="500"/>
              </a:spcBef>
              <a:spcAft>
                <a:spcPts val="0"/>
              </a:spcAft>
              <a:buClr>
                <a:schemeClr val="accent1"/>
              </a:buClr>
              <a:buSzPts val="1400"/>
              <a:buChar char="•"/>
              <a:defRPr>
                <a:solidFill>
                  <a:schemeClr val="accent1"/>
                </a:solidFill>
              </a:defRPr>
            </a:lvl6pPr>
            <a:lvl7pPr marL="3200400" lvl="6" indent="-317500" algn="l" rtl="0">
              <a:spcBef>
                <a:spcPts val="300"/>
              </a:spcBef>
              <a:spcAft>
                <a:spcPts val="0"/>
              </a:spcAft>
              <a:buClr>
                <a:schemeClr val="accent1"/>
              </a:buClr>
              <a:buSzPts val="1400"/>
              <a:buChar char="•"/>
              <a:defRPr>
                <a:solidFill>
                  <a:schemeClr val="accent1"/>
                </a:solidFill>
              </a:defRPr>
            </a:lvl7pPr>
            <a:lvl8pPr marL="3657600" lvl="7" indent="-317500" algn="l" rtl="0">
              <a:spcBef>
                <a:spcPts val="300"/>
              </a:spcBef>
              <a:spcAft>
                <a:spcPts val="0"/>
              </a:spcAft>
              <a:buClr>
                <a:schemeClr val="accent1"/>
              </a:buClr>
              <a:buSzPts val="1400"/>
              <a:buChar char="•"/>
              <a:defRPr>
                <a:solidFill>
                  <a:schemeClr val="accent1"/>
                </a:solidFill>
              </a:defRPr>
            </a:lvl8pPr>
            <a:lvl9pPr marL="4114800" lvl="8" indent="-317500" algn="l" rtl="0">
              <a:spcBef>
                <a:spcPts val="300"/>
              </a:spcBef>
              <a:spcAft>
                <a:spcPts val="0"/>
              </a:spcAft>
              <a:buClr>
                <a:schemeClr val="accent1"/>
              </a:buClr>
              <a:buSzPts val="1400"/>
              <a:buChar char="•"/>
              <a:defRPr>
                <a:solidFill>
                  <a:schemeClr val="accent1"/>
                </a:solidFill>
              </a:defRPr>
            </a:lvl9pPr>
          </a:lstStyle>
          <a:p>
            <a:endParaRPr/>
          </a:p>
        </p:txBody>
      </p:sp>
      <p:sp>
        <p:nvSpPr>
          <p:cNvPr id="592" name="Google Shape;592;p59"/>
          <p:cNvSpPr txBox="1">
            <a:spLocks noGrp="1"/>
          </p:cNvSpPr>
          <p:nvPr>
            <p:ph type="subTitle" idx="3"/>
          </p:nvPr>
        </p:nvSpPr>
        <p:spPr>
          <a:xfrm>
            <a:off x="432169" y="4919138"/>
            <a:ext cx="30519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593" name="Google Shape;593;p59"/>
          <p:cNvPicPr preferRelativeResize="0"/>
          <p:nvPr/>
        </p:nvPicPr>
        <p:blipFill>
          <a:blip r:embed="rId3">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E1 - Split Content - 1/2 Blue 1 1">
  <p:cSld name="Split Content - 1/2 Blue_1_1">
    <p:spTree>
      <p:nvGrpSpPr>
        <p:cNvPr id="1" name="Shape 594"/>
        <p:cNvGrpSpPr/>
        <p:nvPr/>
      </p:nvGrpSpPr>
      <p:grpSpPr>
        <a:xfrm>
          <a:off x="0" y="0"/>
          <a:ext cx="0" cy="0"/>
          <a:chOff x="0" y="0"/>
          <a:chExt cx="0" cy="0"/>
        </a:xfrm>
      </p:grpSpPr>
      <p:sp>
        <p:nvSpPr>
          <p:cNvPr id="595" name="Google Shape;595;p60" descr="Group"/>
          <p:cNvSpPr/>
          <p:nvPr/>
        </p:nvSpPr>
        <p:spPr>
          <a:xfrm flipH="1">
            <a:off x="3484291" y="4661321"/>
            <a:ext cx="1210201" cy="481511"/>
          </a:xfrm>
          <a:prstGeom prst="rect">
            <a:avLst/>
          </a:prstGeom>
          <a:noFill/>
          <a:ln>
            <a:noFill/>
          </a:ln>
        </p:spPr>
      </p:sp>
      <p:sp>
        <p:nvSpPr>
          <p:cNvPr id="596" name="Google Shape;596;p60"/>
          <p:cNvSpPr/>
          <p:nvPr/>
        </p:nvSpPr>
        <p:spPr>
          <a:xfrm>
            <a:off x="0" y="-3608"/>
            <a:ext cx="4473909" cy="5146470"/>
          </a:xfrm>
          <a:custGeom>
            <a:avLst/>
            <a:gdLst/>
            <a:ahLst/>
            <a:cxnLst/>
            <a:rect l="l" t="t" r="r" b="b"/>
            <a:pathLst>
              <a:path w="21599" h="21600" extrusionOk="0">
                <a:moveTo>
                  <a:pt x="0" y="0"/>
                </a:moveTo>
                <a:lnTo>
                  <a:pt x="0" y="21582"/>
                </a:lnTo>
                <a:lnTo>
                  <a:pt x="18818" y="21600"/>
                </a:lnTo>
                <a:cubicBezTo>
                  <a:pt x="20673" y="18194"/>
                  <a:pt x="21600" y="14501"/>
                  <a:pt x="21599" y="10809"/>
                </a:cubicBezTo>
                <a:cubicBezTo>
                  <a:pt x="21598" y="7116"/>
                  <a:pt x="20669" y="3424"/>
                  <a:pt x="18814" y="18"/>
                </a:cubicBezTo>
                <a:lnTo>
                  <a:pt x="0" y="0"/>
                </a:lnTo>
                <a:close/>
              </a:path>
            </a:pathLst>
          </a:custGeom>
          <a:solidFill>
            <a:srgbClr val="C2C7E8"/>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597" name="Google Shape;597;p60" descr="Group"/>
          <p:cNvPicPr preferRelativeResize="0"/>
          <p:nvPr/>
        </p:nvPicPr>
        <p:blipFill rotWithShape="1">
          <a:blip r:embed="rId2">
            <a:alphaModFix/>
          </a:blip>
          <a:srcRect b="6375"/>
          <a:stretch/>
        </p:blipFill>
        <p:spPr>
          <a:xfrm flipH="1">
            <a:off x="3686182" y="4863001"/>
            <a:ext cx="683449" cy="279830"/>
          </a:xfrm>
          <a:prstGeom prst="rect">
            <a:avLst/>
          </a:prstGeom>
          <a:noFill/>
          <a:ln>
            <a:noFill/>
          </a:ln>
        </p:spPr>
      </p:pic>
      <p:sp>
        <p:nvSpPr>
          <p:cNvPr id="598" name="Google Shape;598;p60"/>
          <p:cNvSpPr txBox="1">
            <a:spLocks noGrp="1"/>
          </p:cNvSpPr>
          <p:nvPr>
            <p:ph type="title"/>
          </p:nvPr>
        </p:nvSpPr>
        <p:spPr>
          <a:xfrm>
            <a:off x="428737" y="1622156"/>
            <a:ext cx="33699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99" name="Google Shape;599;p60"/>
          <p:cNvSpPr txBox="1">
            <a:spLocks noGrp="1"/>
          </p:cNvSpPr>
          <p:nvPr>
            <p:ph type="body" idx="1"/>
          </p:nvPr>
        </p:nvSpPr>
        <p:spPr>
          <a:xfrm>
            <a:off x="4769409" y="1922525"/>
            <a:ext cx="3837300" cy="12984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600" name="Google Shape;600;p60"/>
          <p:cNvSpPr txBox="1">
            <a:spLocks noGrp="1"/>
          </p:cNvSpPr>
          <p:nvPr>
            <p:ph type="body" idx="2"/>
          </p:nvPr>
        </p:nvSpPr>
        <p:spPr>
          <a:xfrm>
            <a:off x="428737" y="2870416"/>
            <a:ext cx="2785800" cy="50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Clr>
                <a:schemeClr val="accent1"/>
              </a:buClr>
              <a:buSzPts val="1400"/>
              <a:buChar char="•"/>
              <a:defRPr>
                <a:solidFill>
                  <a:schemeClr val="accent1"/>
                </a:solidFill>
              </a:defRPr>
            </a:lvl2pPr>
            <a:lvl3pPr marL="1371600" lvl="2" indent="-317500" algn="l" rtl="0">
              <a:spcBef>
                <a:spcPts val="500"/>
              </a:spcBef>
              <a:spcAft>
                <a:spcPts val="0"/>
              </a:spcAft>
              <a:buClr>
                <a:schemeClr val="accent1"/>
              </a:buClr>
              <a:buSzPts val="1400"/>
              <a:buChar char="•"/>
              <a:defRPr>
                <a:solidFill>
                  <a:schemeClr val="accent1"/>
                </a:solidFill>
              </a:defRPr>
            </a:lvl3pPr>
            <a:lvl4pPr marL="1828800" lvl="3" indent="-317500" algn="l" rtl="0">
              <a:spcBef>
                <a:spcPts val="500"/>
              </a:spcBef>
              <a:spcAft>
                <a:spcPts val="0"/>
              </a:spcAft>
              <a:buClr>
                <a:schemeClr val="accent1"/>
              </a:buClr>
              <a:buSzPts val="1400"/>
              <a:buChar char="•"/>
              <a:defRPr>
                <a:solidFill>
                  <a:schemeClr val="accent1"/>
                </a:solidFill>
              </a:defRPr>
            </a:lvl4pPr>
            <a:lvl5pPr marL="2286000" lvl="4" indent="-228600" algn="l" rtl="0">
              <a:spcBef>
                <a:spcPts val="500"/>
              </a:spcBef>
              <a:spcAft>
                <a:spcPts val="0"/>
              </a:spcAft>
              <a:buClr>
                <a:schemeClr val="accent1"/>
              </a:buClr>
              <a:buSzPts val="1100"/>
              <a:buNone/>
              <a:defRPr>
                <a:solidFill>
                  <a:schemeClr val="accent1"/>
                </a:solidFill>
              </a:defRPr>
            </a:lvl5pPr>
            <a:lvl6pPr marL="2743200" lvl="5" indent="-317500" algn="l" rtl="0">
              <a:spcBef>
                <a:spcPts val="500"/>
              </a:spcBef>
              <a:spcAft>
                <a:spcPts val="0"/>
              </a:spcAft>
              <a:buClr>
                <a:schemeClr val="accent1"/>
              </a:buClr>
              <a:buSzPts val="1400"/>
              <a:buChar char="•"/>
              <a:defRPr>
                <a:solidFill>
                  <a:schemeClr val="accent1"/>
                </a:solidFill>
              </a:defRPr>
            </a:lvl6pPr>
            <a:lvl7pPr marL="3200400" lvl="6" indent="-317500" algn="l" rtl="0">
              <a:spcBef>
                <a:spcPts val="300"/>
              </a:spcBef>
              <a:spcAft>
                <a:spcPts val="0"/>
              </a:spcAft>
              <a:buClr>
                <a:schemeClr val="accent1"/>
              </a:buClr>
              <a:buSzPts val="1400"/>
              <a:buChar char="•"/>
              <a:defRPr>
                <a:solidFill>
                  <a:schemeClr val="accent1"/>
                </a:solidFill>
              </a:defRPr>
            </a:lvl7pPr>
            <a:lvl8pPr marL="3657600" lvl="7" indent="-317500" algn="l" rtl="0">
              <a:spcBef>
                <a:spcPts val="300"/>
              </a:spcBef>
              <a:spcAft>
                <a:spcPts val="0"/>
              </a:spcAft>
              <a:buClr>
                <a:schemeClr val="accent1"/>
              </a:buClr>
              <a:buSzPts val="1400"/>
              <a:buChar char="•"/>
              <a:defRPr>
                <a:solidFill>
                  <a:schemeClr val="accent1"/>
                </a:solidFill>
              </a:defRPr>
            </a:lvl8pPr>
            <a:lvl9pPr marL="4114800" lvl="8" indent="-317500" algn="l" rtl="0">
              <a:spcBef>
                <a:spcPts val="300"/>
              </a:spcBef>
              <a:spcAft>
                <a:spcPts val="0"/>
              </a:spcAft>
              <a:buClr>
                <a:schemeClr val="accent1"/>
              </a:buClr>
              <a:buSzPts val="1400"/>
              <a:buChar char="•"/>
              <a:defRPr>
                <a:solidFill>
                  <a:schemeClr val="accent1"/>
                </a:solidFill>
              </a:defRPr>
            </a:lvl9pPr>
          </a:lstStyle>
          <a:p>
            <a:endParaRPr/>
          </a:p>
        </p:txBody>
      </p:sp>
      <p:sp>
        <p:nvSpPr>
          <p:cNvPr id="601" name="Google Shape;601;p60"/>
          <p:cNvSpPr txBox="1">
            <a:spLocks noGrp="1"/>
          </p:cNvSpPr>
          <p:nvPr>
            <p:ph type="subTitle" idx="3"/>
          </p:nvPr>
        </p:nvSpPr>
        <p:spPr>
          <a:xfrm>
            <a:off x="432169" y="4919138"/>
            <a:ext cx="30519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602" name="Google Shape;602;p60"/>
          <p:cNvPicPr preferRelativeResize="0"/>
          <p:nvPr/>
        </p:nvPicPr>
        <p:blipFill>
          <a:blip r:embed="rId3">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E2 - Split Content - 1/3 Blue">
  <p:cSld name="Split Content - 1/3 Blue">
    <p:spTree>
      <p:nvGrpSpPr>
        <p:cNvPr id="1" name="Shape 603"/>
        <p:cNvGrpSpPr/>
        <p:nvPr/>
      </p:nvGrpSpPr>
      <p:grpSpPr>
        <a:xfrm>
          <a:off x="0" y="0"/>
          <a:ext cx="0" cy="0"/>
          <a:chOff x="0" y="0"/>
          <a:chExt cx="0" cy="0"/>
        </a:xfrm>
      </p:grpSpPr>
      <p:sp>
        <p:nvSpPr>
          <p:cNvPr id="604" name="Google Shape;604;p61" descr="Group"/>
          <p:cNvSpPr/>
          <p:nvPr/>
        </p:nvSpPr>
        <p:spPr>
          <a:xfrm flipH="1">
            <a:off x="2068800" y="4661321"/>
            <a:ext cx="1210201" cy="481511"/>
          </a:xfrm>
          <a:prstGeom prst="rect">
            <a:avLst/>
          </a:prstGeom>
          <a:noFill/>
          <a:ln>
            <a:noFill/>
          </a:ln>
        </p:spPr>
      </p:sp>
      <p:sp>
        <p:nvSpPr>
          <p:cNvPr id="605" name="Google Shape;605;p61"/>
          <p:cNvSpPr/>
          <p:nvPr/>
        </p:nvSpPr>
        <p:spPr>
          <a:xfrm>
            <a:off x="0" y="670"/>
            <a:ext cx="3053692" cy="5142150"/>
          </a:xfrm>
          <a:custGeom>
            <a:avLst/>
            <a:gdLst/>
            <a:ahLst/>
            <a:cxnLst/>
            <a:rect l="l" t="t" r="r" b="b"/>
            <a:pathLst>
              <a:path w="20319" h="21600" extrusionOk="0">
                <a:moveTo>
                  <a:pt x="0" y="0"/>
                </a:moveTo>
                <a:lnTo>
                  <a:pt x="0" y="21600"/>
                </a:lnTo>
                <a:lnTo>
                  <a:pt x="16486" y="21600"/>
                </a:lnTo>
                <a:cubicBezTo>
                  <a:pt x="21600" y="14782"/>
                  <a:pt x="21594" y="6818"/>
                  <a:pt x="16480" y="0"/>
                </a:cubicBezTo>
                <a:lnTo>
                  <a:pt x="0" y="0"/>
                </a:lnTo>
                <a:close/>
              </a:path>
            </a:pathLst>
          </a:custGeom>
          <a:solidFill>
            <a:srgbClr val="CFE9F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606" name="Google Shape;606;p61" descr="Group"/>
          <p:cNvPicPr preferRelativeResize="0"/>
          <p:nvPr/>
        </p:nvPicPr>
        <p:blipFill rotWithShape="1">
          <a:blip r:embed="rId2">
            <a:alphaModFix/>
          </a:blip>
          <a:srcRect b="6375"/>
          <a:stretch/>
        </p:blipFill>
        <p:spPr>
          <a:xfrm flipH="1">
            <a:off x="2264032" y="4863001"/>
            <a:ext cx="683449" cy="279830"/>
          </a:xfrm>
          <a:prstGeom prst="rect">
            <a:avLst/>
          </a:prstGeom>
          <a:noFill/>
          <a:ln>
            <a:noFill/>
          </a:ln>
        </p:spPr>
      </p:pic>
      <p:sp>
        <p:nvSpPr>
          <p:cNvPr id="607" name="Google Shape;607;p61"/>
          <p:cNvSpPr txBox="1">
            <a:spLocks noGrp="1"/>
          </p:cNvSpPr>
          <p:nvPr>
            <p:ph type="title"/>
          </p:nvPr>
        </p:nvSpPr>
        <p:spPr>
          <a:xfrm>
            <a:off x="428737" y="1622156"/>
            <a:ext cx="24600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08" name="Google Shape;608;p61"/>
          <p:cNvSpPr txBox="1">
            <a:spLocks noGrp="1"/>
          </p:cNvSpPr>
          <p:nvPr>
            <p:ph type="body" idx="1"/>
          </p:nvPr>
        </p:nvSpPr>
        <p:spPr>
          <a:xfrm>
            <a:off x="3360467" y="1922525"/>
            <a:ext cx="2460000" cy="12984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609" name="Google Shape;609;p61"/>
          <p:cNvSpPr txBox="1">
            <a:spLocks noGrp="1"/>
          </p:cNvSpPr>
          <p:nvPr>
            <p:ph type="body" idx="2"/>
          </p:nvPr>
        </p:nvSpPr>
        <p:spPr>
          <a:xfrm>
            <a:off x="428737" y="2870416"/>
            <a:ext cx="2291400" cy="50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Clr>
                <a:schemeClr val="accent1"/>
              </a:buClr>
              <a:buSzPts val="1400"/>
              <a:buChar char="•"/>
              <a:defRPr>
                <a:solidFill>
                  <a:schemeClr val="accent1"/>
                </a:solidFill>
              </a:defRPr>
            </a:lvl2pPr>
            <a:lvl3pPr marL="1371600" lvl="2" indent="-317500" algn="l" rtl="0">
              <a:spcBef>
                <a:spcPts val="500"/>
              </a:spcBef>
              <a:spcAft>
                <a:spcPts val="0"/>
              </a:spcAft>
              <a:buClr>
                <a:schemeClr val="accent1"/>
              </a:buClr>
              <a:buSzPts val="1400"/>
              <a:buChar char="•"/>
              <a:defRPr>
                <a:solidFill>
                  <a:schemeClr val="accent1"/>
                </a:solidFill>
              </a:defRPr>
            </a:lvl3pPr>
            <a:lvl4pPr marL="1828800" lvl="3" indent="-317500" algn="l" rtl="0">
              <a:spcBef>
                <a:spcPts val="500"/>
              </a:spcBef>
              <a:spcAft>
                <a:spcPts val="0"/>
              </a:spcAft>
              <a:buClr>
                <a:schemeClr val="accent1"/>
              </a:buClr>
              <a:buSzPts val="1400"/>
              <a:buChar char="•"/>
              <a:defRPr>
                <a:solidFill>
                  <a:schemeClr val="accent1"/>
                </a:solidFill>
              </a:defRPr>
            </a:lvl4pPr>
            <a:lvl5pPr marL="2286000" lvl="4" indent="-228600" algn="l" rtl="0">
              <a:spcBef>
                <a:spcPts val="500"/>
              </a:spcBef>
              <a:spcAft>
                <a:spcPts val="0"/>
              </a:spcAft>
              <a:buClr>
                <a:schemeClr val="accent1"/>
              </a:buClr>
              <a:buSzPts val="1100"/>
              <a:buNone/>
              <a:defRPr>
                <a:solidFill>
                  <a:schemeClr val="accent1"/>
                </a:solidFill>
              </a:defRPr>
            </a:lvl5pPr>
            <a:lvl6pPr marL="2743200" lvl="5" indent="-317500" algn="l" rtl="0">
              <a:spcBef>
                <a:spcPts val="500"/>
              </a:spcBef>
              <a:spcAft>
                <a:spcPts val="0"/>
              </a:spcAft>
              <a:buClr>
                <a:schemeClr val="accent1"/>
              </a:buClr>
              <a:buSzPts val="1400"/>
              <a:buChar char="•"/>
              <a:defRPr>
                <a:solidFill>
                  <a:schemeClr val="accent1"/>
                </a:solidFill>
              </a:defRPr>
            </a:lvl6pPr>
            <a:lvl7pPr marL="3200400" lvl="6" indent="-317500" algn="l" rtl="0">
              <a:spcBef>
                <a:spcPts val="300"/>
              </a:spcBef>
              <a:spcAft>
                <a:spcPts val="0"/>
              </a:spcAft>
              <a:buClr>
                <a:schemeClr val="accent1"/>
              </a:buClr>
              <a:buSzPts val="1400"/>
              <a:buChar char="•"/>
              <a:defRPr>
                <a:solidFill>
                  <a:schemeClr val="accent1"/>
                </a:solidFill>
              </a:defRPr>
            </a:lvl7pPr>
            <a:lvl8pPr marL="3657600" lvl="7" indent="-317500" algn="l" rtl="0">
              <a:spcBef>
                <a:spcPts val="300"/>
              </a:spcBef>
              <a:spcAft>
                <a:spcPts val="0"/>
              </a:spcAft>
              <a:buClr>
                <a:schemeClr val="accent1"/>
              </a:buClr>
              <a:buSzPts val="1400"/>
              <a:buChar char="•"/>
              <a:defRPr>
                <a:solidFill>
                  <a:schemeClr val="accent1"/>
                </a:solidFill>
              </a:defRPr>
            </a:lvl8pPr>
            <a:lvl9pPr marL="4114800" lvl="8" indent="-317500" algn="l" rtl="0">
              <a:spcBef>
                <a:spcPts val="300"/>
              </a:spcBef>
              <a:spcAft>
                <a:spcPts val="0"/>
              </a:spcAft>
              <a:buClr>
                <a:schemeClr val="accent1"/>
              </a:buClr>
              <a:buSzPts val="1400"/>
              <a:buChar char="•"/>
              <a:defRPr>
                <a:solidFill>
                  <a:schemeClr val="accent1"/>
                </a:solidFill>
              </a:defRPr>
            </a:lvl9pPr>
          </a:lstStyle>
          <a:p>
            <a:endParaRPr/>
          </a:p>
        </p:txBody>
      </p:sp>
      <p:sp>
        <p:nvSpPr>
          <p:cNvPr id="610" name="Google Shape;610;p61"/>
          <p:cNvSpPr txBox="1">
            <a:spLocks noGrp="1"/>
          </p:cNvSpPr>
          <p:nvPr>
            <p:ph type="body" idx="3"/>
          </p:nvPr>
        </p:nvSpPr>
        <p:spPr>
          <a:xfrm>
            <a:off x="6130830" y="1885950"/>
            <a:ext cx="2460000" cy="1371600"/>
          </a:xfrm>
          <a:prstGeom prst="rect">
            <a:avLst/>
          </a:prstGeom>
          <a:noFill/>
          <a:ln>
            <a:noFill/>
          </a:ln>
        </p:spPr>
        <p:txBody>
          <a:bodyPr spcFirstLastPara="1" wrap="square" lIns="0" tIns="0" rIns="0" bIns="0" anchor="ctr" anchorCtr="0">
            <a:noAutofit/>
          </a:bodyPr>
          <a:lstStyle>
            <a:lvl1pPr marL="457200" lvl="0" indent="-228600" algn="l" rtl="0">
              <a:spcBef>
                <a:spcPts val="800"/>
              </a:spcBef>
              <a:spcAft>
                <a:spcPts val="0"/>
              </a:spcAft>
              <a:buSzPts val="1500"/>
              <a:buNone/>
              <a:defRPr>
                <a:solidFill>
                  <a:schemeClr val="accent2"/>
                </a:solidFill>
              </a:defRPr>
            </a:lvl1pPr>
            <a:lvl2pPr marL="914400" lvl="1" indent="-317500" algn="l" rtl="0">
              <a:spcBef>
                <a:spcPts val="200"/>
              </a:spcBef>
              <a:spcAft>
                <a:spcPts val="0"/>
              </a:spcAft>
              <a:buSzPts val="1400"/>
              <a:buChar char="•"/>
              <a:defRPr>
                <a:solidFill>
                  <a:schemeClr val="accent2"/>
                </a:solidFill>
              </a:defRPr>
            </a:lvl2pPr>
            <a:lvl3pPr marL="1371600" lvl="2" indent="-304800" algn="l" rtl="0">
              <a:spcBef>
                <a:spcPts val="500"/>
              </a:spcBef>
              <a:spcAft>
                <a:spcPts val="0"/>
              </a:spcAft>
              <a:buSzPts val="1200"/>
              <a:buChar char="•"/>
              <a:defRPr>
                <a:solidFill>
                  <a:schemeClr val="accent2"/>
                </a:solidFill>
              </a:defRPr>
            </a:lvl3pPr>
            <a:lvl4pPr marL="1828800" lvl="3" indent="-298450" algn="l" rtl="0">
              <a:spcBef>
                <a:spcPts val="500"/>
              </a:spcBef>
              <a:spcAft>
                <a:spcPts val="0"/>
              </a:spcAft>
              <a:buSzPts val="1100"/>
              <a:buChar char="•"/>
              <a:defRPr>
                <a:solidFill>
                  <a:schemeClr val="accent2"/>
                </a:solidFill>
              </a:defRPr>
            </a:lvl4pPr>
            <a:lvl5pPr marL="2286000" lvl="4" indent="-228600" algn="l" rtl="0">
              <a:spcBef>
                <a:spcPts val="500"/>
              </a:spcBef>
              <a:spcAft>
                <a:spcPts val="0"/>
              </a:spcAft>
              <a:buSzPts val="1100"/>
              <a:buNone/>
              <a:defRPr>
                <a:solidFill>
                  <a:schemeClr val="accent2"/>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611" name="Google Shape;611;p61"/>
          <p:cNvSpPr txBox="1">
            <a:spLocks noGrp="1"/>
          </p:cNvSpPr>
          <p:nvPr>
            <p:ph type="subTitle" idx="4"/>
          </p:nvPr>
        </p:nvSpPr>
        <p:spPr>
          <a:xfrm>
            <a:off x="432169" y="4919138"/>
            <a:ext cx="17772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612" name="Google Shape;612;p61"/>
          <p:cNvPicPr preferRelativeResize="0"/>
          <p:nvPr/>
        </p:nvPicPr>
        <p:blipFill>
          <a:blip r:embed="rId3">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E2 - Split Content - 1/3 Blue 1">
  <p:cSld name="Split Content - 1/3 Blue_1">
    <p:spTree>
      <p:nvGrpSpPr>
        <p:cNvPr id="1" name="Shape 613"/>
        <p:cNvGrpSpPr/>
        <p:nvPr/>
      </p:nvGrpSpPr>
      <p:grpSpPr>
        <a:xfrm>
          <a:off x="0" y="0"/>
          <a:ext cx="0" cy="0"/>
          <a:chOff x="0" y="0"/>
          <a:chExt cx="0" cy="0"/>
        </a:xfrm>
      </p:grpSpPr>
      <p:sp>
        <p:nvSpPr>
          <p:cNvPr id="614" name="Google Shape;614;p62" descr="Group"/>
          <p:cNvSpPr/>
          <p:nvPr/>
        </p:nvSpPr>
        <p:spPr>
          <a:xfrm flipH="1">
            <a:off x="2068800" y="4661321"/>
            <a:ext cx="1210201" cy="481511"/>
          </a:xfrm>
          <a:prstGeom prst="rect">
            <a:avLst/>
          </a:prstGeom>
          <a:noFill/>
          <a:ln>
            <a:noFill/>
          </a:ln>
        </p:spPr>
      </p:sp>
      <p:sp>
        <p:nvSpPr>
          <p:cNvPr id="615" name="Google Shape;615;p62"/>
          <p:cNvSpPr/>
          <p:nvPr/>
        </p:nvSpPr>
        <p:spPr>
          <a:xfrm>
            <a:off x="0" y="670"/>
            <a:ext cx="3053692" cy="5142150"/>
          </a:xfrm>
          <a:custGeom>
            <a:avLst/>
            <a:gdLst/>
            <a:ahLst/>
            <a:cxnLst/>
            <a:rect l="l" t="t" r="r" b="b"/>
            <a:pathLst>
              <a:path w="20319" h="21600" extrusionOk="0">
                <a:moveTo>
                  <a:pt x="0" y="0"/>
                </a:moveTo>
                <a:lnTo>
                  <a:pt x="0" y="21600"/>
                </a:lnTo>
                <a:lnTo>
                  <a:pt x="16486" y="21600"/>
                </a:lnTo>
                <a:cubicBezTo>
                  <a:pt x="21600" y="14782"/>
                  <a:pt x="21594" y="6818"/>
                  <a:pt x="16480" y="0"/>
                </a:cubicBezTo>
                <a:lnTo>
                  <a:pt x="0" y="0"/>
                </a:lnTo>
                <a:close/>
              </a:path>
            </a:pathLst>
          </a:custGeom>
          <a:solidFill>
            <a:srgbClr val="F9E3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616" name="Google Shape;616;p62" descr="Group"/>
          <p:cNvPicPr preferRelativeResize="0"/>
          <p:nvPr/>
        </p:nvPicPr>
        <p:blipFill rotWithShape="1">
          <a:blip r:embed="rId2">
            <a:alphaModFix/>
          </a:blip>
          <a:srcRect b="6375"/>
          <a:stretch/>
        </p:blipFill>
        <p:spPr>
          <a:xfrm flipH="1">
            <a:off x="2264032" y="4863001"/>
            <a:ext cx="683449" cy="279830"/>
          </a:xfrm>
          <a:prstGeom prst="rect">
            <a:avLst/>
          </a:prstGeom>
          <a:noFill/>
          <a:ln>
            <a:noFill/>
          </a:ln>
        </p:spPr>
      </p:pic>
      <p:sp>
        <p:nvSpPr>
          <p:cNvPr id="617" name="Google Shape;617;p62"/>
          <p:cNvSpPr txBox="1">
            <a:spLocks noGrp="1"/>
          </p:cNvSpPr>
          <p:nvPr>
            <p:ph type="title"/>
          </p:nvPr>
        </p:nvSpPr>
        <p:spPr>
          <a:xfrm>
            <a:off x="428737" y="1622156"/>
            <a:ext cx="24600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18" name="Google Shape;618;p62"/>
          <p:cNvSpPr txBox="1">
            <a:spLocks noGrp="1"/>
          </p:cNvSpPr>
          <p:nvPr>
            <p:ph type="body" idx="1"/>
          </p:nvPr>
        </p:nvSpPr>
        <p:spPr>
          <a:xfrm>
            <a:off x="3360467" y="1922525"/>
            <a:ext cx="2460000" cy="12984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619" name="Google Shape;619;p62"/>
          <p:cNvSpPr txBox="1">
            <a:spLocks noGrp="1"/>
          </p:cNvSpPr>
          <p:nvPr>
            <p:ph type="body" idx="2"/>
          </p:nvPr>
        </p:nvSpPr>
        <p:spPr>
          <a:xfrm>
            <a:off x="428737" y="2870416"/>
            <a:ext cx="2291400" cy="50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Clr>
                <a:schemeClr val="accent1"/>
              </a:buClr>
              <a:buSzPts val="1400"/>
              <a:buChar char="•"/>
              <a:defRPr>
                <a:solidFill>
                  <a:schemeClr val="accent1"/>
                </a:solidFill>
              </a:defRPr>
            </a:lvl2pPr>
            <a:lvl3pPr marL="1371600" lvl="2" indent="-317500" algn="l" rtl="0">
              <a:spcBef>
                <a:spcPts val="500"/>
              </a:spcBef>
              <a:spcAft>
                <a:spcPts val="0"/>
              </a:spcAft>
              <a:buClr>
                <a:schemeClr val="accent1"/>
              </a:buClr>
              <a:buSzPts val="1400"/>
              <a:buChar char="•"/>
              <a:defRPr>
                <a:solidFill>
                  <a:schemeClr val="accent1"/>
                </a:solidFill>
              </a:defRPr>
            </a:lvl3pPr>
            <a:lvl4pPr marL="1828800" lvl="3" indent="-317500" algn="l" rtl="0">
              <a:spcBef>
                <a:spcPts val="500"/>
              </a:spcBef>
              <a:spcAft>
                <a:spcPts val="0"/>
              </a:spcAft>
              <a:buClr>
                <a:schemeClr val="accent1"/>
              </a:buClr>
              <a:buSzPts val="1400"/>
              <a:buChar char="•"/>
              <a:defRPr>
                <a:solidFill>
                  <a:schemeClr val="accent1"/>
                </a:solidFill>
              </a:defRPr>
            </a:lvl4pPr>
            <a:lvl5pPr marL="2286000" lvl="4" indent="-228600" algn="l" rtl="0">
              <a:spcBef>
                <a:spcPts val="500"/>
              </a:spcBef>
              <a:spcAft>
                <a:spcPts val="0"/>
              </a:spcAft>
              <a:buClr>
                <a:schemeClr val="accent1"/>
              </a:buClr>
              <a:buSzPts val="1100"/>
              <a:buNone/>
              <a:defRPr>
                <a:solidFill>
                  <a:schemeClr val="accent1"/>
                </a:solidFill>
              </a:defRPr>
            </a:lvl5pPr>
            <a:lvl6pPr marL="2743200" lvl="5" indent="-317500" algn="l" rtl="0">
              <a:spcBef>
                <a:spcPts val="500"/>
              </a:spcBef>
              <a:spcAft>
                <a:spcPts val="0"/>
              </a:spcAft>
              <a:buClr>
                <a:schemeClr val="accent1"/>
              </a:buClr>
              <a:buSzPts val="1400"/>
              <a:buChar char="•"/>
              <a:defRPr>
                <a:solidFill>
                  <a:schemeClr val="accent1"/>
                </a:solidFill>
              </a:defRPr>
            </a:lvl6pPr>
            <a:lvl7pPr marL="3200400" lvl="6" indent="-317500" algn="l" rtl="0">
              <a:spcBef>
                <a:spcPts val="300"/>
              </a:spcBef>
              <a:spcAft>
                <a:spcPts val="0"/>
              </a:spcAft>
              <a:buClr>
                <a:schemeClr val="accent1"/>
              </a:buClr>
              <a:buSzPts val="1400"/>
              <a:buChar char="•"/>
              <a:defRPr>
                <a:solidFill>
                  <a:schemeClr val="accent1"/>
                </a:solidFill>
              </a:defRPr>
            </a:lvl7pPr>
            <a:lvl8pPr marL="3657600" lvl="7" indent="-317500" algn="l" rtl="0">
              <a:spcBef>
                <a:spcPts val="300"/>
              </a:spcBef>
              <a:spcAft>
                <a:spcPts val="0"/>
              </a:spcAft>
              <a:buClr>
                <a:schemeClr val="accent1"/>
              </a:buClr>
              <a:buSzPts val="1400"/>
              <a:buChar char="•"/>
              <a:defRPr>
                <a:solidFill>
                  <a:schemeClr val="accent1"/>
                </a:solidFill>
              </a:defRPr>
            </a:lvl8pPr>
            <a:lvl9pPr marL="4114800" lvl="8" indent="-317500" algn="l" rtl="0">
              <a:spcBef>
                <a:spcPts val="300"/>
              </a:spcBef>
              <a:spcAft>
                <a:spcPts val="0"/>
              </a:spcAft>
              <a:buClr>
                <a:schemeClr val="accent1"/>
              </a:buClr>
              <a:buSzPts val="1400"/>
              <a:buChar char="•"/>
              <a:defRPr>
                <a:solidFill>
                  <a:schemeClr val="accent1"/>
                </a:solidFill>
              </a:defRPr>
            </a:lvl9pPr>
          </a:lstStyle>
          <a:p>
            <a:endParaRPr/>
          </a:p>
        </p:txBody>
      </p:sp>
      <p:sp>
        <p:nvSpPr>
          <p:cNvPr id="620" name="Google Shape;620;p62"/>
          <p:cNvSpPr txBox="1">
            <a:spLocks noGrp="1"/>
          </p:cNvSpPr>
          <p:nvPr>
            <p:ph type="body" idx="3"/>
          </p:nvPr>
        </p:nvSpPr>
        <p:spPr>
          <a:xfrm>
            <a:off x="6130830" y="1885950"/>
            <a:ext cx="2460000" cy="1371600"/>
          </a:xfrm>
          <a:prstGeom prst="rect">
            <a:avLst/>
          </a:prstGeom>
          <a:noFill/>
          <a:ln>
            <a:noFill/>
          </a:ln>
        </p:spPr>
        <p:txBody>
          <a:bodyPr spcFirstLastPara="1" wrap="square" lIns="0" tIns="0" rIns="0" bIns="0" anchor="ctr" anchorCtr="0">
            <a:noAutofit/>
          </a:bodyPr>
          <a:lstStyle>
            <a:lvl1pPr marL="457200" lvl="0" indent="-228600" algn="l" rtl="0">
              <a:spcBef>
                <a:spcPts val="800"/>
              </a:spcBef>
              <a:spcAft>
                <a:spcPts val="0"/>
              </a:spcAft>
              <a:buSzPts val="1500"/>
              <a:buNone/>
              <a:defRPr>
                <a:solidFill>
                  <a:schemeClr val="accent2"/>
                </a:solidFill>
              </a:defRPr>
            </a:lvl1pPr>
            <a:lvl2pPr marL="914400" lvl="1" indent="-317500" algn="l" rtl="0">
              <a:spcBef>
                <a:spcPts val="200"/>
              </a:spcBef>
              <a:spcAft>
                <a:spcPts val="0"/>
              </a:spcAft>
              <a:buSzPts val="1400"/>
              <a:buChar char="•"/>
              <a:defRPr>
                <a:solidFill>
                  <a:schemeClr val="accent2"/>
                </a:solidFill>
              </a:defRPr>
            </a:lvl2pPr>
            <a:lvl3pPr marL="1371600" lvl="2" indent="-304800" algn="l" rtl="0">
              <a:spcBef>
                <a:spcPts val="500"/>
              </a:spcBef>
              <a:spcAft>
                <a:spcPts val="0"/>
              </a:spcAft>
              <a:buSzPts val="1200"/>
              <a:buChar char="•"/>
              <a:defRPr>
                <a:solidFill>
                  <a:schemeClr val="accent2"/>
                </a:solidFill>
              </a:defRPr>
            </a:lvl3pPr>
            <a:lvl4pPr marL="1828800" lvl="3" indent="-298450" algn="l" rtl="0">
              <a:spcBef>
                <a:spcPts val="500"/>
              </a:spcBef>
              <a:spcAft>
                <a:spcPts val="0"/>
              </a:spcAft>
              <a:buSzPts val="1100"/>
              <a:buChar char="•"/>
              <a:defRPr>
                <a:solidFill>
                  <a:schemeClr val="accent2"/>
                </a:solidFill>
              </a:defRPr>
            </a:lvl4pPr>
            <a:lvl5pPr marL="2286000" lvl="4" indent="-228600" algn="l" rtl="0">
              <a:spcBef>
                <a:spcPts val="500"/>
              </a:spcBef>
              <a:spcAft>
                <a:spcPts val="0"/>
              </a:spcAft>
              <a:buSzPts val="1100"/>
              <a:buNone/>
              <a:defRPr>
                <a:solidFill>
                  <a:schemeClr val="accent2"/>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621" name="Google Shape;621;p62"/>
          <p:cNvSpPr txBox="1">
            <a:spLocks noGrp="1"/>
          </p:cNvSpPr>
          <p:nvPr>
            <p:ph type="subTitle" idx="4"/>
          </p:nvPr>
        </p:nvSpPr>
        <p:spPr>
          <a:xfrm>
            <a:off x="432169" y="4919138"/>
            <a:ext cx="17772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622" name="Google Shape;622;p62"/>
          <p:cNvPicPr preferRelativeResize="0"/>
          <p:nvPr/>
        </p:nvPicPr>
        <p:blipFill>
          <a:blip r:embed="rId3">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E2 - Split Content - 1/3 Blue 1 1">
  <p:cSld name="Split Content - 1/3 Blue_1_1">
    <p:spTree>
      <p:nvGrpSpPr>
        <p:cNvPr id="1" name="Shape 623"/>
        <p:cNvGrpSpPr/>
        <p:nvPr/>
      </p:nvGrpSpPr>
      <p:grpSpPr>
        <a:xfrm>
          <a:off x="0" y="0"/>
          <a:ext cx="0" cy="0"/>
          <a:chOff x="0" y="0"/>
          <a:chExt cx="0" cy="0"/>
        </a:xfrm>
      </p:grpSpPr>
      <p:sp>
        <p:nvSpPr>
          <p:cNvPr id="624" name="Google Shape;624;p63" descr="Group"/>
          <p:cNvSpPr/>
          <p:nvPr/>
        </p:nvSpPr>
        <p:spPr>
          <a:xfrm flipH="1">
            <a:off x="2068800" y="4661321"/>
            <a:ext cx="1210201" cy="481511"/>
          </a:xfrm>
          <a:prstGeom prst="rect">
            <a:avLst/>
          </a:prstGeom>
          <a:noFill/>
          <a:ln>
            <a:noFill/>
          </a:ln>
        </p:spPr>
      </p:sp>
      <p:sp>
        <p:nvSpPr>
          <p:cNvPr id="625" name="Google Shape;625;p63"/>
          <p:cNvSpPr/>
          <p:nvPr/>
        </p:nvSpPr>
        <p:spPr>
          <a:xfrm>
            <a:off x="0" y="670"/>
            <a:ext cx="3053692" cy="5142150"/>
          </a:xfrm>
          <a:custGeom>
            <a:avLst/>
            <a:gdLst/>
            <a:ahLst/>
            <a:cxnLst/>
            <a:rect l="l" t="t" r="r" b="b"/>
            <a:pathLst>
              <a:path w="20319" h="21600" extrusionOk="0">
                <a:moveTo>
                  <a:pt x="0" y="0"/>
                </a:moveTo>
                <a:lnTo>
                  <a:pt x="0" y="21600"/>
                </a:lnTo>
                <a:lnTo>
                  <a:pt x="16486" y="21600"/>
                </a:lnTo>
                <a:cubicBezTo>
                  <a:pt x="21600" y="14782"/>
                  <a:pt x="21594" y="6818"/>
                  <a:pt x="16480" y="0"/>
                </a:cubicBezTo>
                <a:lnTo>
                  <a:pt x="0" y="0"/>
                </a:lnTo>
                <a:close/>
              </a:path>
            </a:pathLst>
          </a:custGeom>
          <a:solidFill>
            <a:srgbClr val="C2C7E8"/>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626" name="Google Shape;626;p63" descr="Group"/>
          <p:cNvPicPr preferRelativeResize="0"/>
          <p:nvPr/>
        </p:nvPicPr>
        <p:blipFill rotWithShape="1">
          <a:blip r:embed="rId2">
            <a:alphaModFix/>
          </a:blip>
          <a:srcRect b="6375"/>
          <a:stretch/>
        </p:blipFill>
        <p:spPr>
          <a:xfrm flipH="1">
            <a:off x="2264032" y="4863001"/>
            <a:ext cx="683449" cy="279830"/>
          </a:xfrm>
          <a:prstGeom prst="rect">
            <a:avLst/>
          </a:prstGeom>
          <a:noFill/>
          <a:ln>
            <a:noFill/>
          </a:ln>
        </p:spPr>
      </p:pic>
      <p:sp>
        <p:nvSpPr>
          <p:cNvPr id="627" name="Google Shape;627;p63"/>
          <p:cNvSpPr txBox="1">
            <a:spLocks noGrp="1"/>
          </p:cNvSpPr>
          <p:nvPr>
            <p:ph type="title"/>
          </p:nvPr>
        </p:nvSpPr>
        <p:spPr>
          <a:xfrm>
            <a:off x="428737" y="1622156"/>
            <a:ext cx="24600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28" name="Google Shape;628;p63"/>
          <p:cNvSpPr txBox="1">
            <a:spLocks noGrp="1"/>
          </p:cNvSpPr>
          <p:nvPr>
            <p:ph type="body" idx="1"/>
          </p:nvPr>
        </p:nvSpPr>
        <p:spPr>
          <a:xfrm>
            <a:off x="3360467" y="1922525"/>
            <a:ext cx="2460000" cy="12984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629" name="Google Shape;629;p63"/>
          <p:cNvSpPr txBox="1">
            <a:spLocks noGrp="1"/>
          </p:cNvSpPr>
          <p:nvPr>
            <p:ph type="body" idx="2"/>
          </p:nvPr>
        </p:nvSpPr>
        <p:spPr>
          <a:xfrm>
            <a:off x="428737" y="2870416"/>
            <a:ext cx="2291400" cy="50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Clr>
                <a:schemeClr val="accent1"/>
              </a:buClr>
              <a:buSzPts val="1400"/>
              <a:buChar char="•"/>
              <a:defRPr>
                <a:solidFill>
                  <a:schemeClr val="accent1"/>
                </a:solidFill>
              </a:defRPr>
            </a:lvl2pPr>
            <a:lvl3pPr marL="1371600" lvl="2" indent="-317500" algn="l" rtl="0">
              <a:spcBef>
                <a:spcPts val="500"/>
              </a:spcBef>
              <a:spcAft>
                <a:spcPts val="0"/>
              </a:spcAft>
              <a:buClr>
                <a:schemeClr val="accent1"/>
              </a:buClr>
              <a:buSzPts val="1400"/>
              <a:buChar char="•"/>
              <a:defRPr>
                <a:solidFill>
                  <a:schemeClr val="accent1"/>
                </a:solidFill>
              </a:defRPr>
            </a:lvl3pPr>
            <a:lvl4pPr marL="1828800" lvl="3" indent="-317500" algn="l" rtl="0">
              <a:spcBef>
                <a:spcPts val="500"/>
              </a:spcBef>
              <a:spcAft>
                <a:spcPts val="0"/>
              </a:spcAft>
              <a:buClr>
                <a:schemeClr val="accent1"/>
              </a:buClr>
              <a:buSzPts val="1400"/>
              <a:buChar char="•"/>
              <a:defRPr>
                <a:solidFill>
                  <a:schemeClr val="accent1"/>
                </a:solidFill>
              </a:defRPr>
            </a:lvl4pPr>
            <a:lvl5pPr marL="2286000" lvl="4" indent="-228600" algn="l" rtl="0">
              <a:spcBef>
                <a:spcPts val="500"/>
              </a:spcBef>
              <a:spcAft>
                <a:spcPts val="0"/>
              </a:spcAft>
              <a:buClr>
                <a:schemeClr val="accent1"/>
              </a:buClr>
              <a:buSzPts val="1100"/>
              <a:buNone/>
              <a:defRPr>
                <a:solidFill>
                  <a:schemeClr val="accent1"/>
                </a:solidFill>
              </a:defRPr>
            </a:lvl5pPr>
            <a:lvl6pPr marL="2743200" lvl="5" indent="-317500" algn="l" rtl="0">
              <a:spcBef>
                <a:spcPts val="500"/>
              </a:spcBef>
              <a:spcAft>
                <a:spcPts val="0"/>
              </a:spcAft>
              <a:buClr>
                <a:schemeClr val="accent1"/>
              </a:buClr>
              <a:buSzPts val="1400"/>
              <a:buChar char="•"/>
              <a:defRPr>
                <a:solidFill>
                  <a:schemeClr val="accent1"/>
                </a:solidFill>
              </a:defRPr>
            </a:lvl6pPr>
            <a:lvl7pPr marL="3200400" lvl="6" indent="-317500" algn="l" rtl="0">
              <a:spcBef>
                <a:spcPts val="300"/>
              </a:spcBef>
              <a:spcAft>
                <a:spcPts val="0"/>
              </a:spcAft>
              <a:buClr>
                <a:schemeClr val="accent1"/>
              </a:buClr>
              <a:buSzPts val="1400"/>
              <a:buChar char="•"/>
              <a:defRPr>
                <a:solidFill>
                  <a:schemeClr val="accent1"/>
                </a:solidFill>
              </a:defRPr>
            </a:lvl7pPr>
            <a:lvl8pPr marL="3657600" lvl="7" indent="-317500" algn="l" rtl="0">
              <a:spcBef>
                <a:spcPts val="300"/>
              </a:spcBef>
              <a:spcAft>
                <a:spcPts val="0"/>
              </a:spcAft>
              <a:buClr>
                <a:schemeClr val="accent1"/>
              </a:buClr>
              <a:buSzPts val="1400"/>
              <a:buChar char="•"/>
              <a:defRPr>
                <a:solidFill>
                  <a:schemeClr val="accent1"/>
                </a:solidFill>
              </a:defRPr>
            </a:lvl8pPr>
            <a:lvl9pPr marL="4114800" lvl="8" indent="-317500" algn="l" rtl="0">
              <a:spcBef>
                <a:spcPts val="300"/>
              </a:spcBef>
              <a:spcAft>
                <a:spcPts val="0"/>
              </a:spcAft>
              <a:buClr>
                <a:schemeClr val="accent1"/>
              </a:buClr>
              <a:buSzPts val="1400"/>
              <a:buChar char="•"/>
              <a:defRPr>
                <a:solidFill>
                  <a:schemeClr val="accent1"/>
                </a:solidFill>
              </a:defRPr>
            </a:lvl9pPr>
          </a:lstStyle>
          <a:p>
            <a:endParaRPr/>
          </a:p>
        </p:txBody>
      </p:sp>
      <p:sp>
        <p:nvSpPr>
          <p:cNvPr id="630" name="Google Shape;630;p63"/>
          <p:cNvSpPr txBox="1">
            <a:spLocks noGrp="1"/>
          </p:cNvSpPr>
          <p:nvPr>
            <p:ph type="body" idx="3"/>
          </p:nvPr>
        </p:nvSpPr>
        <p:spPr>
          <a:xfrm>
            <a:off x="6130830" y="1885950"/>
            <a:ext cx="2460000" cy="1371600"/>
          </a:xfrm>
          <a:prstGeom prst="rect">
            <a:avLst/>
          </a:prstGeom>
          <a:noFill/>
          <a:ln>
            <a:noFill/>
          </a:ln>
        </p:spPr>
        <p:txBody>
          <a:bodyPr spcFirstLastPara="1" wrap="square" lIns="0" tIns="0" rIns="0" bIns="0" anchor="ctr" anchorCtr="0">
            <a:noAutofit/>
          </a:bodyPr>
          <a:lstStyle>
            <a:lvl1pPr marL="457200" lvl="0" indent="-228600" algn="l" rtl="0">
              <a:spcBef>
                <a:spcPts val="800"/>
              </a:spcBef>
              <a:spcAft>
                <a:spcPts val="0"/>
              </a:spcAft>
              <a:buSzPts val="1500"/>
              <a:buNone/>
              <a:defRPr>
                <a:solidFill>
                  <a:schemeClr val="accent2"/>
                </a:solidFill>
              </a:defRPr>
            </a:lvl1pPr>
            <a:lvl2pPr marL="914400" lvl="1" indent="-317500" algn="l" rtl="0">
              <a:spcBef>
                <a:spcPts val="200"/>
              </a:spcBef>
              <a:spcAft>
                <a:spcPts val="0"/>
              </a:spcAft>
              <a:buSzPts val="1400"/>
              <a:buChar char="•"/>
              <a:defRPr>
                <a:solidFill>
                  <a:schemeClr val="accent2"/>
                </a:solidFill>
              </a:defRPr>
            </a:lvl2pPr>
            <a:lvl3pPr marL="1371600" lvl="2" indent="-304800" algn="l" rtl="0">
              <a:spcBef>
                <a:spcPts val="500"/>
              </a:spcBef>
              <a:spcAft>
                <a:spcPts val="0"/>
              </a:spcAft>
              <a:buSzPts val="1200"/>
              <a:buChar char="•"/>
              <a:defRPr>
                <a:solidFill>
                  <a:schemeClr val="accent2"/>
                </a:solidFill>
              </a:defRPr>
            </a:lvl3pPr>
            <a:lvl4pPr marL="1828800" lvl="3" indent="-298450" algn="l" rtl="0">
              <a:spcBef>
                <a:spcPts val="500"/>
              </a:spcBef>
              <a:spcAft>
                <a:spcPts val="0"/>
              </a:spcAft>
              <a:buSzPts val="1100"/>
              <a:buChar char="•"/>
              <a:defRPr>
                <a:solidFill>
                  <a:schemeClr val="accent2"/>
                </a:solidFill>
              </a:defRPr>
            </a:lvl4pPr>
            <a:lvl5pPr marL="2286000" lvl="4" indent="-228600" algn="l" rtl="0">
              <a:spcBef>
                <a:spcPts val="500"/>
              </a:spcBef>
              <a:spcAft>
                <a:spcPts val="0"/>
              </a:spcAft>
              <a:buSzPts val="1100"/>
              <a:buNone/>
              <a:defRPr>
                <a:solidFill>
                  <a:schemeClr val="accent2"/>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631" name="Google Shape;631;p63"/>
          <p:cNvSpPr txBox="1">
            <a:spLocks noGrp="1"/>
          </p:cNvSpPr>
          <p:nvPr>
            <p:ph type="subTitle" idx="4"/>
          </p:nvPr>
        </p:nvSpPr>
        <p:spPr>
          <a:xfrm>
            <a:off x="432169" y="4919138"/>
            <a:ext cx="17772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632" name="Google Shape;632;p63"/>
          <p:cNvPicPr preferRelativeResize="0"/>
          <p:nvPr/>
        </p:nvPicPr>
        <p:blipFill>
          <a:blip r:embed="rId3">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1 - Basic 2 1">
  <p:cSld name="Basic_2_1">
    <p:spTree>
      <p:nvGrpSpPr>
        <p:cNvPr id="1" name="Shape 103"/>
        <p:cNvGrpSpPr/>
        <p:nvPr/>
      </p:nvGrpSpPr>
      <p:grpSpPr>
        <a:xfrm>
          <a:off x="0" y="0"/>
          <a:ext cx="0" cy="0"/>
          <a:chOff x="0" y="0"/>
          <a:chExt cx="0" cy="0"/>
        </a:xfrm>
      </p:grpSpPr>
      <p:sp>
        <p:nvSpPr>
          <p:cNvPr id="104" name="Google Shape;104;p19"/>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F9E3B6"/>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05" name="Google Shape;105;p19"/>
          <p:cNvSpPr/>
          <p:nvPr/>
        </p:nvSpPr>
        <p:spPr>
          <a:xfrm rot="-5400000" flipH="1">
            <a:off x="8287121" y="4362820"/>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06" name="Google Shape;106;p19"/>
          <p:cNvSpPr/>
          <p:nvPr/>
        </p:nvSpPr>
        <p:spPr>
          <a:xfrm rot="5400000" flipH="1">
            <a:off x="8287000" y="4362820"/>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07" name="Google Shape;107;p19"/>
          <p:cNvSpPr/>
          <p:nvPr/>
        </p:nvSpPr>
        <p:spPr>
          <a:xfrm rot="10800000" flipH="1">
            <a:off x="7917655" y="4362970"/>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08" name="Google Shape;108;p19" descr="Footer 1.png"/>
          <p:cNvPicPr preferRelativeResize="0"/>
          <p:nvPr/>
        </p:nvPicPr>
        <p:blipFill rotWithShape="1">
          <a:blip r:embed="rId2">
            <a:alphaModFix/>
          </a:blip>
          <a:srcRect t="50908" r="26019"/>
          <a:stretch/>
        </p:blipFill>
        <p:spPr>
          <a:xfrm>
            <a:off x="8232175" y="4710828"/>
            <a:ext cx="911825" cy="432672"/>
          </a:xfrm>
          <a:prstGeom prst="rect">
            <a:avLst/>
          </a:prstGeom>
          <a:noFill/>
          <a:ln>
            <a:noFill/>
          </a:ln>
        </p:spPr>
      </p:pic>
      <p:sp>
        <p:nvSpPr>
          <p:cNvPr id="109" name="Google Shape;109;p19"/>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10" name="Google Shape;110;p19"/>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19"/>
          <p:cNvSpPr txBox="1">
            <a:spLocks noGrp="1"/>
          </p:cNvSpPr>
          <p:nvPr>
            <p:ph type="body" idx="2"/>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2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solidFill>
                  <a:schemeClr val="accent2"/>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12" name="Google Shape;112;p19"/>
          <p:cNvPicPr preferRelativeResize="0"/>
          <p:nvPr/>
        </p:nvPicPr>
        <p:blipFill>
          <a:blip r:embed="rId3">
            <a:alphaModFix/>
          </a:blip>
          <a:stretch>
            <a:fillRect/>
          </a:stretch>
        </p:blipFill>
        <p:spPr>
          <a:xfrm>
            <a:off x="8064804" y="498210"/>
            <a:ext cx="752574" cy="101006"/>
          </a:xfrm>
          <a:prstGeom prst="rect">
            <a:avLst/>
          </a:prstGeom>
          <a:noFill/>
          <a:ln>
            <a:noFill/>
          </a:ln>
        </p:spPr>
      </p:pic>
      <p:sp>
        <p:nvSpPr>
          <p:cNvPr id="113" name="Google Shape;113;p19"/>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F1 - Corner - A">
  <p:cSld name="Corner - A">
    <p:bg>
      <p:bgPr>
        <a:solidFill>
          <a:srgbClr val="CFE9FD"/>
        </a:solidFill>
        <a:effectLst/>
      </p:bgPr>
    </p:bg>
    <p:spTree>
      <p:nvGrpSpPr>
        <p:cNvPr id="1" name="Shape 633"/>
        <p:cNvGrpSpPr/>
        <p:nvPr/>
      </p:nvGrpSpPr>
      <p:grpSpPr>
        <a:xfrm>
          <a:off x="0" y="0"/>
          <a:ext cx="0" cy="0"/>
          <a:chOff x="0" y="0"/>
          <a:chExt cx="0" cy="0"/>
        </a:xfrm>
      </p:grpSpPr>
      <p:sp>
        <p:nvSpPr>
          <p:cNvPr id="634" name="Google Shape;634;p64" descr="Google Shape;94;p10"/>
          <p:cNvSpPr txBox="1"/>
          <p:nvPr/>
        </p:nvSpPr>
        <p:spPr>
          <a:xfrm>
            <a:off x="5506697" y="4654748"/>
            <a:ext cx="3648600" cy="490500"/>
          </a:xfrm>
          <a:prstGeom prst="rect">
            <a:avLst/>
          </a:prstGeom>
          <a:solidFill>
            <a:srgbClr val="90D0FE"/>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pic>
        <p:nvPicPr>
          <p:cNvPr id="635" name="Google Shape;635;p64" descr="Google Shape;95;p10"/>
          <p:cNvPicPr preferRelativeResize="0"/>
          <p:nvPr/>
        </p:nvPicPr>
        <p:blipFill rotWithShape="1">
          <a:blip r:embed="rId2">
            <a:alphaModFix/>
          </a:blip>
          <a:srcRect/>
          <a:stretch/>
        </p:blipFill>
        <p:spPr>
          <a:xfrm>
            <a:off x="1341848" y="-7144"/>
            <a:ext cx="6162918" cy="5160071"/>
          </a:xfrm>
          <a:prstGeom prst="rect">
            <a:avLst/>
          </a:prstGeom>
          <a:noFill/>
          <a:ln>
            <a:noFill/>
          </a:ln>
        </p:spPr>
      </p:pic>
      <p:sp>
        <p:nvSpPr>
          <p:cNvPr id="636" name="Google Shape;636;p64" descr="Google Shape;96;p10"/>
          <p:cNvSpPr txBox="1"/>
          <p:nvPr/>
        </p:nvSpPr>
        <p:spPr>
          <a:xfrm>
            <a:off x="0" y="0"/>
            <a:ext cx="1359900" cy="51435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637" name="Google Shape;637;p64"/>
          <p:cNvSpPr txBox="1">
            <a:spLocks noGrp="1"/>
          </p:cNvSpPr>
          <p:nvPr>
            <p:ph type="title"/>
          </p:nvPr>
        </p:nvSpPr>
        <p:spPr>
          <a:xfrm>
            <a:off x="428736" y="267493"/>
            <a:ext cx="32565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38" name="Google Shape;638;p64"/>
          <p:cNvSpPr txBox="1">
            <a:spLocks noGrp="1"/>
          </p:cNvSpPr>
          <p:nvPr>
            <p:ph type="body" idx="1"/>
          </p:nvPr>
        </p:nvSpPr>
        <p:spPr>
          <a:xfrm>
            <a:off x="428737" y="1917775"/>
            <a:ext cx="3947400" cy="2600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639" name="Google Shape;639;p64"/>
          <p:cNvSpPr txBox="1">
            <a:spLocks noGrp="1"/>
          </p:cNvSpPr>
          <p:nvPr>
            <p:ph type="body" idx="2"/>
          </p:nvPr>
        </p:nvSpPr>
        <p:spPr>
          <a:xfrm>
            <a:off x="428737" y="1524427"/>
            <a:ext cx="32565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640" name="Google Shape;640;p64"/>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641" name="Google Shape;641;p64"/>
          <p:cNvPicPr preferRelativeResize="0"/>
          <p:nvPr/>
        </p:nvPicPr>
        <p:blipFill>
          <a:blip r:embed="rId3">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F1 - Corner - A 1">
  <p:cSld name="Corner - A_1">
    <p:bg>
      <p:bgPr>
        <a:solidFill>
          <a:srgbClr val="F9E3B6"/>
        </a:solidFill>
        <a:effectLst/>
      </p:bgPr>
    </p:bg>
    <p:spTree>
      <p:nvGrpSpPr>
        <p:cNvPr id="1" name="Shape 642"/>
        <p:cNvGrpSpPr/>
        <p:nvPr/>
      </p:nvGrpSpPr>
      <p:grpSpPr>
        <a:xfrm>
          <a:off x="0" y="0"/>
          <a:ext cx="0" cy="0"/>
          <a:chOff x="0" y="0"/>
          <a:chExt cx="0" cy="0"/>
        </a:xfrm>
      </p:grpSpPr>
      <p:sp>
        <p:nvSpPr>
          <p:cNvPr id="643" name="Google Shape;643;p65" descr="Google Shape;94;p10"/>
          <p:cNvSpPr txBox="1"/>
          <p:nvPr/>
        </p:nvSpPr>
        <p:spPr>
          <a:xfrm>
            <a:off x="5506697" y="4654748"/>
            <a:ext cx="3648600" cy="490500"/>
          </a:xfrm>
          <a:prstGeom prst="rect">
            <a:avLst/>
          </a:prstGeom>
          <a:solidFill>
            <a:srgbClr val="E7A536"/>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pic>
        <p:nvPicPr>
          <p:cNvPr id="644" name="Google Shape;644;p65" descr="Google Shape;95;p10"/>
          <p:cNvPicPr preferRelativeResize="0"/>
          <p:nvPr/>
        </p:nvPicPr>
        <p:blipFill rotWithShape="1">
          <a:blip r:embed="rId2">
            <a:alphaModFix/>
          </a:blip>
          <a:srcRect/>
          <a:stretch/>
        </p:blipFill>
        <p:spPr>
          <a:xfrm>
            <a:off x="1341848" y="-7144"/>
            <a:ext cx="6162918" cy="5160071"/>
          </a:xfrm>
          <a:prstGeom prst="rect">
            <a:avLst/>
          </a:prstGeom>
          <a:noFill/>
          <a:ln>
            <a:noFill/>
          </a:ln>
        </p:spPr>
      </p:pic>
      <p:sp>
        <p:nvSpPr>
          <p:cNvPr id="645" name="Google Shape;645;p65" descr="Google Shape;96;p10"/>
          <p:cNvSpPr txBox="1"/>
          <p:nvPr/>
        </p:nvSpPr>
        <p:spPr>
          <a:xfrm>
            <a:off x="0" y="0"/>
            <a:ext cx="1359900" cy="51435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646" name="Google Shape;646;p65"/>
          <p:cNvSpPr txBox="1">
            <a:spLocks noGrp="1"/>
          </p:cNvSpPr>
          <p:nvPr>
            <p:ph type="title"/>
          </p:nvPr>
        </p:nvSpPr>
        <p:spPr>
          <a:xfrm>
            <a:off x="428736" y="267493"/>
            <a:ext cx="32565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47" name="Google Shape;647;p65"/>
          <p:cNvSpPr txBox="1">
            <a:spLocks noGrp="1"/>
          </p:cNvSpPr>
          <p:nvPr>
            <p:ph type="body" idx="1"/>
          </p:nvPr>
        </p:nvSpPr>
        <p:spPr>
          <a:xfrm>
            <a:off x="428737" y="1917775"/>
            <a:ext cx="3947400" cy="2600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648" name="Google Shape;648;p65"/>
          <p:cNvSpPr txBox="1">
            <a:spLocks noGrp="1"/>
          </p:cNvSpPr>
          <p:nvPr>
            <p:ph type="body" idx="2"/>
          </p:nvPr>
        </p:nvSpPr>
        <p:spPr>
          <a:xfrm>
            <a:off x="428737" y="1524427"/>
            <a:ext cx="32565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649" name="Google Shape;649;p65"/>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650" name="Google Shape;650;p65"/>
          <p:cNvPicPr preferRelativeResize="0"/>
          <p:nvPr/>
        </p:nvPicPr>
        <p:blipFill>
          <a:blip r:embed="rId3">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F1 - Corner - A 1 1">
  <p:cSld name="Corner - A_1_1">
    <p:bg>
      <p:bgPr>
        <a:solidFill>
          <a:srgbClr val="C2C7E8"/>
        </a:solidFill>
        <a:effectLst/>
      </p:bgPr>
    </p:bg>
    <p:spTree>
      <p:nvGrpSpPr>
        <p:cNvPr id="1" name="Shape 651"/>
        <p:cNvGrpSpPr/>
        <p:nvPr/>
      </p:nvGrpSpPr>
      <p:grpSpPr>
        <a:xfrm>
          <a:off x="0" y="0"/>
          <a:ext cx="0" cy="0"/>
          <a:chOff x="0" y="0"/>
          <a:chExt cx="0" cy="0"/>
        </a:xfrm>
      </p:grpSpPr>
      <p:sp>
        <p:nvSpPr>
          <p:cNvPr id="652" name="Google Shape;652;p66" descr="Google Shape;94;p10"/>
          <p:cNvSpPr txBox="1"/>
          <p:nvPr/>
        </p:nvSpPr>
        <p:spPr>
          <a:xfrm>
            <a:off x="5506697" y="4654748"/>
            <a:ext cx="3648600" cy="490500"/>
          </a:xfrm>
          <a:prstGeom prst="rect">
            <a:avLst/>
          </a:prstGeom>
          <a:solidFill>
            <a:srgbClr val="888DD0"/>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pic>
        <p:nvPicPr>
          <p:cNvPr id="653" name="Google Shape;653;p66" descr="Google Shape;95;p10"/>
          <p:cNvPicPr preferRelativeResize="0"/>
          <p:nvPr/>
        </p:nvPicPr>
        <p:blipFill rotWithShape="1">
          <a:blip r:embed="rId2">
            <a:alphaModFix/>
          </a:blip>
          <a:srcRect/>
          <a:stretch/>
        </p:blipFill>
        <p:spPr>
          <a:xfrm>
            <a:off x="1341848" y="-7144"/>
            <a:ext cx="6162918" cy="5160071"/>
          </a:xfrm>
          <a:prstGeom prst="rect">
            <a:avLst/>
          </a:prstGeom>
          <a:noFill/>
          <a:ln>
            <a:noFill/>
          </a:ln>
        </p:spPr>
      </p:pic>
      <p:sp>
        <p:nvSpPr>
          <p:cNvPr id="654" name="Google Shape;654;p66" descr="Google Shape;96;p10"/>
          <p:cNvSpPr txBox="1"/>
          <p:nvPr/>
        </p:nvSpPr>
        <p:spPr>
          <a:xfrm>
            <a:off x="0" y="0"/>
            <a:ext cx="1359900" cy="51435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655" name="Google Shape;655;p66"/>
          <p:cNvSpPr txBox="1">
            <a:spLocks noGrp="1"/>
          </p:cNvSpPr>
          <p:nvPr>
            <p:ph type="title"/>
          </p:nvPr>
        </p:nvSpPr>
        <p:spPr>
          <a:xfrm>
            <a:off x="428736" y="267493"/>
            <a:ext cx="32565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56" name="Google Shape;656;p66"/>
          <p:cNvSpPr txBox="1">
            <a:spLocks noGrp="1"/>
          </p:cNvSpPr>
          <p:nvPr>
            <p:ph type="body" idx="1"/>
          </p:nvPr>
        </p:nvSpPr>
        <p:spPr>
          <a:xfrm>
            <a:off x="428737" y="1917775"/>
            <a:ext cx="3947400" cy="2600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657" name="Google Shape;657;p66"/>
          <p:cNvSpPr txBox="1">
            <a:spLocks noGrp="1"/>
          </p:cNvSpPr>
          <p:nvPr>
            <p:ph type="body" idx="2"/>
          </p:nvPr>
        </p:nvSpPr>
        <p:spPr>
          <a:xfrm>
            <a:off x="428737" y="1524427"/>
            <a:ext cx="32565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658" name="Google Shape;658;p66"/>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659" name="Google Shape;659;p66"/>
          <p:cNvPicPr preferRelativeResize="0"/>
          <p:nvPr/>
        </p:nvPicPr>
        <p:blipFill>
          <a:blip r:embed="rId3">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F2 - Corner - B">
  <p:cSld name="Corner - B">
    <p:spTree>
      <p:nvGrpSpPr>
        <p:cNvPr id="1" name="Shape 660"/>
        <p:cNvGrpSpPr/>
        <p:nvPr/>
      </p:nvGrpSpPr>
      <p:grpSpPr>
        <a:xfrm>
          <a:off x="0" y="0"/>
          <a:ext cx="0" cy="0"/>
          <a:chOff x="0" y="0"/>
          <a:chExt cx="0" cy="0"/>
        </a:xfrm>
      </p:grpSpPr>
      <p:sp>
        <p:nvSpPr>
          <p:cNvPr id="661" name="Google Shape;661;p67"/>
          <p:cNvSpPr/>
          <p:nvPr/>
        </p:nvSpPr>
        <p:spPr>
          <a:xfrm>
            <a:off x="5002412" y="670"/>
            <a:ext cx="4146066" cy="3823740"/>
          </a:xfrm>
          <a:custGeom>
            <a:avLst/>
            <a:gdLst/>
            <a:ahLst/>
            <a:cxnLst/>
            <a:rect l="l" t="t" r="r" b="b"/>
            <a:pathLst>
              <a:path w="21600" h="21600" extrusionOk="0">
                <a:moveTo>
                  <a:pt x="0" y="0"/>
                </a:moveTo>
                <a:cubicBezTo>
                  <a:pt x="1052" y="4997"/>
                  <a:pt x="3371" y="9745"/>
                  <a:pt x="6961" y="13637"/>
                </a:cubicBezTo>
                <a:cubicBezTo>
                  <a:pt x="11083" y="18105"/>
                  <a:pt x="16244" y="20759"/>
                  <a:pt x="21600" y="21600"/>
                </a:cubicBezTo>
                <a:lnTo>
                  <a:pt x="21600" y="0"/>
                </a:lnTo>
                <a:lnTo>
                  <a:pt x="0" y="0"/>
                </a:lnTo>
                <a:close/>
              </a:path>
            </a:pathLst>
          </a:custGeom>
          <a:solidFill>
            <a:srgbClr val="CFE9F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662" name="Google Shape;662;p67"/>
          <p:cNvSpPr txBox="1">
            <a:spLocks noGrp="1"/>
          </p:cNvSpPr>
          <p:nvPr>
            <p:ph type="title"/>
          </p:nvPr>
        </p:nvSpPr>
        <p:spPr>
          <a:xfrm>
            <a:off x="428736" y="267493"/>
            <a:ext cx="32484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3" name="Google Shape;663;p67"/>
          <p:cNvSpPr txBox="1">
            <a:spLocks noGrp="1"/>
          </p:cNvSpPr>
          <p:nvPr>
            <p:ph type="body" idx="1"/>
          </p:nvPr>
        </p:nvSpPr>
        <p:spPr>
          <a:xfrm>
            <a:off x="428737" y="1917775"/>
            <a:ext cx="3947400" cy="2600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664" name="Google Shape;664;p67"/>
          <p:cNvSpPr txBox="1">
            <a:spLocks noGrp="1"/>
          </p:cNvSpPr>
          <p:nvPr>
            <p:ph type="body" idx="2"/>
          </p:nvPr>
        </p:nvSpPr>
        <p:spPr>
          <a:xfrm>
            <a:off x="428737" y="1524427"/>
            <a:ext cx="32484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665" name="Google Shape;665;p67"/>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666" name="Google Shape;666;p67"/>
          <p:cNvPicPr preferRelativeResize="0"/>
          <p:nvPr/>
        </p:nvPicPr>
        <p:blipFill>
          <a:blip r:embed="rId2">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F3 - Corner - C">
  <p:cSld name="Corner - C">
    <p:spTree>
      <p:nvGrpSpPr>
        <p:cNvPr id="1" name="Shape 667"/>
        <p:cNvGrpSpPr/>
        <p:nvPr/>
      </p:nvGrpSpPr>
      <p:grpSpPr>
        <a:xfrm>
          <a:off x="0" y="0"/>
          <a:ext cx="0" cy="0"/>
          <a:chOff x="0" y="0"/>
          <a:chExt cx="0" cy="0"/>
        </a:xfrm>
      </p:grpSpPr>
      <p:sp>
        <p:nvSpPr>
          <p:cNvPr id="668" name="Google Shape;668;p68" descr="Google Shape;745;p101"/>
          <p:cNvSpPr/>
          <p:nvPr/>
        </p:nvSpPr>
        <p:spPr>
          <a:xfrm>
            <a:off x="4167" y="595"/>
            <a:ext cx="4588704" cy="3867156"/>
          </a:xfrm>
          <a:custGeom>
            <a:avLst/>
            <a:gdLst/>
            <a:ahLst/>
            <a:cxnLst/>
            <a:rect l="l" t="t" r="r" b="b"/>
            <a:pathLst>
              <a:path w="21600" h="21600" extrusionOk="0">
                <a:moveTo>
                  <a:pt x="0" y="0"/>
                </a:moveTo>
                <a:lnTo>
                  <a:pt x="0" y="21600"/>
                </a:lnTo>
                <a:cubicBezTo>
                  <a:pt x="5572" y="21236"/>
                  <a:pt x="11055" y="18531"/>
                  <a:pt x="15311" y="13482"/>
                </a:cubicBezTo>
                <a:cubicBezTo>
                  <a:pt x="18555" y="9634"/>
                  <a:pt x="20650" y="4941"/>
                  <a:pt x="21600" y="0"/>
                </a:cubicBezTo>
                <a:lnTo>
                  <a:pt x="0" y="0"/>
                </a:lnTo>
                <a:close/>
              </a:path>
            </a:pathLst>
          </a:custGeom>
          <a:solidFill>
            <a:srgbClr val="CFE9FD"/>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669" name="Google Shape;669;p68" descr="Google Shape;1276;p146"/>
          <p:cNvSpPr/>
          <p:nvPr/>
        </p:nvSpPr>
        <p:spPr>
          <a:xfrm>
            <a:off x="2149100" y="158948"/>
            <a:ext cx="1262700" cy="1262700"/>
          </a:xfrm>
          <a:prstGeom prst="ellipse">
            <a:avLst/>
          </a:prstGeom>
          <a:solidFill>
            <a:srgbClr val="8CCFFE"/>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670" name="Google Shape;670;p68"/>
          <p:cNvSpPr txBox="1">
            <a:spLocks noGrp="1"/>
          </p:cNvSpPr>
          <p:nvPr>
            <p:ph type="title"/>
          </p:nvPr>
        </p:nvSpPr>
        <p:spPr>
          <a:xfrm>
            <a:off x="4660416" y="267493"/>
            <a:ext cx="32601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1" name="Google Shape;671;p68"/>
          <p:cNvSpPr txBox="1">
            <a:spLocks noGrp="1"/>
          </p:cNvSpPr>
          <p:nvPr>
            <p:ph type="body" idx="1"/>
          </p:nvPr>
        </p:nvSpPr>
        <p:spPr>
          <a:xfrm>
            <a:off x="4660416" y="1917775"/>
            <a:ext cx="3936000" cy="2743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672" name="Google Shape;672;p68"/>
          <p:cNvSpPr txBox="1">
            <a:spLocks noGrp="1"/>
          </p:cNvSpPr>
          <p:nvPr>
            <p:ph type="body" idx="2"/>
          </p:nvPr>
        </p:nvSpPr>
        <p:spPr>
          <a:xfrm>
            <a:off x="4660416" y="1524427"/>
            <a:ext cx="32601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673" name="Google Shape;673;p68"/>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674" name="Google Shape;674;p68"/>
          <p:cNvPicPr preferRelativeResize="0"/>
          <p:nvPr/>
        </p:nvPicPr>
        <p:blipFill>
          <a:blip r:embed="rId2">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F3 - Corner - C 1">
  <p:cSld name="Corner - C_1">
    <p:spTree>
      <p:nvGrpSpPr>
        <p:cNvPr id="1" name="Shape 675"/>
        <p:cNvGrpSpPr/>
        <p:nvPr/>
      </p:nvGrpSpPr>
      <p:grpSpPr>
        <a:xfrm>
          <a:off x="0" y="0"/>
          <a:ext cx="0" cy="0"/>
          <a:chOff x="0" y="0"/>
          <a:chExt cx="0" cy="0"/>
        </a:xfrm>
      </p:grpSpPr>
      <p:sp>
        <p:nvSpPr>
          <p:cNvPr id="676" name="Google Shape;676;p69" descr="Google Shape;745;p101"/>
          <p:cNvSpPr/>
          <p:nvPr/>
        </p:nvSpPr>
        <p:spPr>
          <a:xfrm>
            <a:off x="4167" y="595"/>
            <a:ext cx="4588704" cy="3867156"/>
          </a:xfrm>
          <a:custGeom>
            <a:avLst/>
            <a:gdLst/>
            <a:ahLst/>
            <a:cxnLst/>
            <a:rect l="l" t="t" r="r" b="b"/>
            <a:pathLst>
              <a:path w="21600" h="21600" extrusionOk="0">
                <a:moveTo>
                  <a:pt x="0" y="0"/>
                </a:moveTo>
                <a:lnTo>
                  <a:pt x="0" y="21600"/>
                </a:lnTo>
                <a:cubicBezTo>
                  <a:pt x="5572" y="21236"/>
                  <a:pt x="11055" y="18531"/>
                  <a:pt x="15311" y="13482"/>
                </a:cubicBezTo>
                <a:cubicBezTo>
                  <a:pt x="18555" y="9634"/>
                  <a:pt x="20650" y="4941"/>
                  <a:pt x="21600" y="0"/>
                </a:cubicBezTo>
                <a:lnTo>
                  <a:pt x="0" y="0"/>
                </a:lnTo>
                <a:close/>
              </a:path>
            </a:pathLst>
          </a:custGeom>
          <a:solidFill>
            <a:srgbClr val="C2C7E8"/>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677" name="Google Shape;677;p69" descr="Google Shape;1276;p146"/>
          <p:cNvSpPr/>
          <p:nvPr/>
        </p:nvSpPr>
        <p:spPr>
          <a:xfrm>
            <a:off x="2149100" y="158948"/>
            <a:ext cx="1262700" cy="1262700"/>
          </a:xfrm>
          <a:prstGeom prst="ellipse">
            <a:avLst/>
          </a:prstGeom>
          <a:solidFill>
            <a:srgbClr val="888DD0"/>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678" name="Google Shape;678;p69"/>
          <p:cNvSpPr txBox="1">
            <a:spLocks noGrp="1"/>
          </p:cNvSpPr>
          <p:nvPr>
            <p:ph type="title"/>
          </p:nvPr>
        </p:nvSpPr>
        <p:spPr>
          <a:xfrm>
            <a:off x="4660416" y="267493"/>
            <a:ext cx="32601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9" name="Google Shape;679;p69"/>
          <p:cNvSpPr txBox="1">
            <a:spLocks noGrp="1"/>
          </p:cNvSpPr>
          <p:nvPr>
            <p:ph type="body" idx="1"/>
          </p:nvPr>
        </p:nvSpPr>
        <p:spPr>
          <a:xfrm>
            <a:off x="4660416" y="1917775"/>
            <a:ext cx="3936000" cy="2743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680" name="Google Shape;680;p69"/>
          <p:cNvSpPr txBox="1">
            <a:spLocks noGrp="1"/>
          </p:cNvSpPr>
          <p:nvPr>
            <p:ph type="body" idx="2"/>
          </p:nvPr>
        </p:nvSpPr>
        <p:spPr>
          <a:xfrm>
            <a:off x="4660416" y="1524427"/>
            <a:ext cx="32601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681" name="Google Shape;681;p69"/>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682" name="Google Shape;682;p69"/>
          <p:cNvPicPr preferRelativeResize="0"/>
          <p:nvPr/>
        </p:nvPicPr>
        <p:blipFill>
          <a:blip r:embed="rId2">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F3 - Corner - C 1 1">
  <p:cSld name="Corner - C_1_1">
    <p:spTree>
      <p:nvGrpSpPr>
        <p:cNvPr id="1" name="Shape 683"/>
        <p:cNvGrpSpPr/>
        <p:nvPr/>
      </p:nvGrpSpPr>
      <p:grpSpPr>
        <a:xfrm>
          <a:off x="0" y="0"/>
          <a:ext cx="0" cy="0"/>
          <a:chOff x="0" y="0"/>
          <a:chExt cx="0" cy="0"/>
        </a:xfrm>
      </p:grpSpPr>
      <p:sp>
        <p:nvSpPr>
          <p:cNvPr id="684" name="Google Shape;684;p70" descr="Google Shape;745;p101"/>
          <p:cNvSpPr/>
          <p:nvPr/>
        </p:nvSpPr>
        <p:spPr>
          <a:xfrm>
            <a:off x="4167" y="595"/>
            <a:ext cx="4588704" cy="3867156"/>
          </a:xfrm>
          <a:custGeom>
            <a:avLst/>
            <a:gdLst/>
            <a:ahLst/>
            <a:cxnLst/>
            <a:rect l="l" t="t" r="r" b="b"/>
            <a:pathLst>
              <a:path w="21600" h="21600" extrusionOk="0">
                <a:moveTo>
                  <a:pt x="0" y="0"/>
                </a:moveTo>
                <a:lnTo>
                  <a:pt x="0" y="21600"/>
                </a:lnTo>
                <a:cubicBezTo>
                  <a:pt x="5572" y="21236"/>
                  <a:pt x="11055" y="18531"/>
                  <a:pt x="15311" y="13482"/>
                </a:cubicBezTo>
                <a:cubicBezTo>
                  <a:pt x="18555" y="9634"/>
                  <a:pt x="20650" y="4941"/>
                  <a:pt x="21600" y="0"/>
                </a:cubicBezTo>
                <a:lnTo>
                  <a:pt x="0" y="0"/>
                </a:lnTo>
                <a:close/>
              </a:path>
            </a:pathLst>
          </a:custGeom>
          <a:solidFill>
            <a:srgbClr val="F9E3B6"/>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685" name="Google Shape;685;p70" descr="Google Shape;1276;p146"/>
          <p:cNvSpPr/>
          <p:nvPr/>
        </p:nvSpPr>
        <p:spPr>
          <a:xfrm>
            <a:off x="2149100" y="158948"/>
            <a:ext cx="1262700" cy="1262700"/>
          </a:xfrm>
          <a:prstGeom prst="ellipse">
            <a:avLst/>
          </a:prstGeom>
          <a:solidFill>
            <a:srgbClr val="E7A536"/>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686" name="Google Shape;686;p70"/>
          <p:cNvSpPr txBox="1">
            <a:spLocks noGrp="1"/>
          </p:cNvSpPr>
          <p:nvPr>
            <p:ph type="title"/>
          </p:nvPr>
        </p:nvSpPr>
        <p:spPr>
          <a:xfrm>
            <a:off x="4660416" y="267493"/>
            <a:ext cx="32601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87" name="Google Shape;687;p70"/>
          <p:cNvSpPr txBox="1">
            <a:spLocks noGrp="1"/>
          </p:cNvSpPr>
          <p:nvPr>
            <p:ph type="body" idx="1"/>
          </p:nvPr>
        </p:nvSpPr>
        <p:spPr>
          <a:xfrm>
            <a:off x="4660416" y="1917775"/>
            <a:ext cx="3936000" cy="2743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688" name="Google Shape;688;p70"/>
          <p:cNvSpPr txBox="1">
            <a:spLocks noGrp="1"/>
          </p:cNvSpPr>
          <p:nvPr>
            <p:ph type="body" idx="2"/>
          </p:nvPr>
        </p:nvSpPr>
        <p:spPr>
          <a:xfrm>
            <a:off x="4660416" y="1524427"/>
            <a:ext cx="32601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689" name="Google Shape;689;p70"/>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690" name="Google Shape;690;p70"/>
          <p:cNvPicPr preferRelativeResize="0"/>
          <p:nvPr/>
        </p:nvPicPr>
        <p:blipFill>
          <a:blip r:embed="rId2">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F4 - Corner - D">
  <p:cSld name="Corner - D">
    <p:spTree>
      <p:nvGrpSpPr>
        <p:cNvPr id="1" name="Shape 691"/>
        <p:cNvGrpSpPr/>
        <p:nvPr/>
      </p:nvGrpSpPr>
      <p:grpSpPr>
        <a:xfrm>
          <a:off x="0" y="0"/>
          <a:ext cx="0" cy="0"/>
          <a:chOff x="0" y="0"/>
          <a:chExt cx="0" cy="0"/>
        </a:xfrm>
      </p:grpSpPr>
      <p:sp>
        <p:nvSpPr>
          <p:cNvPr id="692" name="Google Shape;692;p71" descr="Google Shape;738;p100"/>
          <p:cNvSpPr/>
          <p:nvPr/>
        </p:nvSpPr>
        <p:spPr>
          <a:xfrm>
            <a:off x="4167" y="969764"/>
            <a:ext cx="4643460" cy="4172580"/>
          </a:xfrm>
          <a:custGeom>
            <a:avLst/>
            <a:gdLst/>
            <a:ahLst/>
            <a:cxnLst/>
            <a:rect l="l" t="t" r="r" b="b"/>
            <a:pathLst>
              <a:path w="21600" h="21600" extrusionOk="0">
                <a:moveTo>
                  <a:pt x="0" y="0"/>
                </a:moveTo>
                <a:lnTo>
                  <a:pt x="0" y="21600"/>
                </a:lnTo>
                <a:lnTo>
                  <a:pt x="21600" y="21600"/>
                </a:lnTo>
                <a:cubicBezTo>
                  <a:pt x="20843" y="16446"/>
                  <a:pt x="18679" y="11498"/>
                  <a:pt x="15108" y="7524"/>
                </a:cubicBezTo>
                <a:cubicBezTo>
                  <a:pt x="10908" y="2849"/>
                  <a:pt x="5498" y="343"/>
                  <a:pt x="0" y="0"/>
                </a:cubicBezTo>
                <a:close/>
              </a:path>
            </a:pathLst>
          </a:custGeom>
          <a:solidFill>
            <a:srgbClr val="CFE9FD"/>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693" name="Google Shape;693;p71"/>
          <p:cNvSpPr/>
          <p:nvPr/>
        </p:nvSpPr>
        <p:spPr>
          <a:xfrm>
            <a:off x="0" y="4652367"/>
            <a:ext cx="4643460" cy="490536"/>
          </a:xfrm>
          <a:custGeom>
            <a:avLst/>
            <a:gdLst/>
            <a:ahLst/>
            <a:cxnLst/>
            <a:rect l="l" t="t" r="r" b="b"/>
            <a:pathLst>
              <a:path w="21600" h="21600" extrusionOk="0">
                <a:moveTo>
                  <a:pt x="0" y="0"/>
                </a:moveTo>
                <a:lnTo>
                  <a:pt x="0" y="21600"/>
                </a:lnTo>
                <a:lnTo>
                  <a:pt x="21600" y="21600"/>
                </a:lnTo>
                <a:cubicBezTo>
                  <a:pt x="21475" y="14341"/>
                  <a:pt x="21307" y="7133"/>
                  <a:pt x="21104" y="0"/>
                </a:cubicBezTo>
                <a:lnTo>
                  <a:pt x="0" y="0"/>
                </a:lnTo>
                <a:close/>
              </a:path>
            </a:pathLst>
          </a:custGeom>
          <a:solidFill>
            <a:srgbClr val="90D0FE"/>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694" name="Google Shape;694;p71"/>
          <p:cNvSpPr txBox="1">
            <a:spLocks noGrp="1"/>
          </p:cNvSpPr>
          <p:nvPr>
            <p:ph type="title"/>
          </p:nvPr>
        </p:nvSpPr>
        <p:spPr>
          <a:xfrm>
            <a:off x="4660416" y="267493"/>
            <a:ext cx="32601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95" name="Google Shape;695;p71"/>
          <p:cNvSpPr txBox="1">
            <a:spLocks noGrp="1"/>
          </p:cNvSpPr>
          <p:nvPr>
            <p:ph type="body" idx="1"/>
          </p:nvPr>
        </p:nvSpPr>
        <p:spPr>
          <a:xfrm>
            <a:off x="4660416" y="1917774"/>
            <a:ext cx="3944700" cy="2743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696" name="Google Shape;696;p71"/>
          <p:cNvSpPr txBox="1">
            <a:spLocks noGrp="1"/>
          </p:cNvSpPr>
          <p:nvPr>
            <p:ph type="body" idx="2"/>
          </p:nvPr>
        </p:nvSpPr>
        <p:spPr>
          <a:xfrm>
            <a:off x="4660416" y="1524427"/>
            <a:ext cx="32601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697" name="Google Shape;697;p71"/>
          <p:cNvSpPr txBox="1">
            <a:spLocks noGrp="1"/>
          </p:cNvSpPr>
          <p:nvPr>
            <p:ph type="subTitle" idx="3"/>
          </p:nvPr>
        </p:nvSpPr>
        <p:spPr>
          <a:xfrm>
            <a:off x="4660420" y="4919138"/>
            <a:ext cx="40917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698" name="Google Shape;698;p71"/>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699" name="Google Shape;699;p71" descr="Google Shape;1276;p146"/>
          <p:cNvSpPr/>
          <p:nvPr/>
        </p:nvSpPr>
        <p:spPr>
          <a:xfrm>
            <a:off x="2149100" y="158948"/>
            <a:ext cx="1262700" cy="1262700"/>
          </a:xfrm>
          <a:prstGeom prst="ellipse">
            <a:avLst/>
          </a:prstGeom>
          <a:solidFill>
            <a:srgbClr val="8CCFFE"/>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F4 - Corner - D 1">
  <p:cSld name="Corner - D_1">
    <p:spTree>
      <p:nvGrpSpPr>
        <p:cNvPr id="1" name="Shape 700"/>
        <p:cNvGrpSpPr/>
        <p:nvPr/>
      </p:nvGrpSpPr>
      <p:grpSpPr>
        <a:xfrm>
          <a:off x="0" y="0"/>
          <a:ext cx="0" cy="0"/>
          <a:chOff x="0" y="0"/>
          <a:chExt cx="0" cy="0"/>
        </a:xfrm>
      </p:grpSpPr>
      <p:sp>
        <p:nvSpPr>
          <p:cNvPr id="701" name="Google Shape;701;p72" descr="Google Shape;738;p100"/>
          <p:cNvSpPr/>
          <p:nvPr/>
        </p:nvSpPr>
        <p:spPr>
          <a:xfrm>
            <a:off x="4167" y="969764"/>
            <a:ext cx="4643460" cy="4172580"/>
          </a:xfrm>
          <a:custGeom>
            <a:avLst/>
            <a:gdLst/>
            <a:ahLst/>
            <a:cxnLst/>
            <a:rect l="l" t="t" r="r" b="b"/>
            <a:pathLst>
              <a:path w="21600" h="21600" extrusionOk="0">
                <a:moveTo>
                  <a:pt x="0" y="0"/>
                </a:moveTo>
                <a:lnTo>
                  <a:pt x="0" y="21600"/>
                </a:lnTo>
                <a:lnTo>
                  <a:pt x="21600" y="21600"/>
                </a:lnTo>
                <a:cubicBezTo>
                  <a:pt x="20843" y="16446"/>
                  <a:pt x="18679" y="11498"/>
                  <a:pt x="15108" y="7524"/>
                </a:cubicBezTo>
                <a:cubicBezTo>
                  <a:pt x="10908" y="2849"/>
                  <a:pt x="5498" y="343"/>
                  <a:pt x="0" y="0"/>
                </a:cubicBezTo>
                <a:close/>
              </a:path>
            </a:pathLst>
          </a:custGeom>
          <a:solidFill>
            <a:srgbClr val="C2C7E8"/>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702" name="Google Shape;702;p72"/>
          <p:cNvSpPr/>
          <p:nvPr/>
        </p:nvSpPr>
        <p:spPr>
          <a:xfrm>
            <a:off x="0" y="4652367"/>
            <a:ext cx="4643460" cy="490536"/>
          </a:xfrm>
          <a:custGeom>
            <a:avLst/>
            <a:gdLst/>
            <a:ahLst/>
            <a:cxnLst/>
            <a:rect l="l" t="t" r="r" b="b"/>
            <a:pathLst>
              <a:path w="21600" h="21600" extrusionOk="0">
                <a:moveTo>
                  <a:pt x="0" y="0"/>
                </a:moveTo>
                <a:lnTo>
                  <a:pt x="0" y="21600"/>
                </a:lnTo>
                <a:lnTo>
                  <a:pt x="21600" y="21600"/>
                </a:lnTo>
                <a:cubicBezTo>
                  <a:pt x="21475" y="14341"/>
                  <a:pt x="21307" y="7133"/>
                  <a:pt x="21104" y="0"/>
                </a:cubicBezTo>
                <a:lnTo>
                  <a:pt x="0" y="0"/>
                </a:lnTo>
                <a:close/>
              </a:path>
            </a:pathLst>
          </a:custGeom>
          <a:solidFill>
            <a:srgbClr val="888DD0"/>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703" name="Google Shape;703;p72"/>
          <p:cNvSpPr txBox="1">
            <a:spLocks noGrp="1"/>
          </p:cNvSpPr>
          <p:nvPr>
            <p:ph type="title"/>
          </p:nvPr>
        </p:nvSpPr>
        <p:spPr>
          <a:xfrm>
            <a:off x="4660416" y="267493"/>
            <a:ext cx="32601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04" name="Google Shape;704;p72"/>
          <p:cNvSpPr txBox="1">
            <a:spLocks noGrp="1"/>
          </p:cNvSpPr>
          <p:nvPr>
            <p:ph type="body" idx="1"/>
          </p:nvPr>
        </p:nvSpPr>
        <p:spPr>
          <a:xfrm>
            <a:off x="4660416" y="1917774"/>
            <a:ext cx="3944700" cy="2743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705" name="Google Shape;705;p72"/>
          <p:cNvSpPr txBox="1">
            <a:spLocks noGrp="1"/>
          </p:cNvSpPr>
          <p:nvPr>
            <p:ph type="body" idx="2"/>
          </p:nvPr>
        </p:nvSpPr>
        <p:spPr>
          <a:xfrm>
            <a:off x="4660416" y="1524427"/>
            <a:ext cx="32601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706" name="Google Shape;706;p72"/>
          <p:cNvSpPr txBox="1">
            <a:spLocks noGrp="1"/>
          </p:cNvSpPr>
          <p:nvPr>
            <p:ph type="subTitle" idx="3"/>
          </p:nvPr>
        </p:nvSpPr>
        <p:spPr>
          <a:xfrm>
            <a:off x="4660420" y="4919138"/>
            <a:ext cx="40917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707" name="Google Shape;707;p72"/>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708" name="Google Shape;708;p72" descr="Google Shape;1276;p146"/>
          <p:cNvSpPr/>
          <p:nvPr/>
        </p:nvSpPr>
        <p:spPr>
          <a:xfrm>
            <a:off x="2149100" y="158948"/>
            <a:ext cx="1262700" cy="1262700"/>
          </a:xfrm>
          <a:prstGeom prst="ellipse">
            <a:avLst/>
          </a:prstGeom>
          <a:solidFill>
            <a:srgbClr val="888DD0"/>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F4 - Corner - D 1 1">
  <p:cSld name="Corner - D_1_1">
    <p:spTree>
      <p:nvGrpSpPr>
        <p:cNvPr id="1" name="Shape 709"/>
        <p:cNvGrpSpPr/>
        <p:nvPr/>
      </p:nvGrpSpPr>
      <p:grpSpPr>
        <a:xfrm>
          <a:off x="0" y="0"/>
          <a:ext cx="0" cy="0"/>
          <a:chOff x="0" y="0"/>
          <a:chExt cx="0" cy="0"/>
        </a:xfrm>
      </p:grpSpPr>
      <p:sp>
        <p:nvSpPr>
          <p:cNvPr id="710" name="Google Shape;710;p73" descr="Google Shape;738;p100"/>
          <p:cNvSpPr/>
          <p:nvPr/>
        </p:nvSpPr>
        <p:spPr>
          <a:xfrm>
            <a:off x="4167" y="969764"/>
            <a:ext cx="4643460" cy="4172580"/>
          </a:xfrm>
          <a:custGeom>
            <a:avLst/>
            <a:gdLst/>
            <a:ahLst/>
            <a:cxnLst/>
            <a:rect l="l" t="t" r="r" b="b"/>
            <a:pathLst>
              <a:path w="21600" h="21600" extrusionOk="0">
                <a:moveTo>
                  <a:pt x="0" y="0"/>
                </a:moveTo>
                <a:lnTo>
                  <a:pt x="0" y="21600"/>
                </a:lnTo>
                <a:lnTo>
                  <a:pt x="21600" y="21600"/>
                </a:lnTo>
                <a:cubicBezTo>
                  <a:pt x="20843" y="16446"/>
                  <a:pt x="18679" y="11498"/>
                  <a:pt x="15108" y="7524"/>
                </a:cubicBezTo>
                <a:cubicBezTo>
                  <a:pt x="10908" y="2849"/>
                  <a:pt x="5498" y="343"/>
                  <a:pt x="0" y="0"/>
                </a:cubicBezTo>
                <a:close/>
              </a:path>
            </a:pathLst>
          </a:custGeom>
          <a:solidFill>
            <a:srgbClr val="F9E3B6"/>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711" name="Google Shape;711;p73"/>
          <p:cNvSpPr/>
          <p:nvPr/>
        </p:nvSpPr>
        <p:spPr>
          <a:xfrm>
            <a:off x="0" y="4652367"/>
            <a:ext cx="4643460" cy="490536"/>
          </a:xfrm>
          <a:custGeom>
            <a:avLst/>
            <a:gdLst/>
            <a:ahLst/>
            <a:cxnLst/>
            <a:rect l="l" t="t" r="r" b="b"/>
            <a:pathLst>
              <a:path w="21600" h="21600" extrusionOk="0">
                <a:moveTo>
                  <a:pt x="0" y="0"/>
                </a:moveTo>
                <a:lnTo>
                  <a:pt x="0" y="21600"/>
                </a:lnTo>
                <a:lnTo>
                  <a:pt x="21600" y="21600"/>
                </a:lnTo>
                <a:cubicBezTo>
                  <a:pt x="21475" y="14341"/>
                  <a:pt x="21307" y="7133"/>
                  <a:pt x="21104" y="0"/>
                </a:cubicBezTo>
                <a:lnTo>
                  <a:pt x="0" y="0"/>
                </a:lnTo>
                <a:close/>
              </a:path>
            </a:pathLst>
          </a:custGeom>
          <a:solidFill>
            <a:srgbClr val="E7A536"/>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712" name="Google Shape;712;p73"/>
          <p:cNvSpPr txBox="1">
            <a:spLocks noGrp="1"/>
          </p:cNvSpPr>
          <p:nvPr>
            <p:ph type="title"/>
          </p:nvPr>
        </p:nvSpPr>
        <p:spPr>
          <a:xfrm>
            <a:off x="4660416" y="267493"/>
            <a:ext cx="32601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13" name="Google Shape;713;p73"/>
          <p:cNvSpPr txBox="1">
            <a:spLocks noGrp="1"/>
          </p:cNvSpPr>
          <p:nvPr>
            <p:ph type="body" idx="1"/>
          </p:nvPr>
        </p:nvSpPr>
        <p:spPr>
          <a:xfrm>
            <a:off x="4660416" y="1917774"/>
            <a:ext cx="3944700" cy="2743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714" name="Google Shape;714;p73"/>
          <p:cNvSpPr txBox="1">
            <a:spLocks noGrp="1"/>
          </p:cNvSpPr>
          <p:nvPr>
            <p:ph type="body" idx="2"/>
          </p:nvPr>
        </p:nvSpPr>
        <p:spPr>
          <a:xfrm>
            <a:off x="4660416" y="1524427"/>
            <a:ext cx="32601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715" name="Google Shape;715;p73"/>
          <p:cNvSpPr txBox="1">
            <a:spLocks noGrp="1"/>
          </p:cNvSpPr>
          <p:nvPr>
            <p:ph type="subTitle" idx="3"/>
          </p:nvPr>
        </p:nvSpPr>
        <p:spPr>
          <a:xfrm>
            <a:off x="4660420" y="4919138"/>
            <a:ext cx="40917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716" name="Google Shape;716;p73"/>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717" name="Google Shape;717;p73" descr="Google Shape;1276;p146"/>
          <p:cNvSpPr/>
          <p:nvPr/>
        </p:nvSpPr>
        <p:spPr>
          <a:xfrm>
            <a:off x="2149100" y="158948"/>
            <a:ext cx="1262700" cy="1262700"/>
          </a:xfrm>
          <a:prstGeom prst="ellipse">
            <a:avLst/>
          </a:prstGeom>
          <a:solidFill>
            <a:srgbClr val="E7A536"/>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1 - Basic 2 1 1">
  <p:cSld name="Basic_2_1_1">
    <p:spTree>
      <p:nvGrpSpPr>
        <p:cNvPr id="1" name="Shape 114"/>
        <p:cNvGrpSpPr/>
        <p:nvPr/>
      </p:nvGrpSpPr>
      <p:grpSpPr>
        <a:xfrm>
          <a:off x="0" y="0"/>
          <a:ext cx="0" cy="0"/>
          <a:chOff x="0" y="0"/>
          <a:chExt cx="0" cy="0"/>
        </a:xfrm>
      </p:grpSpPr>
      <p:sp>
        <p:nvSpPr>
          <p:cNvPr id="115" name="Google Shape;115;p20"/>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2C7E8"/>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16" name="Google Shape;116;p20"/>
          <p:cNvSpPr/>
          <p:nvPr/>
        </p:nvSpPr>
        <p:spPr>
          <a:xfrm rot="-5400000" flipH="1">
            <a:off x="8287121" y="4362820"/>
            <a:ext cx="742500" cy="742800"/>
          </a:xfrm>
          <a:prstGeom prst="pie">
            <a:avLst>
              <a:gd name="adj1" fmla="val 5411272"/>
              <a:gd name="adj2" fmla="val 10781300"/>
            </a:avLst>
          </a:prstGeom>
          <a:solidFill>
            <a:srgbClr val="F9E3B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17" name="Google Shape;117;p20"/>
          <p:cNvSpPr/>
          <p:nvPr/>
        </p:nvSpPr>
        <p:spPr>
          <a:xfrm rot="5400000" flipH="1">
            <a:off x="8287000" y="4362820"/>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18" name="Google Shape;118;p20"/>
          <p:cNvSpPr/>
          <p:nvPr/>
        </p:nvSpPr>
        <p:spPr>
          <a:xfrm rot="10800000" flipH="1">
            <a:off x="7917655" y="4362970"/>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19" name="Google Shape;119;p20" descr="Footer 1.png"/>
          <p:cNvPicPr preferRelativeResize="0"/>
          <p:nvPr/>
        </p:nvPicPr>
        <p:blipFill rotWithShape="1">
          <a:blip r:embed="rId2">
            <a:alphaModFix/>
          </a:blip>
          <a:srcRect t="50908" r="26019"/>
          <a:stretch/>
        </p:blipFill>
        <p:spPr>
          <a:xfrm>
            <a:off x="8232175" y="4710828"/>
            <a:ext cx="911825" cy="432672"/>
          </a:xfrm>
          <a:prstGeom prst="rect">
            <a:avLst/>
          </a:prstGeom>
          <a:noFill/>
          <a:ln>
            <a:noFill/>
          </a:ln>
        </p:spPr>
      </p:pic>
      <p:sp>
        <p:nvSpPr>
          <p:cNvPr id="120" name="Google Shape;120;p20"/>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1" name="Google Shape;121;p20"/>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2" name="Google Shape;122;p20"/>
          <p:cNvSpPr txBox="1">
            <a:spLocks noGrp="1"/>
          </p:cNvSpPr>
          <p:nvPr>
            <p:ph type="body" idx="2"/>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2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solidFill>
                  <a:schemeClr val="accent2"/>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23" name="Google Shape;123;p20"/>
          <p:cNvPicPr preferRelativeResize="0"/>
          <p:nvPr/>
        </p:nvPicPr>
        <p:blipFill>
          <a:blip r:embed="rId3">
            <a:alphaModFix/>
          </a:blip>
          <a:stretch>
            <a:fillRect/>
          </a:stretch>
        </p:blipFill>
        <p:spPr>
          <a:xfrm>
            <a:off x="8064804" y="498210"/>
            <a:ext cx="752574" cy="101006"/>
          </a:xfrm>
          <a:prstGeom prst="rect">
            <a:avLst/>
          </a:prstGeom>
          <a:noFill/>
          <a:ln>
            <a:noFill/>
          </a:ln>
        </p:spPr>
      </p:pic>
      <p:sp>
        <p:nvSpPr>
          <p:cNvPr id="124" name="Google Shape;124;p20"/>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G1 - Split Content - Card">
  <p:cSld name="Split Content - Card">
    <p:spTree>
      <p:nvGrpSpPr>
        <p:cNvPr id="1" name="Shape 718"/>
        <p:cNvGrpSpPr/>
        <p:nvPr/>
      </p:nvGrpSpPr>
      <p:grpSpPr>
        <a:xfrm>
          <a:off x="0" y="0"/>
          <a:ext cx="0" cy="0"/>
          <a:chOff x="0" y="0"/>
          <a:chExt cx="0" cy="0"/>
        </a:xfrm>
      </p:grpSpPr>
      <p:sp>
        <p:nvSpPr>
          <p:cNvPr id="719" name="Google Shape;719;p74"/>
          <p:cNvSpPr/>
          <p:nvPr/>
        </p:nvSpPr>
        <p:spPr>
          <a:xfrm>
            <a:off x="7289543" y="3202914"/>
            <a:ext cx="1854438" cy="1939896"/>
          </a:xfrm>
          <a:custGeom>
            <a:avLst/>
            <a:gdLst/>
            <a:ahLst/>
            <a:cxnLst/>
            <a:rect l="l" t="t" r="r" b="b"/>
            <a:pathLst>
              <a:path w="20341" h="21600" extrusionOk="0">
                <a:moveTo>
                  <a:pt x="13454" y="0"/>
                </a:moveTo>
                <a:cubicBezTo>
                  <a:pt x="10010" y="0"/>
                  <a:pt x="6567" y="1333"/>
                  <a:pt x="3940" y="3999"/>
                </a:cubicBezTo>
                <a:cubicBezTo>
                  <a:pt x="-784" y="8794"/>
                  <a:pt x="-1259" y="16265"/>
                  <a:pt x="2512" y="21600"/>
                </a:cubicBezTo>
                <a:lnTo>
                  <a:pt x="20341" y="21600"/>
                </a:lnTo>
                <a:lnTo>
                  <a:pt x="20341" y="1922"/>
                </a:lnTo>
                <a:cubicBezTo>
                  <a:pt x="18226" y="641"/>
                  <a:pt x="15840" y="0"/>
                  <a:pt x="13454" y="0"/>
                </a:cubicBezTo>
                <a:close/>
              </a:path>
            </a:pathLst>
          </a:custGeom>
          <a:solidFill>
            <a:srgbClr val="EAF5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720" name="Google Shape;720;p74"/>
          <p:cNvSpPr/>
          <p:nvPr/>
        </p:nvSpPr>
        <p:spPr>
          <a:xfrm>
            <a:off x="-1" y="670"/>
            <a:ext cx="9143982" cy="5142150"/>
          </a:xfrm>
          <a:custGeom>
            <a:avLst/>
            <a:gdLst/>
            <a:ahLst/>
            <a:cxnLst/>
            <a:rect l="l" t="t" r="r" b="b"/>
            <a:pathLst>
              <a:path w="21600" h="21600" extrusionOk="0">
                <a:moveTo>
                  <a:pt x="0" y="0"/>
                </a:moveTo>
                <a:lnTo>
                  <a:pt x="0" y="21600"/>
                </a:lnTo>
                <a:lnTo>
                  <a:pt x="9498" y="21600"/>
                </a:lnTo>
                <a:cubicBezTo>
                  <a:pt x="12733" y="19632"/>
                  <a:pt x="15772" y="16357"/>
                  <a:pt x="18353" y="11769"/>
                </a:cubicBezTo>
                <a:cubicBezTo>
                  <a:pt x="19610" y="9534"/>
                  <a:pt x="20692" y="7104"/>
                  <a:pt x="21600" y="4535"/>
                </a:cubicBezTo>
                <a:lnTo>
                  <a:pt x="21600" y="0"/>
                </a:lnTo>
                <a:lnTo>
                  <a:pt x="0" y="0"/>
                </a:lnTo>
                <a:close/>
              </a:path>
            </a:pathLst>
          </a:custGeom>
          <a:solidFill>
            <a:srgbClr val="CFE9F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721" name="Google Shape;721;p74" descr="Google Shape;1487;p170"/>
          <p:cNvPicPr preferRelativeResize="0"/>
          <p:nvPr/>
        </p:nvPicPr>
        <p:blipFill rotWithShape="1">
          <a:blip r:embed="rId2">
            <a:alphaModFix/>
          </a:blip>
          <a:srcRect b="47304"/>
          <a:stretch/>
        </p:blipFill>
        <p:spPr>
          <a:xfrm>
            <a:off x="640966" y="4757505"/>
            <a:ext cx="1462677" cy="385379"/>
          </a:xfrm>
          <a:prstGeom prst="rect">
            <a:avLst/>
          </a:prstGeom>
          <a:noFill/>
          <a:ln>
            <a:noFill/>
          </a:ln>
        </p:spPr>
      </p:pic>
      <p:sp>
        <p:nvSpPr>
          <p:cNvPr id="722" name="Google Shape;722;p74"/>
          <p:cNvSpPr/>
          <p:nvPr/>
        </p:nvSpPr>
        <p:spPr>
          <a:xfrm>
            <a:off x="4537744" y="304350"/>
            <a:ext cx="4317600" cy="4326900"/>
          </a:xfrm>
          <a:prstGeom prst="roundRect">
            <a:avLst>
              <a:gd name="adj" fmla="val 2772"/>
            </a:avLst>
          </a:prstGeom>
          <a:solidFill>
            <a:srgbClr val="FFFFFF"/>
          </a:solidFill>
          <a:ln>
            <a:noFill/>
          </a:ln>
          <a:effectLst>
            <a:outerShdw blurRad="304800" dist="114300" dir="3660000" algn="tl" rotWithShape="0">
              <a:srgbClr val="000000">
                <a:alpha val="3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r>
              <a:rPr lang="en" sz="1400">
                <a:solidFill>
                  <a:srgbClr val="FFFFFF"/>
                </a:solidFill>
                <a:latin typeface="Salesforce Sans"/>
                <a:ea typeface="Salesforce Sans"/>
                <a:cs typeface="Salesforce Sans"/>
                <a:sym typeface="Salesforce Sans"/>
              </a:rPr>
              <a:t> </a:t>
            </a:r>
            <a:endParaRPr sz="1400">
              <a:solidFill>
                <a:srgbClr val="FFFFFF"/>
              </a:solidFill>
              <a:latin typeface="Salesforce Sans"/>
              <a:ea typeface="Salesforce Sans"/>
              <a:cs typeface="Salesforce Sans"/>
              <a:sym typeface="Salesforce Sans"/>
            </a:endParaRPr>
          </a:p>
        </p:txBody>
      </p:sp>
      <p:grpSp>
        <p:nvGrpSpPr>
          <p:cNvPr id="723" name="Google Shape;723;p74"/>
          <p:cNvGrpSpPr/>
          <p:nvPr/>
        </p:nvGrpSpPr>
        <p:grpSpPr>
          <a:xfrm>
            <a:off x="-14288" y="4738047"/>
            <a:ext cx="991393" cy="405369"/>
            <a:chOff x="-19045" y="6142422"/>
            <a:chExt cx="1747255" cy="714685"/>
          </a:xfrm>
        </p:grpSpPr>
        <p:pic>
          <p:nvPicPr>
            <p:cNvPr id="724" name="Google Shape;724;p74" descr="Footer 4.png"/>
            <p:cNvPicPr preferRelativeResize="0"/>
            <p:nvPr/>
          </p:nvPicPr>
          <p:blipFill rotWithShape="1">
            <a:blip r:embed="rId3">
              <a:alphaModFix/>
            </a:blip>
            <a:srcRect l="724"/>
            <a:stretch/>
          </p:blipFill>
          <p:spPr>
            <a:xfrm>
              <a:off x="-19045" y="6142422"/>
              <a:ext cx="1747255" cy="714685"/>
            </a:xfrm>
            <a:prstGeom prst="rect">
              <a:avLst/>
            </a:prstGeom>
            <a:noFill/>
            <a:ln>
              <a:noFill/>
            </a:ln>
          </p:spPr>
        </p:pic>
        <p:sp>
          <p:nvSpPr>
            <p:cNvPr id="725" name="Google Shape;725;p74" descr="Image"/>
            <p:cNvSpPr/>
            <p:nvPr/>
          </p:nvSpPr>
          <p:spPr>
            <a:xfrm rot="-1246310">
              <a:off x="300068" y="6221202"/>
              <a:ext cx="500339" cy="438991"/>
            </a:xfrm>
            <a:prstGeom prst="rect">
              <a:avLst/>
            </a:prstGeom>
            <a:noFill/>
            <a:ln>
              <a:noFill/>
            </a:ln>
          </p:spPr>
        </p:sp>
      </p:grpSp>
      <p:sp>
        <p:nvSpPr>
          <p:cNvPr id="726" name="Google Shape;726;p74"/>
          <p:cNvSpPr txBox="1">
            <a:spLocks noGrp="1"/>
          </p:cNvSpPr>
          <p:nvPr>
            <p:ph type="title"/>
          </p:nvPr>
        </p:nvSpPr>
        <p:spPr>
          <a:xfrm>
            <a:off x="428735" y="267493"/>
            <a:ext cx="32565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27" name="Google Shape;727;p74"/>
          <p:cNvSpPr txBox="1">
            <a:spLocks noGrp="1"/>
          </p:cNvSpPr>
          <p:nvPr>
            <p:ph type="body" idx="1"/>
          </p:nvPr>
        </p:nvSpPr>
        <p:spPr>
          <a:xfrm>
            <a:off x="428737" y="1917775"/>
            <a:ext cx="3998100" cy="2600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728" name="Google Shape;728;p74"/>
          <p:cNvSpPr txBox="1">
            <a:spLocks noGrp="1"/>
          </p:cNvSpPr>
          <p:nvPr>
            <p:ph type="body" idx="2"/>
          </p:nvPr>
        </p:nvSpPr>
        <p:spPr>
          <a:xfrm>
            <a:off x="428736" y="1524427"/>
            <a:ext cx="32565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729" name="Google Shape;729;p74"/>
          <p:cNvSpPr txBox="1">
            <a:spLocks noGrp="1"/>
          </p:cNvSpPr>
          <p:nvPr>
            <p:ph type="body" idx="3"/>
          </p:nvPr>
        </p:nvSpPr>
        <p:spPr>
          <a:xfrm>
            <a:off x="4805911" y="686567"/>
            <a:ext cx="3816900" cy="35562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SzPts val="1400"/>
              <a:buNone/>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730" name="Google Shape;730;p74" descr="Google Shape;1513;p170"/>
          <p:cNvPicPr preferRelativeResize="0"/>
          <p:nvPr/>
        </p:nvPicPr>
        <p:blipFill rotWithShape="1">
          <a:blip r:embed="rId4">
            <a:alphaModFix/>
          </a:blip>
          <a:srcRect l="19146" b="3185"/>
          <a:stretch/>
        </p:blipFill>
        <p:spPr>
          <a:xfrm flipH="1">
            <a:off x="7750073" y="4723807"/>
            <a:ext cx="1401571" cy="433875"/>
          </a:xfrm>
          <a:prstGeom prst="rect">
            <a:avLst/>
          </a:prstGeom>
          <a:noFill/>
          <a:ln>
            <a:noFill/>
          </a:ln>
        </p:spPr>
      </p:pic>
      <p:pic>
        <p:nvPicPr>
          <p:cNvPr id="731" name="Google Shape;731;p74" descr="Google Shape;1487;p170"/>
          <p:cNvPicPr preferRelativeResize="0"/>
          <p:nvPr/>
        </p:nvPicPr>
        <p:blipFill rotWithShape="1">
          <a:blip r:embed="rId2">
            <a:alphaModFix/>
          </a:blip>
          <a:srcRect b="47304"/>
          <a:stretch/>
        </p:blipFill>
        <p:spPr>
          <a:xfrm>
            <a:off x="6903373" y="4763357"/>
            <a:ext cx="1462677" cy="385379"/>
          </a:xfrm>
          <a:prstGeom prst="rect">
            <a:avLst/>
          </a:prstGeom>
          <a:noFill/>
          <a:ln>
            <a:noFill/>
          </a:ln>
        </p:spPr>
      </p:pic>
      <p:pic>
        <p:nvPicPr>
          <p:cNvPr id="732" name="Google Shape;732;p74" descr="Google Shape;1492;p170"/>
          <p:cNvPicPr preferRelativeResize="0"/>
          <p:nvPr/>
        </p:nvPicPr>
        <p:blipFill rotWithShape="1">
          <a:blip r:embed="rId5">
            <a:alphaModFix/>
          </a:blip>
          <a:srcRect b="2837"/>
          <a:stretch/>
        </p:blipFill>
        <p:spPr>
          <a:xfrm>
            <a:off x="6834377" y="5029591"/>
            <a:ext cx="344181" cy="121627"/>
          </a:xfrm>
          <a:prstGeom prst="rect">
            <a:avLst/>
          </a:prstGeom>
          <a:noFill/>
          <a:ln>
            <a:noFill/>
          </a:ln>
        </p:spPr>
      </p:pic>
      <p:pic>
        <p:nvPicPr>
          <p:cNvPr id="733" name="Google Shape;733;p74"/>
          <p:cNvPicPr preferRelativeResize="0"/>
          <p:nvPr/>
        </p:nvPicPr>
        <p:blipFill>
          <a:blip r:embed="rId6">
            <a:alphaModFix/>
          </a:blip>
          <a:stretch>
            <a:fillRect/>
          </a:stretch>
        </p:blipFill>
        <p:spPr>
          <a:xfrm>
            <a:off x="7893310" y="498210"/>
            <a:ext cx="752574" cy="101006"/>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G2 - Card - Large">
  <p:cSld name="Card - Large">
    <p:spTree>
      <p:nvGrpSpPr>
        <p:cNvPr id="1" name="Shape 734"/>
        <p:cNvGrpSpPr/>
        <p:nvPr/>
      </p:nvGrpSpPr>
      <p:grpSpPr>
        <a:xfrm>
          <a:off x="0" y="0"/>
          <a:ext cx="0" cy="0"/>
          <a:chOff x="0" y="0"/>
          <a:chExt cx="0" cy="0"/>
        </a:xfrm>
      </p:grpSpPr>
      <p:sp>
        <p:nvSpPr>
          <p:cNvPr id="735" name="Google Shape;735;p75"/>
          <p:cNvSpPr/>
          <p:nvPr/>
        </p:nvSpPr>
        <p:spPr>
          <a:xfrm>
            <a:off x="0" y="2114550"/>
            <a:ext cx="9144000" cy="3029100"/>
          </a:xfrm>
          <a:prstGeom prst="rect">
            <a:avLst/>
          </a:prstGeom>
          <a:solidFill>
            <a:srgbClr val="CFE9F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736" name="Google Shape;736;p75"/>
          <p:cNvSpPr/>
          <p:nvPr/>
        </p:nvSpPr>
        <p:spPr>
          <a:xfrm>
            <a:off x="436819" y="1357535"/>
            <a:ext cx="8277600" cy="3273600"/>
          </a:xfrm>
          <a:prstGeom prst="roundRect">
            <a:avLst>
              <a:gd name="adj" fmla="val 2905"/>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737" name="Google Shape;737;p75"/>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38" name="Google Shape;738;p75"/>
          <p:cNvSpPr txBox="1">
            <a:spLocks noGrp="1"/>
          </p:cNvSpPr>
          <p:nvPr>
            <p:ph type="body" idx="1"/>
          </p:nvPr>
        </p:nvSpPr>
        <p:spPr>
          <a:xfrm>
            <a:off x="633827" y="1449550"/>
            <a:ext cx="7689900" cy="2899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739" name="Google Shape;739;p75"/>
          <p:cNvSpPr txBox="1">
            <a:spLocks noGrp="1"/>
          </p:cNvSpPr>
          <p:nvPr>
            <p:ph type="body" idx="2"/>
          </p:nvPr>
        </p:nvSpPr>
        <p:spPr>
          <a:xfrm>
            <a:off x="428736" y="822884"/>
            <a:ext cx="82830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740" name="Google Shape;740;p75" descr="Google Shape;1487;p170"/>
          <p:cNvPicPr preferRelativeResize="0"/>
          <p:nvPr/>
        </p:nvPicPr>
        <p:blipFill rotWithShape="1">
          <a:blip r:embed="rId2">
            <a:alphaModFix/>
          </a:blip>
          <a:srcRect b="47304"/>
          <a:stretch/>
        </p:blipFill>
        <p:spPr>
          <a:xfrm>
            <a:off x="640966" y="4765149"/>
            <a:ext cx="1462677" cy="385379"/>
          </a:xfrm>
          <a:prstGeom prst="rect">
            <a:avLst/>
          </a:prstGeom>
          <a:noFill/>
          <a:ln>
            <a:noFill/>
          </a:ln>
        </p:spPr>
      </p:pic>
      <p:sp>
        <p:nvSpPr>
          <p:cNvPr id="741" name="Google Shape;741;p75" descr="Footer 4.png"/>
          <p:cNvSpPr/>
          <p:nvPr/>
        </p:nvSpPr>
        <p:spPr>
          <a:xfrm>
            <a:off x="-9521" y="4745766"/>
            <a:ext cx="990867" cy="405378"/>
          </a:xfrm>
          <a:prstGeom prst="rect">
            <a:avLst/>
          </a:prstGeom>
          <a:noFill/>
          <a:ln>
            <a:noFill/>
          </a:ln>
        </p:spPr>
      </p:sp>
      <p:pic>
        <p:nvPicPr>
          <p:cNvPr id="742" name="Google Shape;742;p75" descr="Image"/>
          <p:cNvPicPr preferRelativeResize="0"/>
          <p:nvPr/>
        </p:nvPicPr>
        <p:blipFill rotWithShape="1">
          <a:blip r:embed="rId3">
            <a:alphaModFix/>
          </a:blip>
          <a:srcRect b="5222"/>
          <a:stretch/>
        </p:blipFill>
        <p:spPr>
          <a:xfrm rot="-1246240">
            <a:off x="171495" y="4790449"/>
            <a:ext cx="283814" cy="249004"/>
          </a:xfrm>
          <a:prstGeom prst="rect">
            <a:avLst/>
          </a:prstGeom>
          <a:noFill/>
          <a:ln>
            <a:noFill/>
          </a:ln>
        </p:spPr>
      </p:pic>
      <p:pic>
        <p:nvPicPr>
          <p:cNvPr id="743" name="Google Shape;743;p75" descr="Google Shape;1492;p170"/>
          <p:cNvPicPr preferRelativeResize="0"/>
          <p:nvPr/>
        </p:nvPicPr>
        <p:blipFill rotWithShape="1">
          <a:blip r:embed="rId4">
            <a:alphaModFix/>
          </a:blip>
          <a:srcRect b="2837"/>
          <a:stretch/>
        </p:blipFill>
        <p:spPr>
          <a:xfrm flipH="1">
            <a:off x="1791664" y="4963025"/>
            <a:ext cx="532556" cy="188193"/>
          </a:xfrm>
          <a:prstGeom prst="rect">
            <a:avLst/>
          </a:prstGeom>
          <a:noFill/>
          <a:ln>
            <a:noFill/>
          </a:ln>
        </p:spPr>
      </p:pic>
      <p:pic>
        <p:nvPicPr>
          <p:cNvPr id="744" name="Google Shape;744;p75" descr="Google Shape;1513;p170"/>
          <p:cNvPicPr preferRelativeResize="0"/>
          <p:nvPr/>
        </p:nvPicPr>
        <p:blipFill rotWithShape="1">
          <a:blip r:embed="rId5">
            <a:alphaModFix/>
          </a:blip>
          <a:srcRect b="3185"/>
          <a:stretch/>
        </p:blipFill>
        <p:spPr>
          <a:xfrm flipH="1">
            <a:off x="6663608" y="4781491"/>
            <a:ext cx="1503015" cy="376192"/>
          </a:xfrm>
          <a:prstGeom prst="rect">
            <a:avLst/>
          </a:prstGeom>
          <a:noFill/>
          <a:ln>
            <a:noFill/>
          </a:ln>
        </p:spPr>
      </p:pic>
      <p:pic>
        <p:nvPicPr>
          <p:cNvPr id="745" name="Google Shape;745;p75" descr="Google Shape;1487;p170"/>
          <p:cNvPicPr preferRelativeResize="0"/>
          <p:nvPr/>
        </p:nvPicPr>
        <p:blipFill rotWithShape="1">
          <a:blip r:embed="rId2">
            <a:alphaModFix/>
          </a:blip>
          <a:srcRect r="9123" b="47307"/>
          <a:stretch/>
        </p:blipFill>
        <p:spPr>
          <a:xfrm>
            <a:off x="7814785" y="4763363"/>
            <a:ext cx="1329213" cy="385368"/>
          </a:xfrm>
          <a:prstGeom prst="rect">
            <a:avLst/>
          </a:prstGeom>
          <a:noFill/>
          <a:ln>
            <a:noFill/>
          </a:ln>
        </p:spPr>
      </p:pic>
      <p:pic>
        <p:nvPicPr>
          <p:cNvPr id="746" name="Google Shape;746;p75"/>
          <p:cNvPicPr preferRelativeResize="0"/>
          <p:nvPr/>
        </p:nvPicPr>
        <p:blipFill>
          <a:blip r:embed="rId6">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G3 - Cards - 2-Up">
  <p:cSld name="Cards - 2-Up">
    <p:spTree>
      <p:nvGrpSpPr>
        <p:cNvPr id="1" name="Shape 747"/>
        <p:cNvGrpSpPr/>
        <p:nvPr/>
      </p:nvGrpSpPr>
      <p:grpSpPr>
        <a:xfrm>
          <a:off x="0" y="0"/>
          <a:ext cx="0" cy="0"/>
          <a:chOff x="0" y="0"/>
          <a:chExt cx="0" cy="0"/>
        </a:xfrm>
      </p:grpSpPr>
      <p:sp>
        <p:nvSpPr>
          <p:cNvPr id="748" name="Google Shape;748;p76"/>
          <p:cNvSpPr/>
          <p:nvPr/>
        </p:nvSpPr>
        <p:spPr>
          <a:xfrm>
            <a:off x="-1" y="2114550"/>
            <a:ext cx="9144000" cy="3029100"/>
          </a:xfrm>
          <a:prstGeom prst="rect">
            <a:avLst/>
          </a:prstGeom>
          <a:solidFill>
            <a:srgbClr val="CFE9F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749" name="Google Shape;749;p76" descr="Google Shape;1513;p170"/>
          <p:cNvPicPr preferRelativeResize="0"/>
          <p:nvPr/>
        </p:nvPicPr>
        <p:blipFill rotWithShape="1">
          <a:blip r:embed="rId2">
            <a:alphaModFix/>
          </a:blip>
          <a:srcRect b="3185"/>
          <a:stretch/>
        </p:blipFill>
        <p:spPr>
          <a:xfrm flipH="1">
            <a:off x="440458" y="4773847"/>
            <a:ext cx="1503015" cy="376192"/>
          </a:xfrm>
          <a:prstGeom prst="rect">
            <a:avLst/>
          </a:prstGeom>
          <a:noFill/>
          <a:ln>
            <a:noFill/>
          </a:ln>
        </p:spPr>
      </p:pic>
      <p:pic>
        <p:nvPicPr>
          <p:cNvPr id="750" name="Google Shape;750;p76" descr="Google Shape;1492;p170"/>
          <p:cNvPicPr preferRelativeResize="0"/>
          <p:nvPr/>
        </p:nvPicPr>
        <p:blipFill rotWithShape="1">
          <a:blip r:embed="rId3">
            <a:alphaModFix/>
          </a:blip>
          <a:srcRect b="2837"/>
          <a:stretch/>
        </p:blipFill>
        <p:spPr>
          <a:xfrm flipH="1">
            <a:off x="1926409" y="4963025"/>
            <a:ext cx="532556" cy="188193"/>
          </a:xfrm>
          <a:prstGeom prst="rect">
            <a:avLst/>
          </a:prstGeom>
          <a:noFill/>
          <a:ln>
            <a:noFill/>
          </a:ln>
        </p:spPr>
      </p:pic>
      <p:sp>
        <p:nvSpPr>
          <p:cNvPr id="751" name="Google Shape;751;p76"/>
          <p:cNvSpPr/>
          <p:nvPr/>
        </p:nvSpPr>
        <p:spPr>
          <a:xfrm>
            <a:off x="4685570" y="1353208"/>
            <a:ext cx="4029000" cy="3277800"/>
          </a:xfrm>
          <a:prstGeom prst="roundRect">
            <a:avLst>
              <a:gd name="adj" fmla="val 2772"/>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r>
              <a:rPr lang="en" sz="1400">
                <a:solidFill>
                  <a:srgbClr val="FFFFFF"/>
                </a:solidFill>
                <a:latin typeface="Salesforce Sans"/>
                <a:ea typeface="Salesforce Sans"/>
                <a:cs typeface="Salesforce Sans"/>
                <a:sym typeface="Salesforce Sans"/>
              </a:rPr>
              <a:t> </a:t>
            </a:r>
            <a:endParaRPr sz="1400">
              <a:solidFill>
                <a:srgbClr val="FFFFFF"/>
              </a:solidFill>
              <a:latin typeface="Salesforce Sans"/>
              <a:ea typeface="Salesforce Sans"/>
              <a:cs typeface="Salesforce Sans"/>
              <a:sym typeface="Salesforce Sans"/>
            </a:endParaRPr>
          </a:p>
        </p:txBody>
      </p:sp>
      <p:sp>
        <p:nvSpPr>
          <p:cNvPr id="752" name="Google Shape;752;p76"/>
          <p:cNvSpPr/>
          <p:nvPr/>
        </p:nvSpPr>
        <p:spPr>
          <a:xfrm>
            <a:off x="436958" y="1353208"/>
            <a:ext cx="4024200" cy="3277800"/>
          </a:xfrm>
          <a:prstGeom prst="roundRect">
            <a:avLst>
              <a:gd name="adj" fmla="val 2767"/>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753" name="Google Shape;753;p76"/>
          <p:cNvSpPr txBox="1">
            <a:spLocks noGrp="1"/>
          </p:cNvSpPr>
          <p:nvPr>
            <p:ph type="body" idx="1"/>
          </p:nvPr>
        </p:nvSpPr>
        <p:spPr>
          <a:xfrm>
            <a:off x="594598" y="1449783"/>
            <a:ext cx="3418800" cy="2579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754" name="Google Shape;754;p76"/>
          <p:cNvSpPr txBox="1">
            <a:spLocks noGrp="1"/>
          </p:cNvSpPr>
          <p:nvPr>
            <p:ph type="body" idx="2"/>
          </p:nvPr>
        </p:nvSpPr>
        <p:spPr>
          <a:xfrm>
            <a:off x="4987160" y="1449783"/>
            <a:ext cx="34188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755" name="Google Shape;755;p76"/>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56" name="Google Shape;756;p76"/>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757" name="Google Shape;757;p76"/>
          <p:cNvGrpSpPr/>
          <p:nvPr/>
        </p:nvGrpSpPr>
        <p:grpSpPr>
          <a:xfrm>
            <a:off x="-14288" y="4745691"/>
            <a:ext cx="991393" cy="405369"/>
            <a:chOff x="-19045" y="6155897"/>
            <a:chExt cx="1747255" cy="714685"/>
          </a:xfrm>
        </p:grpSpPr>
        <p:pic>
          <p:nvPicPr>
            <p:cNvPr id="758" name="Google Shape;758;p76" descr="Footer 4.png"/>
            <p:cNvPicPr preferRelativeResize="0"/>
            <p:nvPr/>
          </p:nvPicPr>
          <p:blipFill rotWithShape="1">
            <a:blip r:embed="rId4">
              <a:alphaModFix/>
            </a:blip>
            <a:srcRect l="724"/>
            <a:stretch/>
          </p:blipFill>
          <p:spPr>
            <a:xfrm>
              <a:off x="-19045" y="6155897"/>
              <a:ext cx="1747255" cy="714685"/>
            </a:xfrm>
            <a:prstGeom prst="rect">
              <a:avLst/>
            </a:prstGeom>
            <a:noFill/>
            <a:ln>
              <a:noFill/>
            </a:ln>
          </p:spPr>
        </p:pic>
        <p:sp>
          <p:nvSpPr>
            <p:cNvPr id="759" name="Google Shape;759;p76" descr="Image"/>
            <p:cNvSpPr/>
            <p:nvPr/>
          </p:nvSpPr>
          <p:spPr>
            <a:xfrm rot="-1246310">
              <a:off x="300068" y="6234677"/>
              <a:ext cx="500339" cy="438991"/>
            </a:xfrm>
            <a:prstGeom prst="rect">
              <a:avLst/>
            </a:prstGeom>
            <a:noFill/>
            <a:ln>
              <a:noFill/>
            </a:ln>
          </p:spPr>
        </p:sp>
      </p:grpSp>
      <p:pic>
        <p:nvPicPr>
          <p:cNvPr id="760" name="Google Shape;760;p76" descr="Google Shape;1524;p170"/>
          <p:cNvPicPr preferRelativeResize="0"/>
          <p:nvPr/>
        </p:nvPicPr>
        <p:blipFill rotWithShape="1">
          <a:blip r:embed="rId5">
            <a:alphaModFix/>
          </a:blip>
          <a:srcRect/>
          <a:stretch/>
        </p:blipFill>
        <p:spPr>
          <a:xfrm flipH="1">
            <a:off x="6876887" y="4859858"/>
            <a:ext cx="1476426" cy="291213"/>
          </a:xfrm>
          <a:prstGeom prst="rect">
            <a:avLst/>
          </a:prstGeom>
          <a:noFill/>
          <a:ln>
            <a:noFill/>
          </a:ln>
        </p:spPr>
      </p:pic>
      <p:pic>
        <p:nvPicPr>
          <p:cNvPr id="761" name="Google Shape;761;p76" descr="Google Shape;1523;p170"/>
          <p:cNvPicPr preferRelativeResize="0"/>
          <p:nvPr/>
        </p:nvPicPr>
        <p:blipFill rotWithShape="1">
          <a:blip r:embed="rId6">
            <a:alphaModFix/>
          </a:blip>
          <a:srcRect r="5979"/>
          <a:stretch/>
        </p:blipFill>
        <p:spPr>
          <a:xfrm>
            <a:off x="7964805" y="4774913"/>
            <a:ext cx="1179196" cy="376144"/>
          </a:xfrm>
          <a:prstGeom prst="rect">
            <a:avLst/>
          </a:prstGeom>
          <a:noFill/>
          <a:ln>
            <a:noFill/>
          </a:ln>
        </p:spPr>
      </p:pic>
      <p:pic>
        <p:nvPicPr>
          <p:cNvPr id="762" name="Google Shape;762;p76"/>
          <p:cNvPicPr preferRelativeResize="0"/>
          <p:nvPr/>
        </p:nvPicPr>
        <p:blipFill>
          <a:blip r:embed="rId7">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G3 - No Cards">
  <p:cSld name="Cards - 2-Up_1">
    <p:spTree>
      <p:nvGrpSpPr>
        <p:cNvPr id="1" name="Shape 763"/>
        <p:cNvGrpSpPr/>
        <p:nvPr/>
      </p:nvGrpSpPr>
      <p:grpSpPr>
        <a:xfrm>
          <a:off x="0" y="0"/>
          <a:ext cx="0" cy="0"/>
          <a:chOff x="0" y="0"/>
          <a:chExt cx="0" cy="0"/>
        </a:xfrm>
      </p:grpSpPr>
      <p:sp>
        <p:nvSpPr>
          <p:cNvPr id="764" name="Google Shape;764;p77"/>
          <p:cNvSpPr/>
          <p:nvPr/>
        </p:nvSpPr>
        <p:spPr>
          <a:xfrm>
            <a:off x="-1" y="2114550"/>
            <a:ext cx="9144000" cy="3029100"/>
          </a:xfrm>
          <a:prstGeom prst="rect">
            <a:avLst/>
          </a:prstGeom>
          <a:solidFill>
            <a:srgbClr val="CFE9F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765" name="Google Shape;765;p77" descr="Google Shape;1513;p170"/>
          <p:cNvPicPr preferRelativeResize="0"/>
          <p:nvPr/>
        </p:nvPicPr>
        <p:blipFill rotWithShape="1">
          <a:blip r:embed="rId2">
            <a:alphaModFix/>
          </a:blip>
          <a:srcRect b="3185"/>
          <a:stretch/>
        </p:blipFill>
        <p:spPr>
          <a:xfrm flipH="1">
            <a:off x="440458" y="4773847"/>
            <a:ext cx="1503015" cy="376192"/>
          </a:xfrm>
          <a:prstGeom prst="rect">
            <a:avLst/>
          </a:prstGeom>
          <a:noFill/>
          <a:ln>
            <a:noFill/>
          </a:ln>
        </p:spPr>
      </p:pic>
      <p:pic>
        <p:nvPicPr>
          <p:cNvPr id="766" name="Google Shape;766;p77" descr="Google Shape;1492;p170"/>
          <p:cNvPicPr preferRelativeResize="0"/>
          <p:nvPr/>
        </p:nvPicPr>
        <p:blipFill rotWithShape="1">
          <a:blip r:embed="rId3">
            <a:alphaModFix/>
          </a:blip>
          <a:srcRect b="2837"/>
          <a:stretch/>
        </p:blipFill>
        <p:spPr>
          <a:xfrm flipH="1">
            <a:off x="1926409" y="4963025"/>
            <a:ext cx="532556" cy="188193"/>
          </a:xfrm>
          <a:prstGeom prst="rect">
            <a:avLst/>
          </a:prstGeom>
          <a:noFill/>
          <a:ln>
            <a:noFill/>
          </a:ln>
        </p:spPr>
      </p:pic>
      <p:sp>
        <p:nvSpPr>
          <p:cNvPr id="767" name="Google Shape;767;p77"/>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68" name="Google Shape;768;p77"/>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769" name="Google Shape;769;p77"/>
          <p:cNvGrpSpPr/>
          <p:nvPr/>
        </p:nvGrpSpPr>
        <p:grpSpPr>
          <a:xfrm>
            <a:off x="-14288" y="4745691"/>
            <a:ext cx="991393" cy="405369"/>
            <a:chOff x="-19045" y="6155897"/>
            <a:chExt cx="1747255" cy="714685"/>
          </a:xfrm>
        </p:grpSpPr>
        <p:pic>
          <p:nvPicPr>
            <p:cNvPr id="770" name="Google Shape;770;p77" descr="Footer 4.png"/>
            <p:cNvPicPr preferRelativeResize="0"/>
            <p:nvPr/>
          </p:nvPicPr>
          <p:blipFill rotWithShape="1">
            <a:blip r:embed="rId4">
              <a:alphaModFix/>
            </a:blip>
            <a:srcRect l="724"/>
            <a:stretch/>
          </p:blipFill>
          <p:spPr>
            <a:xfrm>
              <a:off x="-19045" y="6155897"/>
              <a:ext cx="1747255" cy="714685"/>
            </a:xfrm>
            <a:prstGeom prst="rect">
              <a:avLst/>
            </a:prstGeom>
            <a:noFill/>
            <a:ln>
              <a:noFill/>
            </a:ln>
          </p:spPr>
        </p:pic>
        <p:sp>
          <p:nvSpPr>
            <p:cNvPr id="771" name="Google Shape;771;p77" descr="Image"/>
            <p:cNvSpPr/>
            <p:nvPr/>
          </p:nvSpPr>
          <p:spPr>
            <a:xfrm rot="-1246310">
              <a:off x="300068" y="6234677"/>
              <a:ext cx="500339" cy="438991"/>
            </a:xfrm>
            <a:prstGeom prst="rect">
              <a:avLst/>
            </a:prstGeom>
            <a:noFill/>
            <a:ln>
              <a:noFill/>
            </a:ln>
          </p:spPr>
        </p:sp>
      </p:grpSp>
      <p:pic>
        <p:nvPicPr>
          <p:cNvPr id="772" name="Google Shape;772;p77" descr="Google Shape;1524;p170"/>
          <p:cNvPicPr preferRelativeResize="0"/>
          <p:nvPr/>
        </p:nvPicPr>
        <p:blipFill rotWithShape="1">
          <a:blip r:embed="rId5">
            <a:alphaModFix/>
          </a:blip>
          <a:srcRect/>
          <a:stretch/>
        </p:blipFill>
        <p:spPr>
          <a:xfrm flipH="1">
            <a:off x="6876887" y="4859858"/>
            <a:ext cx="1476426" cy="291213"/>
          </a:xfrm>
          <a:prstGeom prst="rect">
            <a:avLst/>
          </a:prstGeom>
          <a:noFill/>
          <a:ln>
            <a:noFill/>
          </a:ln>
        </p:spPr>
      </p:pic>
      <p:pic>
        <p:nvPicPr>
          <p:cNvPr id="773" name="Google Shape;773;p77" descr="Google Shape;1523;p170"/>
          <p:cNvPicPr preferRelativeResize="0"/>
          <p:nvPr/>
        </p:nvPicPr>
        <p:blipFill rotWithShape="1">
          <a:blip r:embed="rId6">
            <a:alphaModFix/>
          </a:blip>
          <a:srcRect r="5979"/>
          <a:stretch/>
        </p:blipFill>
        <p:spPr>
          <a:xfrm>
            <a:off x="7964805" y="4774913"/>
            <a:ext cx="1179196" cy="376144"/>
          </a:xfrm>
          <a:prstGeom prst="rect">
            <a:avLst/>
          </a:prstGeom>
          <a:noFill/>
          <a:ln>
            <a:noFill/>
          </a:ln>
        </p:spPr>
      </p:pic>
      <p:pic>
        <p:nvPicPr>
          <p:cNvPr id="774" name="Google Shape;774;p77"/>
          <p:cNvPicPr preferRelativeResize="0"/>
          <p:nvPr/>
        </p:nvPicPr>
        <p:blipFill>
          <a:blip r:embed="rId7">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G4 - Cards - 3-Up">
  <p:cSld name="Cards - 3-Up">
    <p:spTree>
      <p:nvGrpSpPr>
        <p:cNvPr id="1" name="Shape 775"/>
        <p:cNvGrpSpPr/>
        <p:nvPr/>
      </p:nvGrpSpPr>
      <p:grpSpPr>
        <a:xfrm>
          <a:off x="0" y="0"/>
          <a:ext cx="0" cy="0"/>
          <a:chOff x="0" y="0"/>
          <a:chExt cx="0" cy="0"/>
        </a:xfrm>
      </p:grpSpPr>
      <p:sp>
        <p:nvSpPr>
          <p:cNvPr id="776" name="Google Shape;776;p78"/>
          <p:cNvSpPr/>
          <p:nvPr/>
        </p:nvSpPr>
        <p:spPr>
          <a:xfrm>
            <a:off x="-1" y="2114550"/>
            <a:ext cx="9144000" cy="3029100"/>
          </a:xfrm>
          <a:prstGeom prst="rect">
            <a:avLst/>
          </a:prstGeom>
          <a:solidFill>
            <a:srgbClr val="CFE9F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777" name="Google Shape;777;p78"/>
          <p:cNvSpPr/>
          <p:nvPr/>
        </p:nvSpPr>
        <p:spPr>
          <a:xfrm>
            <a:off x="436819" y="1349399"/>
            <a:ext cx="26061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778" name="Google Shape;778;p78"/>
          <p:cNvSpPr/>
          <p:nvPr/>
        </p:nvSpPr>
        <p:spPr>
          <a:xfrm>
            <a:off x="3259274" y="1349399"/>
            <a:ext cx="26091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chemeClr val="accent2"/>
              </a:solidFill>
              <a:latin typeface="Salesforce Sans"/>
              <a:ea typeface="Salesforce Sans"/>
              <a:cs typeface="Salesforce Sans"/>
              <a:sym typeface="Salesforce Sans"/>
            </a:endParaRPr>
          </a:p>
        </p:txBody>
      </p:sp>
      <p:sp>
        <p:nvSpPr>
          <p:cNvPr id="779" name="Google Shape;779;p78"/>
          <p:cNvSpPr/>
          <p:nvPr/>
        </p:nvSpPr>
        <p:spPr>
          <a:xfrm>
            <a:off x="6087806" y="1349399"/>
            <a:ext cx="26265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780" name="Google Shape;780;p78"/>
          <p:cNvSpPr txBox="1">
            <a:spLocks noGrp="1"/>
          </p:cNvSpPr>
          <p:nvPr>
            <p:ph type="body" idx="1"/>
          </p:nvPr>
        </p:nvSpPr>
        <p:spPr>
          <a:xfrm>
            <a:off x="883674" y="1449788"/>
            <a:ext cx="1739700" cy="2579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781" name="Google Shape;781;p78"/>
          <p:cNvSpPr txBox="1">
            <a:spLocks noGrp="1"/>
          </p:cNvSpPr>
          <p:nvPr>
            <p:ph type="body" idx="2"/>
          </p:nvPr>
        </p:nvSpPr>
        <p:spPr>
          <a:xfrm>
            <a:off x="3693626" y="1449788"/>
            <a:ext cx="17397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782" name="Google Shape;782;p78"/>
          <p:cNvSpPr txBox="1">
            <a:spLocks noGrp="1"/>
          </p:cNvSpPr>
          <p:nvPr>
            <p:ph type="body" idx="3"/>
          </p:nvPr>
        </p:nvSpPr>
        <p:spPr>
          <a:xfrm>
            <a:off x="6460576" y="1449788"/>
            <a:ext cx="17397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783" name="Google Shape;783;p78"/>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84" name="Google Shape;784;p78"/>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785" name="Google Shape;785;p78"/>
          <p:cNvGrpSpPr/>
          <p:nvPr/>
        </p:nvGrpSpPr>
        <p:grpSpPr>
          <a:xfrm>
            <a:off x="-14288" y="4745691"/>
            <a:ext cx="991393" cy="405369"/>
            <a:chOff x="-19045" y="6155897"/>
            <a:chExt cx="1747255" cy="714685"/>
          </a:xfrm>
        </p:grpSpPr>
        <p:pic>
          <p:nvPicPr>
            <p:cNvPr id="786" name="Google Shape;786;p78" descr="Footer 4.png"/>
            <p:cNvPicPr preferRelativeResize="0"/>
            <p:nvPr/>
          </p:nvPicPr>
          <p:blipFill rotWithShape="1">
            <a:blip r:embed="rId2">
              <a:alphaModFix/>
            </a:blip>
            <a:srcRect l="724"/>
            <a:stretch/>
          </p:blipFill>
          <p:spPr>
            <a:xfrm>
              <a:off x="-19045" y="6155897"/>
              <a:ext cx="1747255" cy="714685"/>
            </a:xfrm>
            <a:prstGeom prst="rect">
              <a:avLst/>
            </a:prstGeom>
            <a:noFill/>
            <a:ln>
              <a:noFill/>
            </a:ln>
          </p:spPr>
        </p:pic>
        <p:sp>
          <p:nvSpPr>
            <p:cNvPr id="787" name="Google Shape;787;p78" descr="Image"/>
            <p:cNvSpPr/>
            <p:nvPr/>
          </p:nvSpPr>
          <p:spPr>
            <a:xfrm rot="-1246310">
              <a:off x="300068" y="6234677"/>
              <a:ext cx="500339" cy="438991"/>
            </a:xfrm>
            <a:prstGeom prst="rect">
              <a:avLst/>
            </a:prstGeom>
            <a:noFill/>
            <a:ln>
              <a:noFill/>
            </a:ln>
          </p:spPr>
        </p:sp>
      </p:grpSp>
      <p:pic>
        <p:nvPicPr>
          <p:cNvPr id="788" name="Google Shape;788;p78" descr="Google Shape;1513;p170"/>
          <p:cNvPicPr preferRelativeResize="0"/>
          <p:nvPr/>
        </p:nvPicPr>
        <p:blipFill rotWithShape="1">
          <a:blip r:embed="rId3">
            <a:alphaModFix/>
          </a:blip>
          <a:srcRect b="3185"/>
          <a:stretch/>
        </p:blipFill>
        <p:spPr>
          <a:xfrm flipH="1">
            <a:off x="6849698" y="4766204"/>
            <a:ext cx="1503015" cy="376192"/>
          </a:xfrm>
          <a:prstGeom prst="rect">
            <a:avLst/>
          </a:prstGeom>
          <a:noFill/>
          <a:ln>
            <a:noFill/>
          </a:ln>
        </p:spPr>
      </p:pic>
      <p:pic>
        <p:nvPicPr>
          <p:cNvPr id="789" name="Google Shape;789;p78" descr="Google Shape;1524;p170"/>
          <p:cNvPicPr preferRelativeResize="0"/>
          <p:nvPr/>
        </p:nvPicPr>
        <p:blipFill rotWithShape="1">
          <a:blip r:embed="rId4">
            <a:alphaModFix/>
          </a:blip>
          <a:srcRect l="14471"/>
          <a:stretch/>
        </p:blipFill>
        <p:spPr>
          <a:xfrm flipH="1">
            <a:off x="7880916" y="4852207"/>
            <a:ext cx="1263084" cy="291225"/>
          </a:xfrm>
          <a:prstGeom prst="rect">
            <a:avLst/>
          </a:prstGeom>
          <a:noFill/>
          <a:ln>
            <a:noFill/>
          </a:ln>
        </p:spPr>
      </p:pic>
      <p:pic>
        <p:nvPicPr>
          <p:cNvPr id="790" name="Google Shape;790;p78"/>
          <p:cNvPicPr preferRelativeResize="0"/>
          <p:nvPr/>
        </p:nvPicPr>
        <p:blipFill>
          <a:blip r:embed="rId5">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G5 - Cards - 4-Up">
  <p:cSld name="Cards - 4-Up">
    <p:spTree>
      <p:nvGrpSpPr>
        <p:cNvPr id="1" name="Shape 791"/>
        <p:cNvGrpSpPr/>
        <p:nvPr/>
      </p:nvGrpSpPr>
      <p:grpSpPr>
        <a:xfrm>
          <a:off x="0" y="0"/>
          <a:ext cx="0" cy="0"/>
          <a:chOff x="0" y="0"/>
          <a:chExt cx="0" cy="0"/>
        </a:xfrm>
      </p:grpSpPr>
      <p:sp>
        <p:nvSpPr>
          <p:cNvPr id="792" name="Google Shape;792;p79"/>
          <p:cNvSpPr/>
          <p:nvPr/>
        </p:nvSpPr>
        <p:spPr>
          <a:xfrm>
            <a:off x="-1" y="2114550"/>
            <a:ext cx="9144000" cy="3029100"/>
          </a:xfrm>
          <a:prstGeom prst="rect">
            <a:avLst/>
          </a:prstGeom>
          <a:solidFill>
            <a:srgbClr val="CFE9F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793" name="Google Shape;793;p79" descr="Google Shape;1524;p170"/>
          <p:cNvPicPr preferRelativeResize="0"/>
          <p:nvPr/>
        </p:nvPicPr>
        <p:blipFill rotWithShape="1">
          <a:blip r:embed="rId2">
            <a:alphaModFix/>
          </a:blip>
          <a:srcRect/>
          <a:stretch/>
        </p:blipFill>
        <p:spPr>
          <a:xfrm flipH="1">
            <a:off x="6755985" y="4852214"/>
            <a:ext cx="1476426" cy="291213"/>
          </a:xfrm>
          <a:prstGeom prst="rect">
            <a:avLst/>
          </a:prstGeom>
          <a:noFill/>
          <a:ln>
            <a:noFill/>
          </a:ln>
        </p:spPr>
      </p:pic>
      <p:pic>
        <p:nvPicPr>
          <p:cNvPr id="794" name="Google Shape;794;p79" descr="Google Shape;1516;p170"/>
          <p:cNvPicPr preferRelativeResize="0"/>
          <p:nvPr/>
        </p:nvPicPr>
        <p:blipFill rotWithShape="1">
          <a:blip r:embed="rId3">
            <a:alphaModFix/>
          </a:blip>
          <a:srcRect/>
          <a:stretch/>
        </p:blipFill>
        <p:spPr>
          <a:xfrm>
            <a:off x="811317" y="4834459"/>
            <a:ext cx="1202826" cy="308287"/>
          </a:xfrm>
          <a:prstGeom prst="rect">
            <a:avLst/>
          </a:prstGeom>
          <a:noFill/>
          <a:ln>
            <a:noFill/>
          </a:ln>
        </p:spPr>
      </p:pic>
      <p:pic>
        <p:nvPicPr>
          <p:cNvPr id="795" name="Google Shape;795;p79" descr="Google Shape;1487;p170"/>
          <p:cNvPicPr preferRelativeResize="0"/>
          <p:nvPr/>
        </p:nvPicPr>
        <p:blipFill rotWithShape="1">
          <a:blip r:embed="rId4">
            <a:alphaModFix/>
          </a:blip>
          <a:srcRect b="47304"/>
          <a:stretch/>
        </p:blipFill>
        <p:spPr>
          <a:xfrm>
            <a:off x="7558249" y="4696014"/>
            <a:ext cx="1689256" cy="445079"/>
          </a:xfrm>
          <a:prstGeom prst="rect">
            <a:avLst/>
          </a:prstGeom>
          <a:noFill/>
          <a:ln>
            <a:noFill/>
          </a:ln>
        </p:spPr>
      </p:pic>
      <p:sp>
        <p:nvSpPr>
          <p:cNvPr id="796" name="Google Shape;796;p79"/>
          <p:cNvSpPr/>
          <p:nvPr/>
        </p:nvSpPr>
        <p:spPr>
          <a:xfrm>
            <a:off x="436819" y="1349399"/>
            <a:ext cx="1971900" cy="3278100"/>
          </a:xfrm>
          <a:prstGeom prst="roundRect">
            <a:avLst>
              <a:gd name="adj" fmla="val 4824"/>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797" name="Google Shape;797;p79"/>
          <p:cNvSpPr/>
          <p:nvPr/>
        </p:nvSpPr>
        <p:spPr>
          <a:xfrm>
            <a:off x="2540465" y="1349399"/>
            <a:ext cx="1966200" cy="3278100"/>
          </a:xfrm>
          <a:prstGeom prst="roundRect">
            <a:avLst>
              <a:gd name="adj" fmla="val 4843"/>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798" name="Google Shape;798;p79"/>
          <p:cNvSpPr/>
          <p:nvPr/>
        </p:nvSpPr>
        <p:spPr>
          <a:xfrm>
            <a:off x="4638616" y="1349399"/>
            <a:ext cx="1971900" cy="3278100"/>
          </a:xfrm>
          <a:prstGeom prst="roundRect">
            <a:avLst>
              <a:gd name="adj" fmla="val 4861"/>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799" name="Google Shape;799;p79"/>
          <p:cNvSpPr/>
          <p:nvPr/>
        </p:nvSpPr>
        <p:spPr>
          <a:xfrm>
            <a:off x="6739514" y="1349399"/>
            <a:ext cx="1971900" cy="3278100"/>
          </a:xfrm>
          <a:prstGeom prst="roundRect">
            <a:avLst>
              <a:gd name="adj" fmla="val 4861"/>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800" name="Google Shape;800;p79"/>
          <p:cNvSpPr txBox="1">
            <a:spLocks noGrp="1"/>
          </p:cNvSpPr>
          <p:nvPr>
            <p:ph type="body" idx="1"/>
          </p:nvPr>
        </p:nvSpPr>
        <p:spPr>
          <a:xfrm>
            <a:off x="614505"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801" name="Google Shape;801;p79"/>
          <p:cNvSpPr txBox="1">
            <a:spLocks noGrp="1"/>
          </p:cNvSpPr>
          <p:nvPr>
            <p:ph type="body" idx="2"/>
          </p:nvPr>
        </p:nvSpPr>
        <p:spPr>
          <a:xfrm>
            <a:off x="2715402"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802" name="Google Shape;802;p79"/>
          <p:cNvSpPr txBox="1">
            <a:spLocks noGrp="1"/>
          </p:cNvSpPr>
          <p:nvPr>
            <p:ph type="body" idx="3"/>
          </p:nvPr>
        </p:nvSpPr>
        <p:spPr>
          <a:xfrm>
            <a:off x="4816301"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803" name="Google Shape;803;p79"/>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04" name="Google Shape;804;p79"/>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805" name="Google Shape;805;p79"/>
          <p:cNvGrpSpPr/>
          <p:nvPr/>
        </p:nvGrpSpPr>
        <p:grpSpPr>
          <a:xfrm>
            <a:off x="-14288" y="4738047"/>
            <a:ext cx="991393" cy="405369"/>
            <a:chOff x="-19045" y="6142422"/>
            <a:chExt cx="1747255" cy="714685"/>
          </a:xfrm>
        </p:grpSpPr>
        <p:pic>
          <p:nvPicPr>
            <p:cNvPr id="806" name="Google Shape;806;p79" descr="Footer 4.png"/>
            <p:cNvPicPr preferRelativeResize="0"/>
            <p:nvPr/>
          </p:nvPicPr>
          <p:blipFill rotWithShape="1">
            <a:blip r:embed="rId5">
              <a:alphaModFix/>
            </a:blip>
            <a:srcRect l="724"/>
            <a:stretch/>
          </p:blipFill>
          <p:spPr>
            <a:xfrm>
              <a:off x="-19045" y="6142422"/>
              <a:ext cx="1747255" cy="714685"/>
            </a:xfrm>
            <a:prstGeom prst="rect">
              <a:avLst/>
            </a:prstGeom>
            <a:noFill/>
            <a:ln>
              <a:noFill/>
            </a:ln>
          </p:spPr>
        </p:pic>
        <p:sp>
          <p:nvSpPr>
            <p:cNvPr id="807" name="Google Shape;807;p79" descr="Image"/>
            <p:cNvSpPr/>
            <p:nvPr/>
          </p:nvSpPr>
          <p:spPr>
            <a:xfrm rot="-1246310">
              <a:off x="300068" y="6221202"/>
              <a:ext cx="500339" cy="438991"/>
            </a:xfrm>
            <a:prstGeom prst="rect">
              <a:avLst/>
            </a:prstGeom>
            <a:noFill/>
            <a:ln>
              <a:noFill/>
            </a:ln>
          </p:spPr>
        </p:sp>
      </p:grpSp>
      <p:sp>
        <p:nvSpPr>
          <p:cNvPr id="808" name="Google Shape;808;p79"/>
          <p:cNvSpPr txBox="1">
            <a:spLocks noGrp="1"/>
          </p:cNvSpPr>
          <p:nvPr>
            <p:ph type="body" idx="5"/>
          </p:nvPr>
        </p:nvSpPr>
        <p:spPr>
          <a:xfrm>
            <a:off x="6916027" y="1449783"/>
            <a:ext cx="1618800" cy="2885100"/>
          </a:xfrm>
          <a:prstGeom prst="rect">
            <a:avLst/>
          </a:prstGeom>
          <a:noFill/>
          <a:ln>
            <a:noFill/>
          </a:ln>
        </p:spPr>
        <p:txBody>
          <a:bodyPr spcFirstLastPara="1" wrap="square" lIns="0" tIns="0" rIns="0" bIns="0" anchor="t" anchorCtr="0">
            <a:noAutofit/>
          </a:bodyPr>
          <a:lstStyle>
            <a:lvl1pPr marL="457200" lvl="0" indent="-228600" algn="ctr" rtl="0">
              <a:spcBef>
                <a:spcPts val="800"/>
              </a:spcBef>
              <a:spcAft>
                <a:spcPts val="0"/>
              </a:spcAft>
              <a:buSzPts val="1500"/>
              <a:buNone/>
              <a:defRPr b="1">
                <a:solidFill>
                  <a:schemeClr val="dk1"/>
                </a:solidFill>
              </a:defRPr>
            </a:lvl1pPr>
            <a:lvl2pPr marL="914400" lvl="1" indent="-228600" algn="ctr" rtl="0">
              <a:spcBef>
                <a:spcPts val="200"/>
              </a:spcBef>
              <a:spcAft>
                <a:spcPts val="0"/>
              </a:spcAft>
              <a:buSzPts val="1400"/>
              <a:buNone/>
              <a:defRPr>
                <a:solidFill>
                  <a:schemeClr val="accent2"/>
                </a:solidFill>
              </a:defRPr>
            </a:lvl2pPr>
            <a:lvl3pPr marL="1371600" lvl="2" indent="-304800" algn="ctr" rtl="0">
              <a:spcBef>
                <a:spcPts val="500"/>
              </a:spcBef>
              <a:spcAft>
                <a:spcPts val="0"/>
              </a:spcAft>
              <a:buSzPts val="1200"/>
              <a:buChar char="•"/>
              <a:defRPr>
                <a:solidFill>
                  <a:schemeClr val="accent2"/>
                </a:solidFill>
              </a:defRPr>
            </a:lvl3pPr>
            <a:lvl4pPr marL="1828800" lvl="3" indent="-298450" algn="ctr" rtl="0">
              <a:spcBef>
                <a:spcPts val="500"/>
              </a:spcBef>
              <a:spcAft>
                <a:spcPts val="0"/>
              </a:spcAft>
              <a:buSzPts val="1100"/>
              <a:buChar char="•"/>
              <a:defRPr>
                <a:solidFill>
                  <a:schemeClr val="accent2"/>
                </a:solidFill>
              </a:defRPr>
            </a:lvl4pPr>
            <a:lvl5pPr marL="2286000" lvl="4" indent="-228600" algn="ctr"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809" name="Google Shape;809;p79"/>
          <p:cNvPicPr preferRelativeResize="0"/>
          <p:nvPr/>
        </p:nvPicPr>
        <p:blipFill>
          <a:blip r:embed="rId6">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G1 - Split Content - Card 1">
  <p:cSld name="Split Content - Card_1">
    <p:spTree>
      <p:nvGrpSpPr>
        <p:cNvPr id="1" name="Shape 810"/>
        <p:cNvGrpSpPr/>
        <p:nvPr/>
      </p:nvGrpSpPr>
      <p:grpSpPr>
        <a:xfrm>
          <a:off x="0" y="0"/>
          <a:ext cx="0" cy="0"/>
          <a:chOff x="0" y="0"/>
          <a:chExt cx="0" cy="0"/>
        </a:xfrm>
      </p:grpSpPr>
      <p:sp>
        <p:nvSpPr>
          <p:cNvPr id="811" name="Google Shape;811;p80"/>
          <p:cNvSpPr/>
          <p:nvPr/>
        </p:nvSpPr>
        <p:spPr>
          <a:xfrm>
            <a:off x="7289543" y="3202914"/>
            <a:ext cx="1854438" cy="1939896"/>
          </a:xfrm>
          <a:custGeom>
            <a:avLst/>
            <a:gdLst/>
            <a:ahLst/>
            <a:cxnLst/>
            <a:rect l="l" t="t" r="r" b="b"/>
            <a:pathLst>
              <a:path w="20341" h="21600" extrusionOk="0">
                <a:moveTo>
                  <a:pt x="13454" y="0"/>
                </a:moveTo>
                <a:cubicBezTo>
                  <a:pt x="10010" y="0"/>
                  <a:pt x="6567" y="1333"/>
                  <a:pt x="3940" y="3999"/>
                </a:cubicBezTo>
                <a:cubicBezTo>
                  <a:pt x="-784" y="8794"/>
                  <a:pt x="-1259" y="16265"/>
                  <a:pt x="2512" y="21600"/>
                </a:cubicBezTo>
                <a:lnTo>
                  <a:pt x="20341" y="21600"/>
                </a:lnTo>
                <a:lnTo>
                  <a:pt x="20341" y="1922"/>
                </a:lnTo>
                <a:cubicBezTo>
                  <a:pt x="18226" y="641"/>
                  <a:pt x="15840" y="0"/>
                  <a:pt x="13454" y="0"/>
                </a:cubicBezTo>
                <a:close/>
              </a:path>
            </a:pathLst>
          </a:custGeom>
          <a:solidFill>
            <a:srgbClr val="EAF5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812" name="Google Shape;812;p80"/>
          <p:cNvSpPr/>
          <p:nvPr/>
        </p:nvSpPr>
        <p:spPr>
          <a:xfrm>
            <a:off x="-1" y="670"/>
            <a:ext cx="9143982" cy="5142150"/>
          </a:xfrm>
          <a:custGeom>
            <a:avLst/>
            <a:gdLst/>
            <a:ahLst/>
            <a:cxnLst/>
            <a:rect l="l" t="t" r="r" b="b"/>
            <a:pathLst>
              <a:path w="21600" h="21600" extrusionOk="0">
                <a:moveTo>
                  <a:pt x="0" y="0"/>
                </a:moveTo>
                <a:lnTo>
                  <a:pt x="0" y="21600"/>
                </a:lnTo>
                <a:lnTo>
                  <a:pt x="9498" y="21600"/>
                </a:lnTo>
                <a:cubicBezTo>
                  <a:pt x="12733" y="19632"/>
                  <a:pt x="15772" y="16357"/>
                  <a:pt x="18353" y="11769"/>
                </a:cubicBezTo>
                <a:cubicBezTo>
                  <a:pt x="19610" y="9534"/>
                  <a:pt x="20692" y="7104"/>
                  <a:pt x="21600" y="4535"/>
                </a:cubicBezTo>
                <a:lnTo>
                  <a:pt x="21600" y="0"/>
                </a:lnTo>
                <a:lnTo>
                  <a:pt x="0" y="0"/>
                </a:lnTo>
                <a:close/>
              </a:path>
            </a:pathLst>
          </a:custGeom>
          <a:solidFill>
            <a:srgbClr val="F9E3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813" name="Google Shape;813;p80" descr="Google Shape;1487;p170"/>
          <p:cNvPicPr preferRelativeResize="0"/>
          <p:nvPr/>
        </p:nvPicPr>
        <p:blipFill rotWithShape="1">
          <a:blip r:embed="rId2">
            <a:alphaModFix/>
          </a:blip>
          <a:srcRect b="47304"/>
          <a:stretch/>
        </p:blipFill>
        <p:spPr>
          <a:xfrm>
            <a:off x="640966" y="4757505"/>
            <a:ext cx="1462677" cy="385379"/>
          </a:xfrm>
          <a:prstGeom prst="rect">
            <a:avLst/>
          </a:prstGeom>
          <a:noFill/>
          <a:ln>
            <a:noFill/>
          </a:ln>
        </p:spPr>
      </p:pic>
      <p:sp>
        <p:nvSpPr>
          <p:cNvPr id="814" name="Google Shape;814;p80"/>
          <p:cNvSpPr/>
          <p:nvPr/>
        </p:nvSpPr>
        <p:spPr>
          <a:xfrm>
            <a:off x="4537744" y="304350"/>
            <a:ext cx="4317600" cy="4326900"/>
          </a:xfrm>
          <a:prstGeom prst="roundRect">
            <a:avLst>
              <a:gd name="adj" fmla="val 2772"/>
            </a:avLst>
          </a:prstGeom>
          <a:solidFill>
            <a:srgbClr val="FFFFFF"/>
          </a:solidFill>
          <a:ln>
            <a:noFill/>
          </a:ln>
          <a:effectLst>
            <a:outerShdw blurRad="304800" dist="114300" dir="3660000" algn="tl" rotWithShape="0">
              <a:srgbClr val="000000">
                <a:alpha val="3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r>
              <a:rPr lang="en" sz="1400">
                <a:solidFill>
                  <a:srgbClr val="FFFFFF"/>
                </a:solidFill>
                <a:latin typeface="Salesforce Sans"/>
                <a:ea typeface="Salesforce Sans"/>
                <a:cs typeface="Salesforce Sans"/>
                <a:sym typeface="Salesforce Sans"/>
              </a:rPr>
              <a:t> </a:t>
            </a:r>
            <a:endParaRPr sz="1400">
              <a:solidFill>
                <a:srgbClr val="FFFFFF"/>
              </a:solidFill>
              <a:latin typeface="Salesforce Sans"/>
              <a:ea typeface="Salesforce Sans"/>
              <a:cs typeface="Salesforce Sans"/>
              <a:sym typeface="Salesforce Sans"/>
            </a:endParaRPr>
          </a:p>
        </p:txBody>
      </p:sp>
      <p:grpSp>
        <p:nvGrpSpPr>
          <p:cNvPr id="815" name="Google Shape;815;p80"/>
          <p:cNvGrpSpPr/>
          <p:nvPr/>
        </p:nvGrpSpPr>
        <p:grpSpPr>
          <a:xfrm>
            <a:off x="-14288" y="4738047"/>
            <a:ext cx="991393" cy="405369"/>
            <a:chOff x="-19045" y="6142422"/>
            <a:chExt cx="1747255" cy="714685"/>
          </a:xfrm>
        </p:grpSpPr>
        <p:pic>
          <p:nvPicPr>
            <p:cNvPr id="816" name="Google Shape;816;p80" descr="Footer 4.png"/>
            <p:cNvPicPr preferRelativeResize="0"/>
            <p:nvPr/>
          </p:nvPicPr>
          <p:blipFill rotWithShape="1">
            <a:blip r:embed="rId3">
              <a:alphaModFix/>
            </a:blip>
            <a:srcRect l="724"/>
            <a:stretch/>
          </p:blipFill>
          <p:spPr>
            <a:xfrm>
              <a:off x="-19045" y="6142422"/>
              <a:ext cx="1747255" cy="714685"/>
            </a:xfrm>
            <a:prstGeom prst="rect">
              <a:avLst/>
            </a:prstGeom>
            <a:noFill/>
            <a:ln>
              <a:noFill/>
            </a:ln>
          </p:spPr>
        </p:pic>
        <p:sp>
          <p:nvSpPr>
            <p:cNvPr id="817" name="Google Shape;817;p80" descr="Image"/>
            <p:cNvSpPr/>
            <p:nvPr/>
          </p:nvSpPr>
          <p:spPr>
            <a:xfrm rot="-1246310">
              <a:off x="300068" y="6221202"/>
              <a:ext cx="500339" cy="438991"/>
            </a:xfrm>
            <a:prstGeom prst="rect">
              <a:avLst/>
            </a:prstGeom>
            <a:noFill/>
            <a:ln>
              <a:noFill/>
            </a:ln>
          </p:spPr>
        </p:sp>
      </p:grpSp>
      <p:sp>
        <p:nvSpPr>
          <p:cNvPr id="818" name="Google Shape;818;p80"/>
          <p:cNvSpPr txBox="1">
            <a:spLocks noGrp="1"/>
          </p:cNvSpPr>
          <p:nvPr>
            <p:ph type="title"/>
          </p:nvPr>
        </p:nvSpPr>
        <p:spPr>
          <a:xfrm>
            <a:off x="428735" y="267493"/>
            <a:ext cx="32565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19" name="Google Shape;819;p80"/>
          <p:cNvSpPr txBox="1">
            <a:spLocks noGrp="1"/>
          </p:cNvSpPr>
          <p:nvPr>
            <p:ph type="body" idx="1"/>
          </p:nvPr>
        </p:nvSpPr>
        <p:spPr>
          <a:xfrm>
            <a:off x="428737" y="1917775"/>
            <a:ext cx="3998100" cy="2600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820" name="Google Shape;820;p80"/>
          <p:cNvSpPr txBox="1">
            <a:spLocks noGrp="1"/>
          </p:cNvSpPr>
          <p:nvPr>
            <p:ph type="body" idx="2"/>
          </p:nvPr>
        </p:nvSpPr>
        <p:spPr>
          <a:xfrm>
            <a:off x="428736" y="1524427"/>
            <a:ext cx="32565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821" name="Google Shape;821;p80"/>
          <p:cNvSpPr txBox="1">
            <a:spLocks noGrp="1"/>
          </p:cNvSpPr>
          <p:nvPr>
            <p:ph type="body" idx="3"/>
          </p:nvPr>
        </p:nvSpPr>
        <p:spPr>
          <a:xfrm>
            <a:off x="4805911" y="686567"/>
            <a:ext cx="3816900" cy="35562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SzPts val="1400"/>
              <a:buNone/>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822" name="Google Shape;822;p80" descr="Google Shape;1513;p170"/>
          <p:cNvPicPr preferRelativeResize="0"/>
          <p:nvPr/>
        </p:nvPicPr>
        <p:blipFill rotWithShape="1">
          <a:blip r:embed="rId4">
            <a:alphaModFix/>
          </a:blip>
          <a:srcRect l="19146" b="3185"/>
          <a:stretch/>
        </p:blipFill>
        <p:spPr>
          <a:xfrm flipH="1">
            <a:off x="7750073" y="4723807"/>
            <a:ext cx="1401571" cy="433875"/>
          </a:xfrm>
          <a:prstGeom prst="rect">
            <a:avLst/>
          </a:prstGeom>
          <a:noFill/>
          <a:ln>
            <a:noFill/>
          </a:ln>
        </p:spPr>
      </p:pic>
      <p:pic>
        <p:nvPicPr>
          <p:cNvPr id="823" name="Google Shape;823;p80" descr="Google Shape;1487;p170"/>
          <p:cNvPicPr preferRelativeResize="0"/>
          <p:nvPr/>
        </p:nvPicPr>
        <p:blipFill rotWithShape="1">
          <a:blip r:embed="rId2">
            <a:alphaModFix/>
          </a:blip>
          <a:srcRect b="47304"/>
          <a:stretch/>
        </p:blipFill>
        <p:spPr>
          <a:xfrm>
            <a:off x="6903373" y="4763357"/>
            <a:ext cx="1462677" cy="385379"/>
          </a:xfrm>
          <a:prstGeom prst="rect">
            <a:avLst/>
          </a:prstGeom>
          <a:noFill/>
          <a:ln>
            <a:noFill/>
          </a:ln>
        </p:spPr>
      </p:pic>
      <p:pic>
        <p:nvPicPr>
          <p:cNvPr id="824" name="Google Shape;824;p80" descr="Google Shape;1492;p170"/>
          <p:cNvPicPr preferRelativeResize="0"/>
          <p:nvPr/>
        </p:nvPicPr>
        <p:blipFill rotWithShape="1">
          <a:blip r:embed="rId5">
            <a:alphaModFix/>
          </a:blip>
          <a:srcRect b="2837"/>
          <a:stretch/>
        </p:blipFill>
        <p:spPr>
          <a:xfrm>
            <a:off x="6834377" y="5029591"/>
            <a:ext cx="344181" cy="121627"/>
          </a:xfrm>
          <a:prstGeom prst="rect">
            <a:avLst/>
          </a:prstGeom>
          <a:noFill/>
          <a:ln>
            <a:noFill/>
          </a:ln>
        </p:spPr>
      </p:pic>
      <p:pic>
        <p:nvPicPr>
          <p:cNvPr id="825" name="Google Shape;825;p80"/>
          <p:cNvPicPr preferRelativeResize="0"/>
          <p:nvPr/>
        </p:nvPicPr>
        <p:blipFill>
          <a:blip r:embed="rId6">
            <a:alphaModFix/>
          </a:blip>
          <a:stretch>
            <a:fillRect/>
          </a:stretch>
        </p:blipFill>
        <p:spPr>
          <a:xfrm>
            <a:off x="7893310" y="498210"/>
            <a:ext cx="752574" cy="101006"/>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G2 - Card - Large 1">
  <p:cSld name="Card - Large_1">
    <p:spTree>
      <p:nvGrpSpPr>
        <p:cNvPr id="1" name="Shape 826"/>
        <p:cNvGrpSpPr/>
        <p:nvPr/>
      </p:nvGrpSpPr>
      <p:grpSpPr>
        <a:xfrm>
          <a:off x="0" y="0"/>
          <a:ext cx="0" cy="0"/>
          <a:chOff x="0" y="0"/>
          <a:chExt cx="0" cy="0"/>
        </a:xfrm>
      </p:grpSpPr>
      <p:sp>
        <p:nvSpPr>
          <p:cNvPr id="827" name="Google Shape;827;p81"/>
          <p:cNvSpPr/>
          <p:nvPr/>
        </p:nvSpPr>
        <p:spPr>
          <a:xfrm>
            <a:off x="0" y="2114550"/>
            <a:ext cx="9144000" cy="3029100"/>
          </a:xfrm>
          <a:prstGeom prst="rect">
            <a:avLst/>
          </a:prstGeom>
          <a:solidFill>
            <a:srgbClr val="F9E3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828" name="Google Shape;828;p81"/>
          <p:cNvSpPr/>
          <p:nvPr/>
        </p:nvSpPr>
        <p:spPr>
          <a:xfrm>
            <a:off x="436819" y="1357535"/>
            <a:ext cx="8277600" cy="3273600"/>
          </a:xfrm>
          <a:prstGeom prst="roundRect">
            <a:avLst>
              <a:gd name="adj" fmla="val 2905"/>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829" name="Google Shape;829;p81"/>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30" name="Google Shape;830;p81"/>
          <p:cNvSpPr txBox="1">
            <a:spLocks noGrp="1"/>
          </p:cNvSpPr>
          <p:nvPr>
            <p:ph type="body" idx="1"/>
          </p:nvPr>
        </p:nvSpPr>
        <p:spPr>
          <a:xfrm>
            <a:off x="633827" y="1449550"/>
            <a:ext cx="7689900" cy="2899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831" name="Google Shape;831;p81"/>
          <p:cNvSpPr txBox="1">
            <a:spLocks noGrp="1"/>
          </p:cNvSpPr>
          <p:nvPr>
            <p:ph type="body" idx="2"/>
          </p:nvPr>
        </p:nvSpPr>
        <p:spPr>
          <a:xfrm>
            <a:off x="428736" y="822884"/>
            <a:ext cx="82830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832" name="Google Shape;832;p81" descr="Google Shape;1487;p170"/>
          <p:cNvPicPr preferRelativeResize="0"/>
          <p:nvPr/>
        </p:nvPicPr>
        <p:blipFill rotWithShape="1">
          <a:blip r:embed="rId2">
            <a:alphaModFix/>
          </a:blip>
          <a:srcRect b="47304"/>
          <a:stretch/>
        </p:blipFill>
        <p:spPr>
          <a:xfrm>
            <a:off x="640966" y="4765149"/>
            <a:ext cx="1462677" cy="385379"/>
          </a:xfrm>
          <a:prstGeom prst="rect">
            <a:avLst/>
          </a:prstGeom>
          <a:noFill/>
          <a:ln>
            <a:noFill/>
          </a:ln>
        </p:spPr>
      </p:pic>
      <p:sp>
        <p:nvSpPr>
          <p:cNvPr id="833" name="Google Shape;833;p81" descr="Footer 4.png"/>
          <p:cNvSpPr/>
          <p:nvPr/>
        </p:nvSpPr>
        <p:spPr>
          <a:xfrm>
            <a:off x="-9521" y="4745766"/>
            <a:ext cx="990867" cy="405378"/>
          </a:xfrm>
          <a:prstGeom prst="rect">
            <a:avLst/>
          </a:prstGeom>
          <a:noFill/>
          <a:ln>
            <a:noFill/>
          </a:ln>
        </p:spPr>
      </p:sp>
      <p:pic>
        <p:nvPicPr>
          <p:cNvPr id="834" name="Google Shape;834;p81" descr="Image"/>
          <p:cNvPicPr preferRelativeResize="0"/>
          <p:nvPr/>
        </p:nvPicPr>
        <p:blipFill rotWithShape="1">
          <a:blip r:embed="rId3">
            <a:alphaModFix/>
          </a:blip>
          <a:srcRect b="5222"/>
          <a:stretch/>
        </p:blipFill>
        <p:spPr>
          <a:xfrm rot="-1246240">
            <a:off x="171495" y="4790449"/>
            <a:ext cx="283814" cy="249004"/>
          </a:xfrm>
          <a:prstGeom prst="rect">
            <a:avLst/>
          </a:prstGeom>
          <a:noFill/>
          <a:ln>
            <a:noFill/>
          </a:ln>
        </p:spPr>
      </p:pic>
      <p:pic>
        <p:nvPicPr>
          <p:cNvPr id="835" name="Google Shape;835;p81" descr="Google Shape;1492;p170"/>
          <p:cNvPicPr preferRelativeResize="0"/>
          <p:nvPr/>
        </p:nvPicPr>
        <p:blipFill rotWithShape="1">
          <a:blip r:embed="rId4">
            <a:alphaModFix/>
          </a:blip>
          <a:srcRect b="2837"/>
          <a:stretch/>
        </p:blipFill>
        <p:spPr>
          <a:xfrm flipH="1">
            <a:off x="1791664" y="4963025"/>
            <a:ext cx="532556" cy="188193"/>
          </a:xfrm>
          <a:prstGeom prst="rect">
            <a:avLst/>
          </a:prstGeom>
          <a:noFill/>
          <a:ln>
            <a:noFill/>
          </a:ln>
        </p:spPr>
      </p:pic>
      <p:pic>
        <p:nvPicPr>
          <p:cNvPr id="836" name="Google Shape;836;p81" descr="Google Shape;1513;p170"/>
          <p:cNvPicPr preferRelativeResize="0"/>
          <p:nvPr/>
        </p:nvPicPr>
        <p:blipFill rotWithShape="1">
          <a:blip r:embed="rId5">
            <a:alphaModFix/>
          </a:blip>
          <a:srcRect b="3185"/>
          <a:stretch/>
        </p:blipFill>
        <p:spPr>
          <a:xfrm flipH="1">
            <a:off x="6663608" y="4781491"/>
            <a:ext cx="1503015" cy="376192"/>
          </a:xfrm>
          <a:prstGeom prst="rect">
            <a:avLst/>
          </a:prstGeom>
          <a:noFill/>
          <a:ln>
            <a:noFill/>
          </a:ln>
        </p:spPr>
      </p:pic>
      <p:pic>
        <p:nvPicPr>
          <p:cNvPr id="837" name="Google Shape;837;p81" descr="Google Shape;1487;p170"/>
          <p:cNvPicPr preferRelativeResize="0"/>
          <p:nvPr/>
        </p:nvPicPr>
        <p:blipFill rotWithShape="1">
          <a:blip r:embed="rId2">
            <a:alphaModFix/>
          </a:blip>
          <a:srcRect r="9123" b="47307"/>
          <a:stretch/>
        </p:blipFill>
        <p:spPr>
          <a:xfrm>
            <a:off x="7814785" y="4763363"/>
            <a:ext cx="1329213" cy="385368"/>
          </a:xfrm>
          <a:prstGeom prst="rect">
            <a:avLst/>
          </a:prstGeom>
          <a:noFill/>
          <a:ln>
            <a:noFill/>
          </a:ln>
        </p:spPr>
      </p:pic>
      <p:pic>
        <p:nvPicPr>
          <p:cNvPr id="838" name="Google Shape;838;p81"/>
          <p:cNvPicPr preferRelativeResize="0"/>
          <p:nvPr/>
        </p:nvPicPr>
        <p:blipFill>
          <a:blip r:embed="rId6">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G3 - Cards - 2-Up 1">
  <p:cSld name="Cards - 2-Up_2">
    <p:spTree>
      <p:nvGrpSpPr>
        <p:cNvPr id="1" name="Shape 839"/>
        <p:cNvGrpSpPr/>
        <p:nvPr/>
      </p:nvGrpSpPr>
      <p:grpSpPr>
        <a:xfrm>
          <a:off x="0" y="0"/>
          <a:ext cx="0" cy="0"/>
          <a:chOff x="0" y="0"/>
          <a:chExt cx="0" cy="0"/>
        </a:xfrm>
      </p:grpSpPr>
      <p:sp>
        <p:nvSpPr>
          <p:cNvPr id="840" name="Google Shape;840;p82"/>
          <p:cNvSpPr/>
          <p:nvPr/>
        </p:nvSpPr>
        <p:spPr>
          <a:xfrm>
            <a:off x="-1" y="2114550"/>
            <a:ext cx="9144000" cy="3029100"/>
          </a:xfrm>
          <a:prstGeom prst="rect">
            <a:avLst/>
          </a:prstGeom>
          <a:solidFill>
            <a:srgbClr val="F9E3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841" name="Google Shape;841;p82" descr="Google Shape;1513;p170"/>
          <p:cNvPicPr preferRelativeResize="0"/>
          <p:nvPr/>
        </p:nvPicPr>
        <p:blipFill rotWithShape="1">
          <a:blip r:embed="rId2">
            <a:alphaModFix/>
          </a:blip>
          <a:srcRect b="3185"/>
          <a:stretch/>
        </p:blipFill>
        <p:spPr>
          <a:xfrm flipH="1">
            <a:off x="440458" y="4773847"/>
            <a:ext cx="1503015" cy="376192"/>
          </a:xfrm>
          <a:prstGeom prst="rect">
            <a:avLst/>
          </a:prstGeom>
          <a:noFill/>
          <a:ln>
            <a:noFill/>
          </a:ln>
        </p:spPr>
      </p:pic>
      <p:pic>
        <p:nvPicPr>
          <p:cNvPr id="842" name="Google Shape;842;p82" descr="Google Shape;1492;p170"/>
          <p:cNvPicPr preferRelativeResize="0"/>
          <p:nvPr/>
        </p:nvPicPr>
        <p:blipFill rotWithShape="1">
          <a:blip r:embed="rId3">
            <a:alphaModFix/>
          </a:blip>
          <a:srcRect b="2837"/>
          <a:stretch/>
        </p:blipFill>
        <p:spPr>
          <a:xfrm flipH="1">
            <a:off x="1926409" y="4963025"/>
            <a:ext cx="532556" cy="188193"/>
          </a:xfrm>
          <a:prstGeom prst="rect">
            <a:avLst/>
          </a:prstGeom>
          <a:noFill/>
          <a:ln>
            <a:noFill/>
          </a:ln>
        </p:spPr>
      </p:pic>
      <p:sp>
        <p:nvSpPr>
          <p:cNvPr id="843" name="Google Shape;843;p82"/>
          <p:cNvSpPr/>
          <p:nvPr/>
        </p:nvSpPr>
        <p:spPr>
          <a:xfrm>
            <a:off x="4685570" y="1353208"/>
            <a:ext cx="4029000" cy="3277800"/>
          </a:xfrm>
          <a:prstGeom prst="roundRect">
            <a:avLst>
              <a:gd name="adj" fmla="val 2772"/>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r>
              <a:rPr lang="en" sz="1400">
                <a:solidFill>
                  <a:srgbClr val="FFFFFF"/>
                </a:solidFill>
                <a:latin typeface="Salesforce Sans"/>
                <a:ea typeface="Salesforce Sans"/>
                <a:cs typeface="Salesforce Sans"/>
                <a:sym typeface="Salesforce Sans"/>
              </a:rPr>
              <a:t> </a:t>
            </a:r>
            <a:endParaRPr sz="1400">
              <a:solidFill>
                <a:srgbClr val="FFFFFF"/>
              </a:solidFill>
              <a:latin typeface="Salesforce Sans"/>
              <a:ea typeface="Salesforce Sans"/>
              <a:cs typeface="Salesforce Sans"/>
              <a:sym typeface="Salesforce Sans"/>
            </a:endParaRPr>
          </a:p>
        </p:txBody>
      </p:sp>
      <p:sp>
        <p:nvSpPr>
          <p:cNvPr id="844" name="Google Shape;844;p82"/>
          <p:cNvSpPr/>
          <p:nvPr/>
        </p:nvSpPr>
        <p:spPr>
          <a:xfrm>
            <a:off x="436958" y="1353208"/>
            <a:ext cx="4024200" cy="3277800"/>
          </a:xfrm>
          <a:prstGeom prst="roundRect">
            <a:avLst>
              <a:gd name="adj" fmla="val 2767"/>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845" name="Google Shape;845;p82"/>
          <p:cNvSpPr txBox="1">
            <a:spLocks noGrp="1"/>
          </p:cNvSpPr>
          <p:nvPr>
            <p:ph type="body" idx="1"/>
          </p:nvPr>
        </p:nvSpPr>
        <p:spPr>
          <a:xfrm>
            <a:off x="594598" y="1449783"/>
            <a:ext cx="3418800" cy="2579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846" name="Google Shape;846;p82"/>
          <p:cNvSpPr txBox="1">
            <a:spLocks noGrp="1"/>
          </p:cNvSpPr>
          <p:nvPr>
            <p:ph type="body" idx="2"/>
          </p:nvPr>
        </p:nvSpPr>
        <p:spPr>
          <a:xfrm>
            <a:off x="4987160" y="1449783"/>
            <a:ext cx="34188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847" name="Google Shape;847;p82"/>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48" name="Google Shape;848;p82"/>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849" name="Google Shape;849;p82"/>
          <p:cNvGrpSpPr/>
          <p:nvPr/>
        </p:nvGrpSpPr>
        <p:grpSpPr>
          <a:xfrm>
            <a:off x="-14288" y="4745691"/>
            <a:ext cx="991393" cy="405369"/>
            <a:chOff x="-19045" y="6155897"/>
            <a:chExt cx="1747255" cy="714685"/>
          </a:xfrm>
        </p:grpSpPr>
        <p:pic>
          <p:nvPicPr>
            <p:cNvPr id="850" name="Google Shape;850;p82" descr="Footer 4.png"/>
            <p:cNvPicPr preferRelativeResize="0"/>
            <p:nvPr/>
          </p:nvPicPr>
          <p:blipFill rotWithShape="1">
            <a:blip r:embed="rId4">
              <a:alphaModFix/>
            </a:blip>
            <a:srcRect l="724"/>
            <a:stretch/>
          </p:blipFill>
          <p:spPr>
            <a:xfrm>
              <a:off x="-19045" y="6155897"/>
              <a:ext cx="1747255" cy="714685"/>
            </a:xfrm>
            <a:prstGeom prst="rect">
              <a:avLst/>
            </a:prstGeom>
            <a:noFill/>
            <a:ln>
              <a:noFill/>
            </a:ln>
          </p:spPr>
        </p:pic>
        <p:sp>
          <p:nvSpPr>
            <p:cNvPr id="851" name="Google Shape;851;p82" descr="Image"/>
            <p:cNvSpPr/>
            <p:nvPr/>
          </p:nvSpPr>
          <p:spPr>
            <a:xfrm rot="-1246310">
              <a:off x="300068" y="6234677"/>
              <a:ext cx="500339" cy="438991"/>
            </a:xfrm>
            <a:prstGeom prst="rect">
              <a:avLst/>
            </a:prstGeom>
            <a:noFill/>
            <a:ln>
              <a:noFill/>
            </a:ln>
          </p:spPr>
        </p:sp>
      </p:grpSp>
      <p:pic>
        <p:nvPicPr>
          <p:cNvPr id="852" name="Google Shape;852;p82" descr="Google Shape;1524;p170"/>
          <p:cNvPicPr preferRelativeResize="0"/>
          <p:nvPr/>
        </p:nvPicPr>
        <p:blipFill rotWithShape="1">
          <a:blip r:embed="rId5">
            <a:alphaModFix/>
          </a:blip>
          <a:srcRect/>
          <a:stretch/>
        </p:blipFill>
        <p:spPr>
          <a:xfrm flipH="1">
            <a:off x="6876887" y="4859858"/>
            <a:ext cx="1476426" cy="291213"/>
          </a:xfrm>
          <a:prstGeom prst="rect">
            <a:avLst/>
          </a:prstGeom>
          <a:noFill/>
          <a:ln>
            <a:noFill/>
          </a:ln>
        </p:spPr>
      </p:pic>
      <p:pic>
        <p:nvPicPr>
          <p:cNvPr id="853" name="Google Shape;853;p82" descr="Google Shape;1523;p170"/>
          <p:cNvPicPr preferRelativeResize="0"/>
          <p:nvPr/>
        </p:nvPicPr>
        <p:blipFill rotWithShape="1">
          <a:blip r:embed="rId6">
            <a:alphaModFix/>
          </a:blip>
          <a:srcRect r="5979"/>
          <a:stretch/>
        </p:blipFill>
        <p:spPr>
          <a:xfrm>
            <a:off x="7964805" y="4774913"/>
            <a:ext cx="1179196" cy="376144"/>
          </a:xfrm>
          <a:prstGeom prst="rect">
            <a:avLst/>
          </a:prstGeom>
          <a:noFill/>
          <a:ln>
            <a:noFill/>
          </a:ln>
        </p:spPr>
      </p:pic>
      <p:pic>
        <p:nvPicPr>
          <p:cNvPr id="854" name="Google Shape;854;p82"/>
          <p:cNvPicPr preferRelativeResize="0"/>
          <p:nvPr/>
        </p:nvPicPr>
        <p:blipFill>
          <a:blip r:embed="rId7">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G3 - No Cards 1">
  <p:cSld name="Cards - 2-Up_1_1">
    <p:spTree>
      <p:nvGrpSpPr>
        <p:cNvPr id="1" name="Shape 855"/>
        <p:cNvGrpSpPr/>
        <p:nvPr/>
      </p:nvGrpSpPr>
      <p:grpSpPr>
        <a:xfrm>
          <a:off x="0" y="0"/>
          <a:ext cx="0" cy="0"/>
          <a:chOff x="0" y="0"/>
          <a:chExt cx="0" cy="0"/>
        </a:xfrm>
      </p:grpSpPr>
      <p:sp>
        <p:nvSpPr>
          <p:cNvPr id="856" name="Google Shape;856;p83"/>
          <p:cNvSpPr/>
          <p:nvPr/>
        </p:nvSpPr>
        <p:spPr>
          <a:xfrm>
            <a:off x="-1" y="2114550"/>
            <a:ext cx="9144000" cy="3029100"/>
          </a:xfrm>
          <a:prstGeom prst="rect">
            <a:avLst/>
          </a:prstGeom>
          <a:solidFill>
            <a:srgbClr val="F9E3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857" name="Google Shape;857;p83" descr="Google Shape;1513;p170"/>
          <p:cNvPicPr preferRelativeResize="0"/>
          <p:nvPr/>
        </p:nvPicPr>
        <p:blipFill rotWithShape="1">
          <a:blip r:embed="rId2">
            <a:alphaModFix/>
          </a:blip>
          <a:srcRect b="3185"/>
          <a:stretch/>
        </p:blipFill>
        <p:spPr>
          <a:xfrm flipH="1">
            <a:off x="440458" y="4773847"/>
            <a:ext cx="1503015" cy="376192"/>
          </a:xfrm>
          <a:prstGeom prst="rect">
            <a:avLst/>
          </a:prstGeom>
          <a:noFill/>
          <a:ln>
            <a:noFill/>
          </a:ln>
        </p:spPr>
      </p:pic>
      <p:pic>
        <p:nvPicPr>
          <p:cNvPr id="858" name="Google Shape;858;p83" descr="Google Shape;1492;p170"/>
          <p:cNvPicPr preferRelativeResize="0"/>
          <p:nvPr/>
        </p:nvPicPr>
        <p:blipFill rotWithShape="1">
          <a:blip r:embed="rId3">
            <a:alphaModFix/>
          </a:blip>
          <a:srcRect b="2837"/>
          <a:stretch/>
        </p:blipFill>
        <p:spPr>
          <a:xfrm flipH="1">
            <a:off x="1926409" y="4963025"/>
            <a:ext cx="532556" cy="188193"/>
          </a:xfrm>
          <a:prstGeom prst="rect">
            <a:avLst/>
          </a:prstGeom>
          <a:noFill/>
          <a:ln>
            <a:noFill/>
          </a:ln>
        </p:spPr>
      </p:pic>
      <p:sp>
        <p:nvSpPr>
          <p:cNvPr id="859" name="Google Shape;859;p83"/>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60" name="Google Shape;860;p83"/>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861" name="Google Shape;861;p83"/>
          <p:cNvGrpSpPr/>
          <p:nvPr/>
        </p:nvGrpSpPr>
        <p:grpSpPr>
          <a:xfrm>
            <a:off x="-14288" y="4745691"/>
            <a:ext cx="991393" cy="405369"/>
            <a:chOff x="-19045" y="6155897"/>
            <a:chExt cx="1747255" cy="714685"/>
          </a:xfrm>
        </p:grpSpPr>
        <p:pic>
          <p:nvPicPr>
            <p:cNvPr id="862" name="Google Shape;862;p83" descr="Footer 4.png"/>
            <p:cNvPicPr preferRelativeResize="0"/>
            <p:nvPr/>
          </p:nvPicPr>
          <p:blipFill rotWithShape="1">
            <a:blip r:embed="rId4">
              <a:alphaModFix/>
            </a:blip>
            <a:srcRect l="724"/>
            <a:stretch/>
          </p:blipFill>
          <p:spPr>
            <a:xfrm>
              <a:off x="-19045" y="6155897"/>
              <a:ext cx="1747255" cy="714685"/>
            </a:xfrm>
            <a:prstGeom prst="rect">
              <a:avLst/>
            </a:prstGeom>
            <a:noFill/>
            <a:ln>
              <a:noFill/>
            </a:ln>
          </p:spPr>
        </p:pic>
        <p:sp>
          <p:nvSpPr>
            <p:cNvPr id="863" name="Google Shape;863;p83" descr="Image"/>
            <p:cNvSpPr/>
            <p:nvPr/>
          </p:nvSpPr>
          <p:spPr>
            <a:xfrm rot="-1246310">
              <a:off x="300068" y="6234677"/>
              <a:ext cx="500339" cy="438991"/>
            </a:xfrm>
            <a:prstGeom prst="rect">
              <a:avLst/>
            </a:prstGeom>
            <a:noFill/>
            <a:ln>
              <a:noFill/>
            </a:ln>
          </p:spPr>
        </p:sp>
      </p:grpSp>
      <p:pic>
        <p:nvPicPr>
          <p:cNvPr id="864" name="Google Shape;864;p83" descr="Google Shape;1524;p170"/>
          <p:cNvPicPr preferRelativeResize="0"/>
          <p:nvPr/>
        </p:nvPicPr>
        <p:blipFill rotWithShape="1">
          <a:blip r:embed="rId5">
            <a:alphaModFix/>
          </a:blip>
          <a:srcRect/>
          <a:stretch/>
        </p:blipFill>
        <p:spPr>
          <a:xfrm flipH="1">
            <a:off x="6876887" y="4859858"/>
            <a:ext cx="1476426" cy="291213"/>
          </a:xfrm>
          <a:prstGeom prst="rect">
            <a:avLst/>
          </a:prstGeom>
          <a:noFill/>
          <a:ln>
            <a:noFill/>
          </a:ln>
        </p:spPr>
      </p:pic>
      <p:pic>
        <p:nvPicPr>
          <p:cNvPr id="865" name="Google Shape;865;p83" descr="Google Shape;1523;p170"/>
          <p:cNvPicPr preferRelativeResize="0"/>
          <p:nvPr/>
        </p:nvPicPr>
        <p:blipFill rotWithShape="1">
          <a:blip r:embed="rId6">
            <a:alphaModFix/>
          </a:blip>
          <a:srcRect r="5979"/>
          <a:stretch/>
        </p:blipFill>
        <p:spPr>
          <a:xfrm>
            <a:off x="7964805" y="4774913"/>
            <a:ext cx="1179196" cy="376144"/>
          </a:xfrm>
          <a:prstGeom prst="rect">
            <a:avLst/>
          </a:prstGeom>
          <a:noFill/>
          <a:ln>
            <a:noFill/>
          </a:ln>
        </p:spPr>
      </p:pic>
      <p:pic>
        <p:nvPicPr>
          <p:cNvPr id="866" name="Google Shape;866;p83"/>
          <p:cNvPicPr preferRelativeResize="0"/>
          <p:nvPr/>
        </p:nvPicPr>
        <p:blipFill>
          <a:blip r:embed="rId7">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1 - Basic 1">
  <p:cSld name="Basic_1">
    <p:spTree>
      <p:nvGrpSpPr>
        <p:cNvPr id="1" name="Shape 125"/>
        <p:cNvGrpSpPr/>
        <p:nvPr/>
      </p:nvGrpSpPr>
      <p:grpSpPr>
        <a:xfrm>
          <a:off x="0" y="0"/>
          <a:ext cx="0" cy="0"/>
          <a:chOff x="0" y="0"/>
          <a:chExt cx="0" cy="0"/>
        </a:xfrm>
      </p:grpSpPr>
      <p:sp>
        <p:nvSpPr>
          <p:cNvPr id="126" name="Google Shape;126;p21"/>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2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7" name="Google Shape;127;p21"/>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8" name="Google Shape;128;p21"/>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9" name="Google Shape;129;p21"/>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30" name="Google Shape;130;p21"/>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131" name="Google Shape;131;p21"/>
          <p:cNvSpPr/>
          <p:nvPr/>
        </p:nvSpPr>
        <p:spPr>
          <a:xfrm>
            <a:off x="7518507" y="3518441"/>
            <a:ext cx="1625508" cy="1625076"/>
          </a:xfrm>
          <a:custGeom>
            <a:avLst/>
            <a:gdLst/>
            <a:ahLst/>
            <a:cxnLst/>
            <a:rect l="l" t="t" r="r" b="b"/>
            <a:pathLst>
              <a:path w="21600" h="21600" extrusionOk="0">
                <a:moveTo>
                  <a:pt x="21600" y="0"/>
                </a:moveTo>
                <a:cubicBezTo>
                  <a:pt x="21600" y="5528"/>
                  <a:pt x="19491" y="11056"/>
                  <a:pt x="15274" y="15274"/>
                </a:cubicBezTo>
                <a:cubicBezTo>
                  <a:pt x="11056" y="19491"/>
                  <a:pt x="5528" y="21600"/>
                  <a:pt x="0" y="21600"/>
                </a:cubicBezTo>
                <a:lnTo>
                  <a:pt x="21600" y="21600"/>
                </a:lnTo>
                <a:lnTo>
                  <a:pt x="21600" y="0"/>
                </a:lnTo>
                <a:close/>
              </a:path>
            </a:pathLst>
          </a:custGeom>
          <a:solidFill>
            <a:srgbClr val="CFE9FE"/>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pic>
        <p:nvPicPr>
          <p:cNvPr id="132" name="Google Shape;132;p21"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G4 - Cards - 3-Up 1">
  <p:cSld name="Cards - 3-Up_1">
    <p:spTree>
      <p:nvGrpSpPr>
        <p:cNvPr id="1" name="Shape 867"/>
        <p:cNvGrpSpPr/>
        <p:nvPr/>
      </p:nvGrpSpPr>
      <p:grpSpPr>
        <a:xfrm>
          <a:off x="0" y="0"/>
          <a:ext cx="0" cy="0"/>
          <a:chOff x="0" y="0"/>
          <a:chExt cx="0" cy="0"/>
        </a:xfrm>
      </p:grpSpPr>
      <p:sp>
        <p:nvSpPr>
          <p:cNvPr id="868" name="Google Shape;868;p84"/>
          <p:cNvSpPr/>
          <p:nvPr/>
        </p:nvSpPr>
        <p:spPr>
          <a:xfrm>
            <a:off x="-1" y="2114550"/>
            <a:ext cx="9144000" cy="3029100"/>
          </a:xfrm>
          <a:prstGeom prst="rect">
            <a:avLst/>
          </a:prstGeom>
          <a:solidFill>
            <a:srgbClr val="F9E3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869" name="Google Shape;869;p84"/>
          <p:cNvSpPr/>
          <p:nvPr/>
        </p:nvSpPr>
        <p:spPr>
          <a:xfrm>
            <a:off x="436819" y="1349399"/>
            <a:ext cx="26061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870" name="Google Shape;870;p84"/>
          <p:cNvSpPr/>
          <p:nvPr/>
        </p:nvSpPr>
        <p:spPr>
          <a:xfrm>
            <a:off x="3259274" y="1349399"/>
            <a:ext cx="26091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chemeClr val="accent2"/>
              </a:solidFill>
              <a:latin typeface="Salesforce Sans"/>
              <a:ea typeface="Salesforce Sans"/>
              <a:cs typeface="Salesforce Sans"/>
              <a:sym typeface="Salesforce Sans"/>
            </a:endParaRPr>
          </a:p>
        </p:txBody>
      </p:sp>
      <p:sp>
        <p:nvSpPr>
          <p:cNvPr id="871" name="Google Shape;871;p84"/>
          <p:cNvSpPr/>
          <p:nvPr/>
        </p:nvSpPr>
        <p:spPr>
          <a:xfrm>
            <a:off x="6087806" y="1349399"/>
            <a:ext cx="26265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872" name="Google Shape;872;p84"/>
          <p:cNvSpPr txBox="1">
            <a:spLocks noGrp="1"/>
          </p:cNvSpPr>
          <p:nvPr>
            <p:ph type="body" idx="1"/>
          </p:nvPr>
        </p:nvSpPr>
        <p:spPr>
          <a:xfrm>
            <a:off x="883674" y="1449788"/>
            <a:ext cx="1739700" cy="2579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873" name="Google Shape;873;p84"/>
          <p:cNvSpPr txBox="1">
            <a:spLocks noGrp="1"/>
          </p:cNvSpPr>
          <p:nvPr>
            <p:ph type="body" idx="2"/>
          </p:nvPr>
        </p:nvSpPr>
        <p:spPr>
          <a:xfrm>
            <a:off x="3693626" y="1449788"/>
            <a:ext cx="17397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874" name="Google Shape;874;p84"/>
          <p:cNvSpPr txBox="1">
            <a:spLocks noGrp="1"/>
          </p:cNvSpPr>
          <p:nvPr>
            <p:ph type="body" idx="3"/>
          </p:nvPr>
        </p:nvSpPr>
        <p:spPr>
          <a:xfrm>
            <a:off x="6460576" y="1449788"/>
            <a:ext cx="17397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875" name="Google Shape;875;p84"/>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76" name="Google Shape;876;p84"/>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877" name="Google Shape;877;p84"/>
          <p:cNvGrpSpPr/>
          <p:nvPr/>
        </p:nvGrpSpPr>
        <p:grpSpPr>
          <a:xfrm>
            <a:off x="-14288" y="4745691"/>
            <a:ext cx="991393" cy="405369"/>
            <a:chOff x="-19045" y="6155897"/>
            <a:chExt cx="1747255" cy="714685"/>
          </a:xfrm>
        </p:grpSpPr>
        <p:pic>
          <p:nvPicPr>
            <p:cNvPr id="878" name="Google Shape;878;p84" descr="Footer 4.png"/>
            <p:cNvPicPr preferRelativeResize="0"/>
            <p:nvPr/>
          </p:nvPicPr>
          <p:blipFill rotWithShape="1">
            <a:blip r:embed="rId2">
              <a:alphaModFix/>
            </a:blip>
            <a:srcRect l="724"/>
            <a:stretch/>
          </p:blipFill>
          <p:spPr>
            <a:xfrm>
              <a:off x="-19045" y="6155897"/>
              <a:ext cx="1747255" cy="714685"/>
            </a:xfrm>
            <a:prstGeom prst="rect">
              <a:avLst/>
            </a:prstGeom>
            <a:noFill/>
            <a:ln>
              <a:noFill/>
            </a:ln>
          </p:spPr>
        </p:pic>
        <p:sp>
          <p:nvSpPr>
            <p:cNvPr id="879" name="Google Shape;879;p84" descr="Image"/>
            <p:cNvSpPr/>
            <p:nvPr/>
          </p:nvSpPr>
          <p:spPr>
            <a:xfrm rot="-1246310">
              <a:off x="300068" y="6234677"/>
              <a:ext cx="500339" cy="438991"/>
            </a:xfrm>
            <a:prstGeom prst="rect">
              <a:avLst/>
            </a:prstGeom>
            <a:noFill/>
            <a:ln>
              <a:noFill/>
            </a:ln>
          </p:spPr>
        </p:sp>
      </p:grpSp>
      <p:pic>
        <p:nvPicPr>
          <p:cNvPr id="880" name="Google Shape;880;p84" descr="Google Shape;1513;p170"/>
          <p:cNvPicPr preferRelativeResize="0"/>
          <p:nvPr/>
        </p:nvPicPr>
        <p:blipFill rotWithShape="1">
          <a:blip r:embed="rId3">
            <a:alphaModFix/>
          </a:blip>
          <a:srcRect b="3185"/>
          <a:stretch/>
        </p:blipFill>
        <p:spPr>
          <a:xfrm flipH="1">
            <a:off x="6849698" y="4766204"/>
            <a:ext cx="1503015" cy="376192"/>
          </a:xfrm>
          <a:prstGeom prst="rect">
            <a:avLst/>
          </a:prstGeom>
          <a:noFill/>
          <a:ln>
            <a:noFill/>
          </a:ln>
        </p:spPr>
      </p:pic>
      <p:pic>
        <p:nvPicPr>
          <p:cNvPr id="881" name="Google Shape;881;p84" descr="Google Shape;1524;p170"/>
          <p:cNvPicPr preferRelativeResize="0"/>
          <p:nvPr/>
        </p:nvPicPr>
        <p:blipFill rotWithShape="1">
          <a:blip r:embed="rId4">
            <a:alphaModFix/>
          </a:blip>
          <a:srcRect l="14471"/>
          <a:stretch/>
        </p:blipFill>
        <p:spPr>
          <a:xfrm flipH="1">
            <a:off x="7880916" y="4852207"/>
            <a:ext cx="1263084" cy="291225"/>
          </a:xfrm>
          <a:prstGeom prst="rect">
            <a:avLst/>
          </a:prstGeom>
          <a:noFill/>
          <a:ln>
            <a:noFill/>
          </a:ln>
        </p:spPr>
      </p:pic>
      <p:pic>
        <p:nvPicPr>
          <p:cNvPr id="882" name="Google Shape;882;p84"/>
          <p:cNvPicPr preferRelativeResize="0"/>
          <p:nvPr/>
        </p:nvPicPr>
        <p:blipFill>
          <a:blip r:embed="rId5">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G5 - Cards - 4-Up 1">
  <p:cSld name="Cards - 4-Up_1">
    <p:spTree>
      <p:nvGrpSpPr>
        <p:cNvPr id="1" name="Shape 883"/>
        <p:cNvGrpSpPr/>
        <p:nvPr/>
      </p:nvGrpSpPr>
      <p:grpSpPr>
        <a:xfrm>
          <a:off x="0" y="0"/>
          <a:ext cx="0" cy="0"/>
          <a:chOff x="0" y="0"/>
          <a:chExt cx="0" cy="0"/>
        </a:xfrm>
      </p:grpSpPr>
      <p:sp>
        <p:nvSpPr>
          <p:cNvPr id="884" name="Google Shape;884;p85"/>
          <p:cNvSpPr/>
          <p:nvPr/>
        </p:nvSpPr>
        <p:spPr>
          <a:xfrm>
            <a:off x="-1" y="2114550"/>
            <a:ext cx="9144000" cy="3029100"/>
          </a:xfrm>
          <a:prstGeom prst="rect">
            <a:avLst/>
          </a:prstGeom>
          <a:solidFill>
            <a:srgbClr val="F9E3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885" name="Google Shape;885;p85" descr="Google Shape;1524;p170"/>
          <p:cNvPicPr preferRelativeResize="0"/>
          <p:nvPr/>
        </p:nvPicPr>
        <p:blipFill rotWithShape="1">
          <a:blip r:embed="rId2">
            <a:alphaModFix/>
          </a:blip>
          <a:srcRect/>
          <a:stretch/>
        </p:blipFill>
        <p:spPr>
          <a:xfrm flipH="1">
            <a:off x="6755985" y="4852214"/>
            <a:ext cx="1476426" cy="291213"/>
          </a:xfrm>
          <a:prstGeom prst="rect">
            <a:avLst/>
          </a:prstGeom>
          <a:noFill/>
          <a:ln>
            <a:noFill/>
          </a:ln>
        </p:spPr>
      </p:pic>
      <p:pic>
        <p:nvPicPr>
          <p:cNvPr id="886" name="Google Shape;886;p85" descr="Google Shape;1516;p170"/>
          <p:cNvPicPr preferRelativeResize="0"/>
          <p:nvPr/>
        </p:nvPicPr>
        <p:blipFill rotWithShape="1">
          <a:blip r:embed="rId3">
            <a:alphaModFix/>
          </a:blip>
          <a:srcRect/>
          <a:stretch/>
        </p:blipFill>
        <p:spPr>
          <a:xfrm>
            <a:off x="811317" y="4834459"/>
            <a:ext cx="1202826" cy="308287"/>
          </a:xfrm>
          <a:prstGeom prst="rect">
            <a:avLst/>
          </a:prstGeom>
          <a:noFill/>
          <a:ln>
            <a:noFill/>
          </a:ln>
        </p:spPr>
      </p:pic>
      <p:pic>
        <p:nvPicPr>
          <p:cNvPr id="887" name="Google Shape;887;p85" descr="Google Shape;1487;p170"/>
          <p:cNvPicPr preferRelativeResize="0"/>
          <p:nvPr/>
        </p:nvPicPr>
        <p:blipFill rotWithShape="1">
          <a:blip r:embed="rId4">
            <a:alphaModFix/>
          </a:blip>
          <a:srcRect b="47304"/>
          <a:stretch/>
        </p:blipFill>
        <p:spPr>
          <a:xfrm>
            <a:off x="7558249" y="4696014"/>
            <a:ext cx="1689256" cy="445079"/>
          </a:xfrm>
          <a:prstGeom prst="rect">
            <a:avLst/>
          </a:prstGeom>
          <a:noFill/>
          <a:ln>
            <a:noFill/>
          </a:ln>
        </p:spPr>
      </p:pic>
      <p:sp>
        <p:nvSpPr>
          <p:cNvPr id="888" name="Google Shape;888;p85"/>
          <p:cNvSpPr/>
          <p:nvPr/>
        </p:nvSpPr>
        <p:spPr>
          <a:xfrm>
            <a:off x="436819" y="1349399"/>
            <a:ext cx="1971900" cy="3278100"/>
          </a:xfrm>
          <a:prstGeom prst="roundRect">
            <a:avLst>
              <a:gd name="adj" fmla="val 4824"/>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889" name="Google Shape;889;p85"/>
          <p:cNvSpPr/>
          <p:nvPr/>
        </p:nvSpPr>
        <p:spPr>
          <a:xfrm>
            <a:off x="2540465" y="1349399"/>
            <a:ext cx="1966200" cy="3278100"/>
          </a:xfrm>
          <a:prstGeom prst="roundRect">
            <a:avLst>
              <a:gd name="adj" fmla="val 4843"/>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890" name="Google Shape;890;p85"/>
          <p:cNvSpPr/>
          <p:nvPr/>
        </p:nvSpPr>
        <p:spPr>
          <a:xfrm>
            <a:off x="4638616" y="1349399"/>
            <a:ext cx="1971900" cy="3278100"/>
          </a:xfrm>
          <a:prstGeom prst="roundRect">
            <a:avLst>
              <a:gd name="adj" fmla="val 4861"/>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891" name="Google Shape;891;p85"/>
          <p:cNvSpPr/>
          <p:nvPr/>
        </p:nvSpPr>
        <p:spPr>
          <a:xfrm>
            <a:off x="6739514" y="1349399"/>
            <a:ext cx="1971900" cy="3278100"/>
          </a:xfrm>
          <a:prstGeom prst="roundRect">
            <a:avLst>
              <a:gd name="adj" fmla="val 4861"/>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892" name="Google Shape;892;p85"/>
          <p:cNvSpPr txBox="1">
            <a:spLocks noGrp="1"/>
          </p:cNvSpPr>
          <p:nvPr>
            <p:ph type="body" idx="1"/>
          </p:nvPr>
        </p:nvSpPr>
        <p:spPr>
          <a:xfrm>
            <a:off x="614505"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893" name="Google Shape;893;p85"/>
          <p:cNvSpPr txBox="1">
            <a:spLocks noGrp="1"/>
          </p:cNvSpPr>
          <p:nvPr>
            <p:ph type="body" idx="2"/>
          </p:nvPr>
        </p:nvSpPr>
        <p:spPr>
          <a:xfrm>
            <a:off x="2715402"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894" name="Google Shape;894;p85"/>
          <p:cNvSpPr txBox="1">
            <a:spLocks noGrp="1"/>
          </p:cNvSpPr>
          <p:nvPr>
            <p:ph type="body" idx="3"/>
          </p:nvPr>
        </p:nvSpPr>
        <p:spPr>
          <a:xfrm>
            <a:off x="4816301"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895" name="Google Shape;895;p85"/>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96" name="Google Shape;896;p85"/>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897" name="Google Shape;897;p85"/>
          <p:cNvGrpSpPr/>
          <p:nvPr/>
        </p:nvGrpSpPr>
        <p:grpSpPr>
          <a:xfrm>
            <a:off x="-14288" y="4738047"/>
            <a:ext cx="991393" cy="405369"/>
            <a:chOff x="-19045" y="6142422"/>
            <a:chExt cx="1747255" cy="714685"/>
          </a:xfrm>
        </p:grpSpPr>
        <p:pic>
          <p:nvPicPr>
            <p:cNvPr id="898" name="Google Shape;898;p85" descr="Footer 4.png"/>
            <p:cNvPicPr preferRelativeResize="0"/>
            <p:nvPr/>
          </p:nvPicPr>
          <p:blipFill rotWithShape="1">
            <a:blip r:embed="rId5">
              <a:alphaModFix/>
            </a:blip>
            <a:srcRect l="724"/>
            <a:stretch/>
          </p:blipFill>
          <p:spPr>
            <a:xfrm>
              <a:off x="-19045" y="6142422"/>
              <a:ext cx="1747255" cy="714685"/>
            </a:xfrm>
            <a:prstGeom prst="rect">
              <a:avLst/>
            </a:prstGeom>
            <a:noFill/>
            <a:ln>
              <a:noFill/>
            </a:ln>
          </p:spPr>
        </p:pic>
        <p:sp>
          <p:nvSpPr>
            <p:cNvPr id="899" name="Google Shape;899;p85" descr="Image"/>
            <p:cNvSpPr/>
            <p:nvPr/>
          </p:nvSpPr>
          <p:spPr>
            <a:xfrm rot="-1246310">
              <a:off x="300068" y="6221202"/>
              <a:ext cx="500339" cy="438991"/>
            </a:xfrm>
            <a:prstGeom prst="rect">
              <a:avLst/>
            </a:prstGeom>
            <a:noFill/>
            <a:ln>
              <a:noFill/>
            </a:ln>
          </p:spPr>
        </p:sp>
      </p:grpSp>
      <p:sp>
        <p:nvSpPr>
          <p:cNvPr id="900" name="Google Shape;900;p85"/>
          <p:cNvSpPr txBox="1">
            <a:spLocks noGrp="1"/>
          </p:cNvSpPr>
          <p:nvPr>
            <p:ph type="body" idx="5"/>
          </p:nvPr>
        </p:nvSpPr>
        <p:spPr>
          <a:xfrm>
            <a:off x="6916027" y="1449783"/>
            <a:ext cx="1618800" cy="2885100"/>
          </a:xfrm>
          <a:prstGeom prst="rect">
            <a:avLst/>
          </a:prstGeom>
          <a:noFill/>
          <a:ln>
            <a:noFill/>
          </a:ln>
        </p:spPr>
        <p:txBody>
          <a:bodyPr spcFirstLastPara="1" wrap="square" lIns="0" tIns="0" rIns="0" bIns="0" anchor="t" anchorCtr="0">
            <a:noAutofit/>
          </a:bodyPr>
          <a:lstStyle>
            <a:lvl1pPr marL="457200" lvl="0" indent="-228600" algn="ctr" rtl="0">
              <a:spcBef>
                <a:spcPts val="800"/>
              </a:spcBef>
              <a:spcAft>
                <a:spcPts val="0"/>
              </a:spcAft>
              <a:buSzPts val="1500"/>
              <a:buNone/>
              <a:defRPr b="1">
                <a:solidFill>
                  <a:schemeClr val="dk1"/>
                </a:solidFill>
              </a:defRPr>
            </a:lvl1pPr>
            <a:lvl2pPr marL="914400" lvl="1" indent="-228600" algn="ctr" rtl="0">
              <a:spcBef>
                <a:spcPts val="200"/>
              </a:spcBef>
              <a:spcAft>
                <a:spcPts val="0"/>
              </a:spcAft>
              <a:buSzPts val="1400"/>
              <a:buNone/>
              <a:defRPr>
                <a:solidFill>
                  <a:schemeClr val="accent2"/>
                </a:solidFill>
              </a:defRPr>
            </a:lvl2pPr>
            <a:lvl3pPr marL="1371600" lvl="2" indent="-304800" algn="ctr" rtl="0">
              <a:spcBef>
                <a:spcPts val="500"/>
              </a:spcBef>
              <a:spcAft>
                <a:spcPts val="0"/>
              </a:spcAft>
              <a:buSzPts val="1200"/>
              <a:buChar char="•"/>
              <a:defRPr>
                <a:solidFill>
                  <a:schemeClr val="accent2"/>
                </a:solidFill>
              </a:defRPr>
            </a:lvl3pPr>
            <a:lvl4pPr marL="1828800" lvl="3" indent="-298450" algn="ctr" rtl="0">
              <a:spcBef>
                <a:spcPts val="500"/>
              </a:spcBef>
              <a:spcAft>
                <a:spcPts val="0"/>
              </a:spcAft>
              <a:buSzPts val="1100"/>
              <a:buChar char="•"/>
              <a:defRPr>
                <a:solidFill>
                  <a:schemeClr val="accent2"/>
                </a:solidFill>
              </a:defRPr>
            </a:lvl4pPr>
            <a:lvl5pPr marL="2286000" lvl="4" indent="-228600" algn="ctr"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901" name="Google Shape;901;p85"/>
          <p:cNvPicPr preferRelativeResize="0"/>
          <p:nvPr/>
        </p:nvPicPr>
        <p:blipFill>
          <a:blip r:embed="rId6">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G1 - Split Content - Card 1 1">
  <p:cSld name="Split Content - Card_1_1">
    <p:spTree>
      <p:nvGrpSpPr>
        <p:cNvPr id="1" name="Shape 902"/>
        <p:cNvGrpSpPr/>
        <p:nvPr/>
      </p:nvGrpSpPr>
      <p:grpSpPr>
        <a:xfrm>
          <a:off x="0" y="0"/>
          <a:ext cx="0" cy="0"/>
          <a:chOff x="0" y="0"/>
          <a:chExt cx="0" cy="0"/>
        </a:xfrm>
      </p:grpSpPr>
      <p:sp>
        <p:nvSpPr>
          <p:cNvPr id="903" name="Google Shape;903;p86"/>
          <p:cNvSpPr/>
          <p:nvPr/>
        </p:nvSpPr>
        <p:spPr>
          <a:xfrm>
            <a:off x="7289543" y="3202914"/>
            <a:ext cx="1854438" cy="1939896"/>
          </a:xfrm>
          <a:custGeom>
            <a:avLst/>
            <a:gdLst/>
            <a:ahLst/>
            <a:cxnLst/>
            <a:rect l="l" t="t" r="r" b="b"/>
            <a:pathLst>
              <a:path w="20341" h="21600" extrusionOk="0">
                <a:moveTo>
                  <a:pt x="13454" y="0"/>
                </a:moveTo>
                <a:cubicBezTo>
                  <a:pt x="10010" y="0"/>
                  <a:pt x="6567" y="1333"/>
                  <a:pt x="3940" y="3999"/>
                </a:cubicBezTo>
                <a:cubicBezTo>
                  <a:pt x="-784" y="8794"/>
                  <a:pt x="-1259" y="16265"/>
                  <a:pt x="2512" y="21600"/>
                </a:cubicBezTo>
                <a:lnTo>
                  <a:pt x="20341" y="21600"/>
                </a:lnTo>
                <a:lnTo>
                  <a:pt x="20341" y="1922"/>
                </a:lnTo>
                <a:cubicBezTo>
                  <a:pt x="18226" y="641"/>
                  <a:pt x="15840" y="0"/>
                  <a:pt x="13454" y="0"/>
                </a:cubicBezTo>
                <a:close/>
              </a:path>
            </a:pathLst>
          </a:custGeom>
          <a:solidFill>
            <a:srgbClr val="C2C7E8"/>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904" name="Google Shape;904;p86"/>
          <p:cNvSpPr/>
          <p:nvPr/>
        </p:nvSpPr>
        <p:spPr>
          <a:xfrm>
            <a:off x="-1" y="670"/>
            <a:ext cx="9143982" cy="5142150"/>
          </a:xfrm>
          <a:custGeom>
            <a:avLst/>
            <a:gdLst/>
            <a:ahLst/>
            <a:cxnLst/>
            <a:rect l="l" t="t" r="r" b="b"/>
            <a:pathLst>
              <a:path w="21600" h="21600" extrusionOk="0">
                <a:moveTo>
                  <a:pt x="0" y="0"/>
                </a:moveTo>
                <a:lnTo>
                  <a:pt x="0" y="21600"/>
                </a:lnTo>
                <a:lnTo>
                  <a:pt x="9498" y="21600"/>
                </a:lnTo>
                <a:cubicBezTo>
                  <a:pt x="12733" y="19632"/>
                  <a:pt x="15772" y="16357"/>
                  <a:pt x="18353" y="11769"/>
                </a:cubicBezTo>
                <a:cubicBezTo>
                  <a:pt x="19610" y="9534"/>
                  <a:pt x="20692" y="7104"/>
                  <a:pt x="21600" y="4535"/>
                </a:cubicBezTo>
                <a:lnTo>
                  <a:pt x="21600" y="0"/>
                </a:lnTo>
                <a:lnTo>
                  <a:pt x="0" y="0"/>
                </a:lnTo>
                <a:close/>
              </a:path>
            </a:pathLst>
          </a:custGeom>
          <a:solidFill>
            <a:srgbClr val="C2C7E8"/>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905" name="Google Shape;905;p86" descr="Google Shape;1487;p170"/>
          <p:cNvPicPr preferRelativeResize="0"/>
          <p:nvPr/>
        </p:nvPicPr>
        <p:blipFill rotWithShape="1">
          <a:blip r:embed="rId2">
            <a:alphaModFix/>
          </a:blip>
          <a:srcRect b="47304"/>
          <a:stretch/>
        </p:blipFill>
        <p:spPr>
          <a:xfrm>
            <a:off x="640966" y="4757505"/>
            <a:ext cx="1462677" cy="385379"/>
          </a:xfrm>
          <a:prstGeom prst="rect">
            <a:avLst/>
          </a:prstGeom>
          <a:noFill/>
          <a:ln>
            <a:noFill/>
          </a:ln>
        </p:spPr>
      </p:pic>
      <p:sp>
        <p:nvSpPr>
          <p:cNvPr id="906" name="Google Shape;906;p86"/>
          <p:cNvSpPr/>
          <p:nvPr/>
        </p:nvSpPr>
        <p:spPr>
          <a:xfrm>
            <a:off x="4537744" y="304350"/>
            <a:ext cx="4317600" cy="4326900"/>
          </a:xfrm>
          <a:prstGeom prst="roundRect">
            <a:avLst>
              <a:gd name="adj" fmla="val 2772"/>
            </a:avLst>
          </a:prstGeom>
          <a:solidFill>
            <a:srgbClr val="FFFFFF"/>
          </a:solidFill>
          <a:ln>
            <a:noFill/>
          </a:ln>
          <a:effectLst>
            <a:outerShdw blurRad="304800" dist="114300" dir="3660000" algn="tl" rotWithShape="0">
              <a:srgbClr val="000000">
                <a:alpha val="3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r>
              <a:rPr lang="en" sz="1400">
                <a:solidFill>
                  <a:srgbClr val="FFFFFF"/>
                </a:solidFill>
                <a:latin typeface="Salesforce Sans"/>
                <a:ea typeface="Salesforce Sans"/>
                <a:cs typeface="Salesforce Sans"/>
                <a:sym typeface="Salesforce Sans"/>
              </a:rPr>
              <a:t> </a:t>
            </a:r>
            <a:endParaRPr sz="1400">
              <a:solidFill>
                <a:srgbClr val="FFFFFF"/>
              </a:solidFill>
              <a:latin typeface="Salesforce Sans"/>
              <a:ea typeface="Salesforce Sans"/>
              <a:cs typeface="Salesforce Sans"/>
              <a:sym typeface="Salesforce Sans"/>
            </a:endParaRPr>
          </a:p>
        </p:txBody>
      </p:sp>
      <p:grpSp>
        <p:nvGrpSpPr>
          <p:cNvPr id="907" name="Google Shape;907;p86"/>
          <p:cNvGrpSpPr/>
          <p:nvPr/>
        </p:nvGrpSpPr>
        <p:grpSpPr>
          <a:xfrm>
            <a:off x="-14288" y="4738047"/>
            <a:ext cx="991393" cy="405369"/>
            <a:chOff x="-19045" y="6142422"/>
            <a:chExt cx="1747255" cy="714685"/>
          </a:xfrm>
        </p:grpSpPr>
        <p:pic>
          <p:nvPicPr>
            <p:cNvPr id="908" name="Google Shape;908;p86" descr="Footer 4.png"/>
            <p:cNvPicPr preferRelativeResize="0"/>
            <p:nvPr/>
          </p:nvPicPr>
          <p:blipFill rotWithShape="1">
            <a:blip r:embed="rId3">
              <a:alphaModFix/>
            </a:blip>
            <a:srcRect l="724"/>
            <a:stretch/>
          </p:blipFill>
          <p:spPr>
            <a:xfrm>
              <a:off x="-19045" y="6142422"/>
              <a:ext cx="1747255" cy="714685"/>
            </a:xfrm>
            <a:prstGeom prst="rect">
              <a:avLst/>
            </a:prstGeom>
            <a:noFill/>
            <a:ln>
              <a:noFill/>
            </a:ln>
          </p:spPr>
        </p:pic>
        <p:sp>
          <p:nvSpPr>
            <p:cNvPr id="909" name="Google Shape;909;p86" descr="Image"/>
            <p:cNvSpPr/>
            <p:nvPr/>
          </p:nvSpPr>
          <p:spPr>
            <a:xfrm rot="-1246310">
              <a:off x="300068" y="6221202"/>
              <a:ext cx="500339" cy="438991"/>
            </a:xfrm>
            <a:prstGeom prst="rect">
              <a:avLst/>
            </a:prstGeom>
            <a:noFill/>
            <a:ln>
              <a:noFill/>
            </a:ln>
          </p:spPr>
        </p:sp>
      </p:grpSp>
      <p:sp>
        <p:nvSpPr>
          <p:cNvPr id="910" name="Google Shape;910;p86"/>
          <p:cNvSpPr txBox="1">
            <a:spLocks noGrp="1"/>
          </p:cNvSpPr>
          <p:nvPr>
            <p:ph type="title"/>
          </p:nvPr>
        </p:nvSpPr>
        <p:spPr>
          <a:xfrm>
            <a:off x="428735" y="267493"/>
            <a:ext cx="32565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11" name="Google Shape;911;p86"/>
          <p:cNvSpPr txBox="1">
            <a:spLocks noGrp="1"/>
          </p:cNvSpPr>
          <p:nvPr>
            <p:ph type="body" idx="1"/>
          </p:nvPr>
        </p:nvSpPr>
        <p:spPr>
          <a:xfrm>
            <a:off x="428737" y="1917775"/>
            <a:ext cx="3998100" cy="2600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912" name="Google Shape;912;p86"/>
          <p:cNvSpPr txBox="1">
            <a:spLocks noGrp="1"/>
          </p:cNvSpPr>
          <p:nvPr>
            <p:ph type="body" idx="2"/>
          </p:nvPr>
        </p:nvSpPr>
        <p:spPr>
          <a:xfrm>
            <a:off x="428736" y="1524427"/>
            <a:ext cx="32565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913" name="Google Shape;913;p86"/>
          <p:cNvSpPr txBox="1">
            <a:spLocks noGrp="1"/>
          </p:cNvSpPr>
          <p:nvPr>
            <p:ph type="body" idx="3"/>
          </p:nvPr>
        </p:nvSpPr>
        <p:spPr>
          <a:xfrm>
            <a:off x="4805911" y="686567"/>
            <a:ext cx="3816900" cy="35562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SzPts val="1400"/>
              <a:buNone/>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914" name="Google Shape;914;p86" descr="Google Shape;1513;p170"/>
          <p:cNvPicPr preferRelativeResize="0"/>
          <p:nvPr/>
        </p:nvPicPr>
        <p:blipFill rotWithShape="1">
          <a:blip r:embed="rId4">
            <a:alphaModFix/>
          </a:blip>
          <a:srcRect l="19146" b="3185"/>
          <a:stretch/>
        </p:blipFill>
        <p:spPr>
          <a:xfrm flipH="1">
            <a:off x="7750073" y="4723807"/>
            <a:ext cx="1401571" cy="433875"/>
          </a:xfrm>
          <a:prstGeom prst="rect">
            <a:avLst/>
          </a:prstGeom>
          <a:noFill/>
          <a:ln>
            <a:noFill/>
          </a:ln>
        </p:spPr>
      </p:pic>
      <p:pic>
        <p:nvPicPr>
          <p:cNvPr id="915" name="Google Shape;915;p86" descr="Google Shape;1487;p170"/>
          <p:cNvPicPr preferRelativeResize="0"/>
          <p:nvPr/>
        </p:nvPicPr>
        <p:blipFill rotWithShape="1">
          <a:blip r:embed="rId2">
            <a:alphaModFix/>
          </a:blip>
          <a:srcRect b="47304"/>
          <a:stretch/>
        </p:blipFill>
        <p:spPr>
          <a:xfrm>
            <a:off x="6903373" y="4763357"/>
            <a:ext cx="1462677" cy="385379"/>
          </a:xfrm>
          <a:prstGeom prst="rect">
            <a:avLst/>
          </a:prstGeom>
          <a:noFill/>
          <a:ln>
            <a:noFill/>
          </a:ln>
        </p:spPr>
      </p:pic>
      <p:pic>
        <p:nvPicPr>
          <p:cNvPr id="916" name="Google Shape;916;p86" descr="Google Shape;1492;p170"/>
          <p:cNvPicPr preferRelativeResize="0"/>
          <p:nvPr/>
        </p:nvPicPr>
        <p:blipFill rotWithShape="1">
          <a:blip r:embed="rId5">
            <a:alphaModFix/>
          </a:blip>
          <a:srcRect b="2837"/>
          <a:stretch/>
        </p:blipFill>
        <p:spPr>
          <a:xfrm>
            <a:off x="6834377" y="5029591"/>
            <a:ext cx="344181" cy="121627"/>
          </a:xfrm>
          <a:prstGeom prst="rect">
            <a:avLst/>
          </a:prstGeom>
          <a:noFill/>
          <a:ln>
            <a:noFill/>
          </a:ln>
        </p:spPr>
      </p:pic>
      <p:pic>
        <p:nvPicPr>
          <p:cNvPr id="917" name="Google Shape;917;p86"/>
          <p:cNvPicPr preferRelativeResize="0"/>
          <p:nvPr/>
        </p:nvPicPr>
        <p:blipFill>
          <a:blip r:embed="rId6">
            <a:alphaModFix/>
          </a:blip>
          <a:stretch>
            <a:fillRect/>
          </a:stretch>
        </p:blipFill>
        <p:spPr>
          <a:xfrm>
            <a:off x="7893310" y="498210"/>
            <a:ext cx="752574" cy="101006"/>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G2 - Card - Large 1 1">
  <p:cSld name="Card - Large_1_1">
    <p:spTree>
      <p:nvGrpSpPr>
        <p:cNvPr id="1" name="Shape 918"/>
        <p:cNvGrpSpPr/>
        <p:nvPr/>
      </p:nvGrpSpPr>
      <p:grpSpPr>
        <a:xfrm>
          <a:off x="0" y="0"/>
          <a:ext cx="0" cy="0"/>
          <a:chOff x="0" y="0"/>
          <a:chExt cx="0" cy="0"/>
        </a:xfrm>
      </p:grpSpPr>
      <p:sp>
        <p:nvSpPr>
          <p:cNvPr id="919" name="Google Shape;919;p87"/>
          <p:cNvSpPr/>
          <p:nvPr/>
        </p:nvSpPr>
        <p:spPr>
          <a:xfrm>
            <a:off x="0" y="2114550"/>
            <a:ext cx="9144000" cy="3029100"/>
          </a:xfrm>
          <a:prstGeom prst="rect">
            <a:avLst/>
          </a:prstGeom>
          <a:solidFill>
            <a:srgbClr val="C2C8E8"/>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920" name="Google Shape;920;p87"/>
          <p:cNvSpPr/>
          <p:nvPr/>
        </p:nvSpPr>
        <p:spPr>
          <a:xfrm>
            <a:off x="436819" y="1357535"/>
            <a:ext cx="8277600" cy="3273600"/>
          </a:xfrm>
          <a:prstGeom prst="roundRect">
            <a:avLst>
              <a:gd name="adj" fmla="val 2905"/>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921" name="Google Shape;921;p87"/>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22" name="Google Shape;922;p87"/>
          <p:cNvSpPr txBox="1">
            <a:spLocks noGrp="1"/>
          </p:cNvSpPr>
          <p:nvPr>
            <p:ph type="body" idx="1"/>
          </p:nvPr>
        </p:nvSpPr>
        <p:spPr>
          <a:xfrm>
            <a:off x="633827" y="1449550"/>
            <a:ext cx="7689900" cy="2899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923" name="Google Shape;923;p87"/>
          <p:cNvSpPr txBox="1">
            <a:spLocks noGrp="1"/>
          </p:cNvSpPr>
          <p:nvPr>
            <p:ph type="body" idx="2"/>
          </p:nvPr>
        </p:nvSpPr>
        <p:spPr>
          <a:xfrm>
            <a:off x="428736" y="822884"/>
            <a:ext cx="82830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924" name="Google Shape;924;p87" descr="Google Shape;1487;p170"/>
          <p:cNvPicPr preferRelativeResize="0"/>
          <p:nvPr/>
        </p:nvPicPr>
        <p:blipFill rotWithShape="1">
          <a:blip r:embed="rId2">
            <a:alphaModFix/>
          </a:blip>
          <a:srcRect b="47304"/>
          <a:stretch/>
        </p:blipFill>
        <p:spPr>
          <a:xfrm>
            <a:off x="640966" y="4765149"/>
            <a:ext cx="1462677" cy="385379"/>
          </a:xfrm>
          <a:prstGeom prst="rect">
            <a:avLst/>
          </a:prstGeom>
          <a:noFill/>
          <a:ln>
            <a:noFill/>
          </a:ln>
        </p:spPr>
      </p:pic>
      <p:sp>
        <p:nvSpPr>
          <p:cNvPr id="925" name="Google Shape;925;p87" descr="Footer 4.png"/>
          <p:cNvSpPr/>
          <p:nvPr/>
        </p:nvSpPr>
        <p:spPr>
          <a:xfrm>
            <a:off x="-9521" y="4745766"/>
            <a:ext cx="990867" cy="405378"/>
          </a:xfrm>
          <a:prstGeom prst="rect">
            <a:avLst/>
          </a:prstGeom>
          <a:noFill/>
          <a:ln>
            <a:noFill/>
          </a:ln>
        </p:spPr>
      </p:sp>
      <p:pic>
        <p:nvPicPr>
          <p:cNvPr id="926" name="Google Shape;926;p87" descr="Image"/>
          <p:cNvPicPr preferRelativeResize="0"/>
          <p:nvPr/>
        </p:nvPicPr>
        <p:blipFill rotWithShape="1">
          <a:blip r:embed="rId3">
            <a:alphaModFix/>
          </a:blip>
          <a:srcRect b="5222"/>
          <a:stretch/>
        </p:blipFill>
        <p:spPr>
          <a:xfrm rot="-1246240">
            <a:off x="171495" y="4790449"/>
            <a:ext cx="283814" cy="249004"/>
          </a:xfrm>
          <a:prstGeom prst="rect">
            <a:avLst/>
          </a:prstGeom>
          <a:noFill/>
          <a:ln>
            <a:noFill/>
          </a:ln>
        </p:spPr>
      </p:pic>
      <p:pic>
        <p:nvPicPr>
          <p:cNvPr id="927" name="Google Shape;927;p87" descr="Google Shape;1492;p170"/>
          <p:cNvPicPr preferRelativeResize="0"/>
          <p:nvPr/>
        </p:nvPicPr>
        <p:blipFill rotWithShape="1">
          <a:blip r:embed="rId4">
            <a:alphaModFix/>
          </a:blip>
          <a:srcRect b="2837"/>
          <a:stretch/>
        </p:blipFill>
        <p:spPr>
          <a:xfrm flipH="1">
            <a:off x="1791664" y="4963025"/>
            <a:ext cx="532556" cy="188193"/>
          </a:xfrm>
          <a:prstGeom prst="rect">
            <a:avLst/>
          </a:prstGeom>
          <a:noFill/>
          <a:ln>
            <a:noFill/>
          </a:ln>
        </p:spPr>
      </p:pic>
      <p:pic>
        <p:nvPicPr>
          <p:cNvPr id="928" name="Google Shape;928;p87" descr="Google Shape;1513;p170"/>
          <p:cNvPicPr preferRelativeResize="0"/>
          <p:nvPr/>
        </p:nvPicPr>
        <p:blipFill rotWithShape="1">
          <a:blip r:embed="rId5">
            <a:alphaModFix/>
          </a:blip>
          <a:srcRect b="3185"/>
          <a:stretch/>
        </p:blipFill>
        <p:spPr>
          <a:xfrm flipH="1">
            <a:off x="6663608" y="4781491"/>
            <a:ext cx="1503015" cy="376192"/>
          </a:xfrm>
          <a:prstGeom prst="rect">
            <a:avLst/>
          </a:prstGeom>
          <a:noFill/>
          <a:ln>
            <a:noFill/>
          </a:ln>
        </p:spPr>
      </p:pic>
      <p:pic>
        <p:nvPicPr>
          <p:cNvPr id="929" name="Google Shape;929;p87" descr="Google Shape;1487;p170"/>
          <p:cNvPicPr preferRelativeResize="0"/>
          <p:nvPr/>
        </p:nvPicPr>
        <p:blipFill rotWithShape="1">
          <a:blip r:embed="rId2">
            <a:alphaModFix/>
          </a:blip>
          <a:srcRect r="9123" b="47307"/>
          <a:stretch/>
        </p:blipFill>
        <p:spPr>
          <a:xfrm>
            <a:off x="7814785" y="4763363"/>
            <a:ext cx="1329213" cy="385368"/>
          </a:xfrm>
          <a:prstGeom prst="rect">
            <a:avLst/>
          </a:prstGeom>
          <a:noFill/>
          <a:ln>
            <a:noFill/>
          </a:ln>
        </p:spPr>
      </p:pic>
      <p:pic>
        <p:nvPicPr>
          <p:cNvPr id="930" name="Google Shape;930;p87"/>
          <p:cNvPicPr preferRelativeResize="0"/>
          <p:nvPr/>
        </p:nvPicPr>
        <p:blipFill>
          <a:blip r:embed="rId6">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G3 - Cards - 2-Up 1 1">
  <p:cSld name="Cards - 2-Up_2_1">
    <p:spTree>
      <p:nvGrpSpPr>
        <p:cNvPr id="1" name="Shape 931"/>
        <p:cNvGrpSpPr/>
        <p:nvPr/>
      </p:nvGrpSpPr>
      <p:grpSpPr>
        <a:xfrm>
          <a:off x="0" y="0"/>
          <a:ext cx="0" cy="0"/>
          <a:chOff x="0" y="0"/>
          <a:chExt cx="0" cy="0"/>
        </a:xfrm>
      </p:grpSpPr>
      <p:sp>
        <p:nvSpPr>
          <p:cNvPr id="932" name="Google Shape;932;p88"/>
          <p:cNvSpPr/>
          <p:nvPr/>
        </p:nvSpPr>
        <p:spPr>
          <a:xfrm>
            <a:off x="-1" y="2114550"/>
            <a:ext cx="9144000" cy="3029100"/>
          </a:xfrm>
          <a:prstGeom prst="rect">
            <a:avLst/>
          </a:prstGeom>
          <a:solidFill>
            <a:srgbClr val="C2C7E8"/>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933" name="Google Shape;933;p88" descr="Google Shape;1513;p170"/>
          <p:cNvPicPr preferRelativeResize="0"/>
          <p:nvPr/>
        </p:nvPicPr>
        <p:blipFill rotWithShape="1">
          <a:blip r:embed="rId2">
            <a:alphaModFix/>
          </a:blip>
          <a:srcRect b="3185"/>
          <a:stretch/>
        </p:blipFill>
        <p:spPr>
          <a:xfrm flipH="1">
            <a:off x="440458" y="4773847"/>
            <a:ext cx="1503015" cy="376192"/>
          </a:xfrm>
          <a:prstGeom prst="rect">
            <a:avLst/>
          </a:prstGeom>
          <a:noFill/>
          <a:ln>
            <a:noFill/>
          </a:ln>
        </p:spPr>
      </p:pic>
      <p:pic>
        <p:nvPicPr>
          <p:cNvPr id="934" name="Google Shape;934;p88" descr="Google Shape;1492;p170"/>
          <p:cNvPicPr preferRelativeResize="0"/>
          <p:nvPr/>
        </p:nvPicPr>
        <p:blipFill rotWithShape="1">
          <a:blip r:embed="rId3">
            <a:alphaModFix/>
          </a:blip>
          <a:srcRect b="2837"/>
          <a:stretch/>
        </p:blipFill>
        <p:spPr>
          <a:xfrm flipH="1">
            <a:off x="1926409" y="4963025"/>
            <a:ext cx="532556" cy="188193"/>
          </a:xfrm>
          <a:prstGeom prst="rect">
            <a:avLst/>
          </a:prstGeom>
          <a:noFill/>
          <a:ln>
            <a:noFill/>
          </a:ln>
        </p:spPr>
      </p:pic>
      <p:sp>
        <p:nvSpPr>
          <p:cNvPr id="935" name="Google Shape;935;p88"/>
          <p:cNvSpPr/>
          <p:nvPr/>
        </p:nvSpPr>
        <p:spPr>
          <a:xfrm>
            <a:off x="4685570" y="1353208"/>
            <a:ext cx="4029000" cy="3277800"/>
          </a:xfrm>
          <a:prstGeom prst="roundRect">
            <a:avLst>
              <a:gd name="adj" fmla="val 2772"/>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r>
              <a:rPr lang="en" sz="1400">
                <a:solidFill>
                  <a:srgbClr val="FFFFFF"/>
                </a:solidFill>
                <a:latin typeface="Salesforce Sans"/>
                <a:ea typeface="Salesforce Sans"/>
                <a:cs typeface="Salesforce Sans"/>
                <a:sym typeface="Salesforce Sans"/>
              </a:rPr>
              <a:t> </a:t>
            </a:r>
            <a:endParaRPr sz="1400">
              <a:solidFill>
                <a:srgbClr val="FFFFFF"/>
              </a:solidFill>
              <a:latin typeface="Salesforce Sans"/>
              <a:ea typeface="Salesforce Sans"/>
              <a:cs typeface="Salesforce Sans"/>
              <a:sym typeface="Salesforce Sans"/>
            </a:endParaRPr>
          </a:p>
        </p:txBody>
      </p:sp>
      <p:sp>
        <p:nvSpPr>
          <p:cNvPr id="936" name="Google Shape;936;p88"/>
          <p:cNvSpPr/>
          <p:nvPr/>
        </p:nvSpPr>
        <p:spPr>
          <a:xfrm>
            <a:off x="436958" y="1353208"/>
            <a:ext cx="4024200" cy="3277800"/>
          </a:xfrm>
          <a:prstGeom prst="roundRect">
            <a:avLst>
              <a:gd name="adj" fmla="val 2767"/>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937" name="Google Shape;937;p88"/>
          <p:cNvSpPr txBox="1">
            <a:spLocks noGrp="1"/>
          </p:cNvSpPr>
          <p:nvPr>
            <p:ph type="body" idx="1"/>
          </p:nvPr>
        </p:nvSpPr>
        <p:spPr>
          <a:xfrm>
            <a:off x="594598" y="1449783"/>
            <a:ext cx="3418800" cy="2579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938" name="Google Shape;938;p88"/>
          <p:cNvSpPr txBox="1">
            <a:spLocks noGrp="1"/>
          </p:cNvSpPr>
          <p:nvPr>
            <p:ph type="body" idx="2"/>
          </p:nvPr>
        </p:nvSpPr>
        <p:spPr>
          <a:xfrm>
            <a:off x="4987160" y="1449783"/>
            <a:ext cx="34188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939" name="Google Shape;939;p88"/>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40" name="Google Shape;940;p88"/>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941" name="Google Shape;941;p88"/>
          <p:cNvGrpSpPr/>
          <p:nvPr/>
        </p:nvGrpSpPr>
        <p:grpSpPr>
          <a:xfrm>
            <a:off x="-14288" y="4745691"/>
            <a:ext cx="991393" cy="405369"/>
            <a:chOff x="-19045" y="6155897"/>
            <a:chExt cx="1747255" cy="714685"/>
          </a:xfrm>
        </p:grpSpPr>
        <p:pic>
          <p:nvPicPr>
            <p:cNvPr id="942" name="Google Shape;942;p88" descr="Footer 4.png"/>
            <p:cNvPicPr preferRelativeResize="0"/>
            <p:nvPr/>
          </p:nvPicPr>
          <p:blipFill rotWithShape="1">
            <a:blip r:embed="rId4">
              <a:alphaModFix/>
            </a:blip>
            <a:srcRect l="724"/>
            <a:stretch/>
          </p:blipFill>
          <p:spPr>
            <a:xfrm>
              <a:off x="-19045" y="6155897"/>
              <a:ext cx="1747255" cy="714685"/>
            </a:xfrm>
            <a:prstGeom prst="rect">
              <a:avLst/>
            </a:prstGeom>
            <a:noFill/>
            <a:ln>
              <a:noFill/>
            </a:ln>
          </p:spPr>
        </p:pic>
        <p:sp>
          <p:nvSpPr>
            <p:cNvPr id="943" name="Google Shape;943;p88" descr="Image"/>
            <p:cNvSpPr/>
            <p:nvPr/>
          </p:nvSpPr>
          <p:spPr>
            <a:xfrm rot="-1246310">
              <a:off x="300068" y="6234677"/>
              <a:ext cx="500339" cy="438991"/>
            </a:xfrm>
            <a:prstGeom prst="rect">
              <a:avLst/>
            </a:prstGeom>
            <a:noFill/>
            <a:ln>
              <a:noFill/>
            </a:ln>
          </p:spPr>
        </p:sp>
      </p:grpSp>
      <p:pic>
        <p:nvPicPr>
          <p:cNvPr id="944" name="Google Shape;944;p88" descr="Google Shape;1524;p170"/>
          <p:cNvPicPr preferRelativeResize="0"/>
          <p:nvPr/>
        </p:nvPicPr>
        <p:blipFill rotWithShape="1">
          <a:blip r:embed="rId5">
            <a:alphaModFix/>
          </a:blip>
          <a:srcRect/>
          <a:stretch/>
        </p:blipFill>
        <p:spPr>
          <a:xfrm flipH="1">
            <a:off x="6876887" y="4859858"/>
            <a:ext cx="1476426" cy="291213"/>
          </a:xfrm>
          <a:prstGeom prst="rect">
            <a:avLst/>
          </a:prstGeom>
          <a:noFill/>
          <a:ln>
            <a:noFill/>
          </a:ln>
        </p:spPr>
      </p:pic>
      <p:pic>
        <p:nvPicPr>
          <p:cNvPr id="945" name="Google Shape;945;p88" descr="Google Shape;1523;p170"/>
          <p:cNvPicPr preferRelativeResize="0"/>
          <p:nvPr/>
        </p:nvPicPr>
        <p:blipFill rotWithShape="1">
          <a:blip r:embed="rId6">
            <a:alphaModFix/>
          </a:blip>
          <a:srcRect r="5979"/>
          <a:stretch/>
        </p:blipFill>
        <p:spPr>
          <a:xfrm>
            <a:off x="7964805" y="4774913"/>
            <a:ext cx="1179196" cy="376144"/>
          </a:xfrm>
          <a:prstGeom prst="rect">
            <a:avLst/>
          </a:prstGeom>
          <a:noFill/>
          <a:ln>
            <a:noFill/>
          </a:ln>
        </p:spPr>
      </p:pic>
      <p:pic>
        <p:nvPicPr>
          <p:cNvPr id="946" name="Google Shape;946;p88"/>
          <p:cNvPicPr preferRelativeResize="0"/>
          <p:nvPr/>
        </p:nvPicPr>
        <p:blipFill>
          <a:blip r:embed="rId7">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G3 - No Cards 1 1">
  <p:cSld name="Cards - 2-Up_1_1_1">
    <p:spTree>
      <p:nvGrpSpPr>
        <p:cNvPr id="1" name="Shape 947"/>
        <p:cNvGrpSpPr/>
        <p:nvPr/>
      </p:nvGrpSpPr>
      <p:grpSpPr>
        <a:xfrm>
          <a:off x="0" y="0"/>
          <a:ext cx="0" cy="0"/>
          <a:chOff x="0" y="0"/>
          <a:chExt cx="0" cy="0"/>
        </a:xfrm>
      </p:grpSpPr>
      <p:sp>
        <p:nvSpPr>
          <p:cNvPr id="948" name="Google Shape;948;p89"/>
          <p:cNvSpPr/>
          <p:nvPr/>
        </p:nvSpPr>
        <p:spPr>
          <a:xfrm>
            <a:off x="-1" y="2114550"/>
            <a:ext cx="9144000" cy="3029100"/>
          </a:xfrm>
          <a:prstGeom prst="rect">
            <a:avLst/>
          </a:prstGeom>
          <a:solidFill>
            <a:srgbClr val="C2C7E8"/>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949" name="Google Shape;949;p89" descr="Google Shape;1513;p170"/>
          <p:cNvPicPr preferRelativeResize="0"/>
          <p:nvPr/>
        </p:nvPicPr>
        <p:blipFill rotWithShape="1">
          <a:blip r:embed="rId2">
            <a:alphaModFix/>
          </a:blip>
          <a:srcRect b="3185"/>
          <a:stretch/>
        </p:blipFill>
        <p:spPr>
          <a:xfrm flipH="1">
            <a:off x="440458" y="4773847"/>
            <a:ext cx="1503015" cy="376192"/>
          </a:xfrm>
          <a:prstGeom prst="rect">
            <a:avLst/>
          </a:prstGeom>
          <a:noFill/>
          <a:ln>
            <a:noFill/>
          </a:ln>
        </p:spPr>
      </p:pic>
      <p:pic>
        <p:nvPicPr>
          <p:cNvPr id="950" name="Google Shape;950;p89" descr="Google Shape;1492;p170"/>
          <p:cNvPicPr preferRelativeResize="0"/>
          <p:nvPr/>
        </p:nvPicPr>
        <p:blipFill rotWithShape="1">
          <a:blip r:embed="rId3">
            <a:alphaModFix/>
          </a:blip>
          <a:srcRect b="2837"/>
          <a:stretch/>
        </p:blipFill>
        <p:spPr>
          <a:xfrm flipH="1">
            <a:off x="1926409" y="4963025"/>
            <a:ext cx="532556" cy="188193"/>
          </a:xfrm>
          <a:prstGeom prst="rect">
            <a:avLst/>
          </a:prstGeom>
          <a:noFill/>
          <a:ln>
            <a:noFill/>
          </a:ln>
        </p:spPr>
      </p:pic>
      <p:sp>
        <p:nvSpPr>
          <p:cNvPr id="951" name="Google Shape;951;p89"/>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52" name="Google Shape;952;p89"/>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953" name="Google Shape;953;p89"/>
          <p:cNvGrpSpPr/>
          <p:nvPr/>
        </p:nvGrpSpPr>
        <p:grpSpPr>
          <a:xfrm>
            <a:off x="-14288" y="4745691"/>
            <a:ext cx="991393" cy="405369"/>
            <a:chOff x="-19045" y="6155897"/>
            <a:chExt cx="1747255" cy="714685"/>
          </a:xfrm>
        </p:grpSpPr>
        <p:pic>
          <p:nvPicPr>
            <p:cNvPr id="954" name="Google Shape;954;p89" descr="Footer 4.png"/>
            <p:cNvPicPr preferRelativeResize="0"/>
            <p:nvPr/>
          </p:nvPicPr>
          <p:blipFill rotWithShape="1">
            <a:blip r:embed="rId4">
              <a:alphaModFix/>
            </a:blip>
            <a:srcRect l="724"/>
            <a:stretch/>
          </p:blipFill>
          <p:spPr>
            <a:xfrm>
              <a:off x="-19045" y="6155897"/>
              <a:ext cx="1747255" cy="714685"/>
            </a:xfrm>
            <a:prstGeom prst="rect">
              <a:avLst/>
            </a:prstGeom>
            <a:noFill/>
            <a:ln>
              <a:noFill/>
            </a:ln>
          </p:spPr>
        </p:pic>
        <p:sp>
          <p:nvSpPr>
            <p:cNvPr id="955" name="Google Shape;955;p89" descr="Image"/>
            <p:cNvSpPr/>
            <p:nvPr/>
          </p:nvSpPr>
          <p:spPr>
            <a:xfrm rot="-1246310">
              <a:off x="300068" y="6234677"/>
              <a:ext cx="500339" cy="438991"/>
            </a:xfrm>
            <a:prstGeom prst="rect">
              <a:avLst/>
            </a:prstGeom>
            <a:noFill/>
            <a:ln>
              <a:noFill/>
            </a:ln>
          </p:spPr>
        </p:sp>
      </p:grpSp>
      <p:pic>
        <p:nvPicPr>
          <p:cNvPr id="956" name="Google Shape;956;p89" descr="Google Shape;1524;p170"/>
          <p:cNvPicPr preferRelativeResize="0"/>
          <p:nvPr/>
        </p:nvPicPr>
        <p:blipFill rotWithShape="1">
          <a:blip r:embed="rId5">
            <a:alphaModFix/>
          </a:blip>
          <a:srcRect/>
          <a:stretch/>
        </p:blipFill>
        <p:spPr>
          <a:xfrm flipH="1">
            <a:off x="6876887" y="4859858"/>
            <a:ext cx="1476426" cy="291213"/>
          </a:xfrm>
          <a:prstGeom prst="rect">
            <a:avLst/>
          </a:prstGeom>
          <a:noFill/>
          <a:ln>
            <a:noFill/>
          </a:ln>
        </p:spPr>
      </p:pic>
      <p:pic>
        <p:nvPicPr>
          <p:cNvPr id="957" name="Google Shape;957;p89" descr="Google Shape;1523;p170"/>
          <p:cNvPicPr preferRelativeResize="0"/>
          <p:nvPr/>
        </p:nvPicPr>
        <p:blipFill rotWithShape="1">
          <a:blip r:embed="rId6">
            <a:alphaModFix/>
          </a:blip>
          <a:srcRect r="5979"/>
          <a:stretch/>
        </p:blipFill>
        <p:spPr>
          <a:xfrm>
            <a:off x="7964805" y="4774913"/>
            <a:ext cx="1179196" cy="376144"/>
          </a:xfrm>
          <a:prstGeom prst="rect">
            <a:avLst/>
          </a:prstGeom>
          <a:noFill/>
          <a:ln>
            <a:noFill/>
          </a:ln>
        </p:spPr>
      </p:pic>
      <p:pic>
        <p:nvPicPr>
          <p:cNvPr id="958" name="Google Shape;958;p89"/>
          <p:cNvPicPr preferRelativeResize="0"/>
          <p:nvPr/>
        </p:nvPicPr>
        <p:blipFill>
          <a:blip r:embed="rId7">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G4 - Cards - 3-Up 1 1">
  <p:cSld name="Cards - 3-Up_1_1">
    <p:spTree>
      <p:nvGrpSpPr>
        <p:cNvPr id="1" name="Shape 959"/>
        <p:cNvGrpSpPr/>
        <p:nvPr/>
      </p:nvGrpSpPr>
      <p:grpSpPr>
        <a:xfrm>
          <a:off x="0" y="0"/>
          <a:ext cx="0" cy="0"/>
          <a:chOff x="0" y="0"/>
          <a:chExt cx="0" cy="0"/>
        </a:xfrm>
      </p:grpSpPr>
      <p:sp>
        <p:nvSpPr>
          <p:cNvPr id="960" name="Google Shape;960;p90"/>
          <p:cNvSpPr/>
          <p:nvPr/>
        </p:nvSpPr>
        <p:spPr>
          <a:xfrm>
            <a:off x="-1" y="2114550"/>
            <a:ext cx="9144000" cy="3029100"/>
          </a:xfrm>
          <a:prstGeom prst="rect">
            <a:avLst/>
          </a:prstGeom>
          <a:solidFill>
            <a:srgbClr val="C2C7E8"/>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961" name="Google Shape;961;p90"/>
          <p:cNvSpPr/>
          <p:nvPr/>
        </p:nvSpPr>
        <p:spPr>
          <a:xfrm>
            <a:off x="436819" y="1349399"/>
            <a:ext cx="26061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962" name="Google Shape;962;p90"/>
          <p:cNvSpPr/>
          <p:nvPr/>
        </p:nvSpPr>
        <p:spPr>
          <a:xfrm>
            <a:off x="3259274" y="1349399"/>
            <a:ext cx="26091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chemeClr val="accent2"/>
              </a:solidFill>
              <a:latin typeface="Salesforce Sans"/>
              <a:ea typeface="Salesforce Sans"/>
              <a:cs typeface="Salesforce Sans"/>
              <a:sym typeface="Salesforce Sans"/>
            </a:endParaRPr>
          </a:p>
        </p:txBody>
      </p:sp>
      <p:sp>
        <p:nvSpPr>
          <p:cNvPr id="963" name="Google Shape;963;p90"/>
          <p:cNvSpPr/>
          <p:nvPr/>
        </p:nvSpPr>
        <p:spPr>
          <a:xfrm>
            <a:off x="6087806" y="1349399"/>
            <a:ext cx="26265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964" name="Google Shape;964;p90"/>
          <p:cNvSpPr txBox="1">
            <a:spLocks noGrp="1"/>
          </p:cNvSpPr>
          <p:nvPr>
            <p:ph type="body" idx="1"/>
          </p:nvPr>
        </p:nvSpPr>
        <p:spPr>
          <a:xfrm>
            <a:off x="883674" y="1449788"/>
            <a:ext cx="1739700" cy="2579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965" name="Google Shape;965;p90"/>
          <p:cNvSpPr txBox="1">
            <a:spLocks noGrp="1"/>
          </p:cNvSpPr>
          <p:nvPr>
            <p:ph type="body" idx="2"/>
          </p:nvPr>
        </p:nvSpPr>
        <p:spPr>
          <a:xfrm>
            <a:off x="3693626" y="1449788"/>
            <a:ext cx="17397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966" name="Google Shape;966;p90"/>
          <p:cNvSpPr txBox="1">
            <a:spLocks noGrp="1"/>
          </p:cNvSpPr>
          <p:nvPr>
            <p:ph type="body" idx="3"/>
          </p:nvPr>
        </p:nvSpPr>
        <p:spPr>
          <a:xfrm>
            <a:off x="6460576" y="1449788"/>
            <a:ext cx="17397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967" name="Google Shape;967;p90"/>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68" name="Google Shape;968;p90"/>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969" name="Google Shape;969;p90"/>
          <p:cNvGrpSpPr/>
          <p:nvPr/>
        </p:nvGrpSpPr>
        <p:grpSpPr>
          <a:xfrm>
            <a:off x="-14288" y="4745691"/>
            <a:ext cx="991393" cy="405369"/>
            <a:chOff x="-19045" y="6155897"/>
            <a:chExt cx="1747255" cy="714685"/>
          </a:xfrm>
        </p:grpSpPr>
        <p:pic>
          <p:nvPicPr>
            <p:cNvPr id="970" name="Google Shape;970;p90" descr="Footer 4.png"/>
            <p:cNvPicPr preferRelativeResize="0"/>
            <p:nvPr/>
          </p:nvPicPr>
          <p:blipFill rotWithShape="1">
            <a:blip r:embed="rId2">
              <a:alphaModFix/>
            </a:blip>
            <a:srcRect l="724"/>
            <a:stretch/>
          </p:blipFill>
          <p:spPr>
            <a:xfrm>
              <a:off x="-19045" y="6155897"/>
              <a:ext cx="1747255" cy="714685"/>
            </a:xfrm>
            <a:prstGeom prst="rect">
              <a:avLst/>
            </a:prstGeom>
            <a:noFill/>
            <a:ln>
              <a:noFill/>
            </a:ln>
          </p:spPr>
        </p:pic>
        <p:sp>
          <p:nvSpPr>
            <p:cNvPr id="971" name="Google Shape;971;p90" descr="Image"/>
            <p:cNvSpPr/>
            <p:nvPr/>
          </p:nvSpPr>
          <p:spPr>
            <a:xfrm rot="-1246310">
              <a:off x="300068" y="6234677"/>
              <a:ext cx="500339" cy="438991"/>
            </a:xfrm>
            <a:prstGeom prst="rect">
              <a:avLst/>
            </a:prstGeom>
            <a:noFill/>
            <a:ln>
              <a:noFill/>
            </a:ln>
          </p:spPr>
        </p:sp>
      </p:grpSp>
      <p:pic>
        <p:nvPicPr>
          <p:cNvPr id="972" name="Google Shape;972;p90" descr="Google Shape;1513;p170"/>
          <p:cNvPicPr preferRelativeResize="0"/>
          <p:nvPr/>
        </p:nvPicPr>
        <p:blipFill rotWithShape="1">
          <a:blip r:embed="rId3">
            <a:alphaModFix/>
          </a:blip>
          <a:srcRect b="3185"/>
          <a:stretch/>
        </p:blipFill>
        <p:spPr>
          <a:xfrm flipH="1">
            <a:off x="6849698" y="4766204"/>
            <a:ext cx="1503015" cy="376192"/>
          </a:xfrm>
          <a:prstGeom prst="rect">
            <a:avLst/>
          </a:prstGeom>
          <a:noFill/>
          <a:ln>
            <a:noFill/>
          </a:ln>
        </p:spPr>
      </p:pic>
      <p:pic>
        <p:nvPicPr>
          <p:cNvPr id="973" name="Google Shape;973;p90" descr="Google Shape;1524;p170"/>
          <p:cNvPicPr preferRelativeResize="0"/>
          <p:nvPr/>
        </p:nvPicPr>
        <p:blipFill rotWithShape="1">
          <a:blip r:embed="rId4">
            <a:alphaModFix/>
          </a:blip>
          <a:srcRect l="14471"/>
          <a:stretch/>
        </p:blipFill>
        <p:spPr>
          <a:xfrm flipH="1">
            <a:off x="7880916" y="4852207"/>
            <a:ext cx="1263084" cy="291225"/>
          </a:xfrm>
          <a:prstGeom prst="rect">
            <a:avLst/>
          </a:prstGeom>
          <a:noFill/>
          <a:ln>
            <a:noFill/>
          </a:ln>
        </p:spPr>
      </p:pic>
      <p:pic>
        <p:nvPicPr>
          <p:cNvPr id="974" name="Google Shape;974;p90"/>
          <p:cNvPicPr preferRelativeResize="0"/>
          <p:nvPr/>
        </p:nvPicPr>
        <p:blipFill>
          <a:blip r:embed="rId5">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G5 - Cards - 4-Up 1 1">
  <p:cSld name="Cards - 4-Up_1_1">
    <p:spTree>
      <p:nvGrpSpPr>
        <p:cNvPr id="1" name="Shape 975"/>
        <p:cNvGrpSpPr/>
        <p:nvPr/>
      </p:nvGrpSpPr>
      <p:grpSpPr>
        <a:xfrm>
          <a:off x="0" y="0"/>
          <a:ext cx="0" cy="0"/>
          <a:chOff x="0" y="0"/>
          <a:chExt cx="0" cy="0"/>
        </a:xfrm>
      </p:grpSpPr>
      <p:sp>
        <p:nvSpPr>
          <p:cNvPr id="976" name="Google Shape;976;p91"/>
          <p:cNvSpPr/>
          <p:nvPr/>
        </p:nvSpPr>
        <p:spPr>
          <a:xfrm>
            <a:off x="-1" y="2114550"/>
            <a:ext cx="9144000" cy="3029100"/>
          </a:xfrm>
          <a:prstGeom prst="rect">
            <a:avLst/>
          </a:prstGeom>
          <a:solidFill>
            <a:srgbClr val="C2C7E8"/>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977" name="Google Shape;977;p91" descr="Google Shape;1524;p170"/>
          <p:cNvPicPr preferRelativeResize="0"/>
          <p:nvPr/>
        </p:nvPicPr>
        <p:blipFill rotWithShape="1">
          <a:blip r:embed="rId2">
            <a:alphaModFix/>
          </a:blip>
          <a:srcRect/>
          <a:stretch/>
        </p:blipFill>
        <p:spPr>
          <a:xfrm flipH="1">
            <a:off x="6755985" y="4852214"/>
            <a:ext cx="1476426" cy="291213"/>
          </a:xfrm>
          <a:prstGeom prst="rect">
            <a:avLst/>
          </a:prstGeom>
          <a:noFill/>
          <a:ln>
            <a:noFill/>
          </a:ln>
        </p:spPr>
      </p:pic>
      <p:pic>
        <p:nvPicPr>
          <p:cNvPr id="978" name="Google Shape;978;p91" descr="Google Shape;1516;p170"/>
          <p:cNvPicPr preferRelativeResize="0"/>
          <p:nvPr/>
        </p:nvPicPr>
        <p:blipFill rotWithShape="1">
          <a:blip r:embed="rId3">
            <a:alphaModFix/>
          </a:blip>
          <a:srcRect/>
          <a:stretch/>
        </p:blipFill>
        <p:spPr>
          <a:xfrm>
            <a:off x="811317" y="4834459"/>
            <a:ext cx="1202826" cy="308287"/>
          </a:xfrm>
          <a:prstGeom prst="rect">
            <a:avLst/>
          </a:prstGeom>
          <a:noFill/>
          <a:ln>
            <a:noFill/>
          </a:ln>
        </p:spPr>
      </p:pic>
      <p:pic>
        <p:nvPicPr>
          <p:cNvPr id="979" name="Google Shape;979;p91" descr="Google Shape;1487;p170"/>
          <p:cNvPicPr preferRelativeResize="0"/>
          <p:nvPr/>
        </p:nvPicPr>
        <p:blipFill rotWithShape="1">
          <a:blip r:embed="rId4">
            <a:alphaModFix/>
          </a:blip>
          <a:srcRect b="47304"/>
          <a:stretch/>
        </p:blipFill>
        <p:spPr>
          <a:xfrm>
            <a:off x="7558249" y="4696014"/>
            <a:ext cx="1689256" cy="445079"/>
          </a:xfrm>
          <a:prstGeom prst="rect">
            <a:avLst/>
          </a:prstGeom>
          <a:noFill/>
          <a:ln>
            <a:noFill/>
          </a:ln>
        </p:spPr>
      </p:pic>
      <p:sp>
        <p:nvSpPr>
          <p:cNvPr id="980" name="Google Shape;980;p91"/>
          <p:cNvSpPr/>
          <p:nvPr/>
        </p:nvSpPr>
        <p:spPr>
          <a:xfrm>
            <a:off x="436819" y="1349399"/>
            <a:ext cx="1971900" cy="3278100"/>
          </a:xfrm>
          <a:prstGeom prst="roundRect">
            <a:avLst>
              <a:gd name="adj" fmla="val 4824"/>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981" name="Google Shape;981;p91"/>
          <p:cNvSpPr/>
          <p:nvPr/>
        </p:nvSpPr>
        <p:spPr>
          <a:xfrm>
            <a:off x="2540465" y="1349399"/>
            <a:ext cx="1966200" cy="3278100"/>
          </a:xfrm>
          <a:prstGeom prst="roundRect">
            <a:avLst>
              <a:gd name="adj" fmla="val 4843"/>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982" name="Google Shape;982;p91"/>
          <p:cNvSpPr/>
          <p:nvPr/>
        </p:nvSpPr>
        <p:spPr>
          <a:xfrm>
            <a:off x="4638616" y="1349399"/>
            <a:ext cx="1971900" cy="3278100"/>
          </a:xfrm>
          <a:prstGeom prst="roundRect">
            <a:avLst>
              <a:gd name="adj" fmla="val 4861"/>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983" name="Google Shape;983;p91"/>
          <p:cNvSpPr/>
          <p:nvPr/>
        </p:nvSpPr>
        <p:spPr>
          <a:xfrm>
            <a:off x="6739514" y="1349399"/>
            <a:ext cx="1971900" cy="3278100"/>
          </a:xfrm>
          <a:prstGeom prst="roundRect">
            <a:avLst>
              <a:gd name="adj" fmla="val 4861"/>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984" name="Google Shape;984;p91"/>
          <p:cNvSpPr txBox="1">
            <a:spLocks noGrp="1"/>
          </p:cNvSpPr>
          <p:nvPr>
            <p:ph type="body" idx="1"/>
          </p:nvPr>
        </p:nvSpPr>
        <p:spPr>
          <a:xfrm>
            <a:off x="614505"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985" name="Google Shape;985;p91"/>
          <p:cNvSpPr txBox="1">
            <a:spLocks noGrp="1"/>
          </p:cNvSpPr>
          <p:nvPr>
            <p:ph type="body" idx="2"/>
          </p:nvPr>
        </p:nvSpPr>
        <p:spPr>
          <a:xfrm>
            <a:off x="2715402"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986" name="Google Shape;986;p91"/>
          <p:cNvSpPr txBox="1">
            <a:spLocks noGrp="1"/>
          </p:cNvSpPr>
          <p:nvPr>
            <p:ph type="body" idx="3"/>
          </p:nvPr>
        </p:nvSpPr>
        <p:spPr>
          <a:xfrm>
            <a:off x="4816301"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987" name="Google Shape;987;p91"/>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88" name="Google Shape;988;p91"/>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989" name="Google Shape;989;p91"/>
          <p:cNvGrpSpPr/>
          <p:nvPr/>
        </p:nvGrpSpPr>
        <p:grpSpPr>
          <a:xfrm>
            <a:off x="-14288" y="4738047"/>
            <a:ext cx="991393" cy="405369"/>
            <a:chOff x="-19045" y="6142422"/>
            <a:chExt cx="1747255" cy="714685"/>
          </a:xfrm>
        </p:grpSpPr>
        <p:pic>
          <p:nvPicPr>
            <p:cNvPr id="990" name="Google Shape;990;p91" descr="Footer 4.png"/>
            <p:cNvPicPr preferRelativeResize="0"/>
            <p:nvPr/>
          </p:nvPicPr>
          <p:blipFill rotWithShape="1">
            <a:blip r:embed="rId5">
              <a:alphaModFix/>
            </a:blip>
            <a:srcRect l="724"/>
            <a:stretch/>
          </p:blipFill>
          <p:spPr>
            <a:xfrm>
              <a:off x="-19045" y="6142422"/>
              <a:ext cx="1747255" cy="714685"/>
            </a:xfrm>
            <a:prstGeom prst="rect">
              <a:avLst/>
            </a:prstGeom>
            <a:noFill/>
            <a:ln>
              <a:noFill/>
            </a:ln>
          </p:spPr>
        </p:pic>
        <p:sp>
          <p:nvSpPr>
            <p:cNvPr id="991" name="Google Shape;991;p91" descr="Image"/>
            <p:cNvSpPr/>
            <p:nvPr/>
          </p:nvSpPr>
          <p:spPr>
            <a:xfrm rot="-1246310">
              <a:off x="300068" y="6221202"/>
              <a:ext cx="500339" cy="438991"/>
            </a:xfrm>
            <a:prstGeom prst="rect">
              <a:avLst/>
            </a:prstGeom>
            <a:noFill/>
            <a:ln>
              <a:noFill/>
            </a:ln>
          </p:spPr>
        </p:sp>
      </p:grpSp>
      <p:sp>
        <p:nvSpPr>
          <p:cNvPr id="992" name="Google Shape;992;p91"/>
          <p:cNvSpPr txBox="1">
            <a:spLocks noGrp="1"/>
          </p:cNvSpPr>
          <p:nvPr>
            <p:ph type="body" idx="5"/>
          </p:nvPr>
        </p:nvSpPr>
        <p:spPr>
          <a:xfrm>
            <a:off x="6916027" y="1449783"/>
            <a:ext cx="1618800" cy="2885100"/>
          </a:xfrm>
          <a:prstGeom prst="rect">
            <a:avLst/>
          </a:prstGeom>
          <a:noFill/>
          <a:ln>
            <a:noFill/>
          </a:ln>
        </p:spPr>
        <p:txBody>
          <a:bodyPr spcFirstLastPara="1" wrap="square" lIns="0" tIns="0" rIns="0" bIns="0" anchor="t" anchorCtr="0">
            <a:noAutofit/>
          </a:bodyPr>
          <a:lstStyle>
            <a:lvl1pPr marL="457200" lvl="0" indent="-228600" algn="ctr" rtl="0">
              <a:spcBef>
                <a:spcPts val="800"/>
              </a:spcBef>
              <a:spcAft>
                <a:spcPts val="0"/>
              </a:spcAft>
              <a:buSzPts val="1500"/>
              <a:buNone/>
              <a:defRPr b="1">
                <a:solidFill>
                  <a:schemeClr val="dk1"/>
                </a:solidFill>
              </a:defRPr>
            </a:lvl1pPr>
            <a:lvl2pPr marL="914400" lvl="1" indent="-228600" algn="ctr" rtl="0">
              <a:spcBef>
                <a:spcPts val="200"/>
              </a:spcBef>
              <a:spcAft>
                <a:spcPts val="0"/>
              </a:spcAft>
              <a:buSzPts val="1400"/>
              <a:buNone/>
              <a:defRPr>
                <a:solidFill>
                  <a:schemeClr val="accent2"/>
                </a:solidFill>
              </a:defRPr>
            </a:lvl2pPr>
            <a:lvl3pPr marL="1371600" lvl="2" indent="-304800" algn="ctr" rtl="0">
              <a:spcBef>
                <a:spcPts val="500"/>
              </a:spcBef>
              <a:spcAft>
                <a:spcPts val="0"/>
              </a:spcAft>
              <a:buSzPts val="1200"/>
              <a:buChar char="•"/>
              <a:defRPr>
                <a:solidFill>
                  <a:schemeClr val="accent2"/>
                </a:solidFill>
              </a:defRPr>
            </a:lvl3pPr>
            <a:lvl4pPr marL="1828800" lvl="3" indent="-298450" algn="ctr" rtl="0">
              <a:spcBef>
                <a:spcPts val="500"/>
              </a:spcBef>
              <a:spcAft>
                <a:spcPts val="0"/>
              </a:spcAft>
              <a:buSzPts val="1100"/>
              <a:buChar char="•"/>
              <a:defRPr>
                <a:solidFill>
                  <a:schemeClr val="accent2"/>
                </a:solidFill>
              </a:defRPr>
            </a:lvl4pPr>
            <a:lvl5pPr marL="2286000" lvl="4" indent="-228600" algn="ctr"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993" name="Google Shape;993;p91"/>
          <p:cNvPicPr preferRelativeResize="0"/>
          <p:nvPr/>
        </p:nvPicPr>
        <p:blipFill>
          <a:blip r:embed="rId6">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H1 - Quote or Big Idea ">
  <p:cSld name="Quote or Big Idea ">
    <p:bg>
      <p:bgPr>
        <a:solidFill>
          <a:srgbClr val="CFE9FD"/>
        </a:solidFill>
        <a:effectLst/>
      </p:bgPr>
    </p:bg>
    <p:spTree>
      <p:nvGrpSpPr>
        <p:cNvPr id="1" name="Shape 994"/>
        <p:cNvGrpSpPr/>
        <p:nvPr/>
      </p:nvGrpSpPr>
      <p:grpSpPr>
        <a:xfrm>
          <a:off x="0" y="0"/>
          <a:ext cx="0" cy="0"/>
          <a:chOff x="0" y="0"/>
          <a:chExt cx="0" cy="0"/>
        </a:xfrm>
      </p:grpSpPr>
      <p:sp>
        <p:nvSpPr>
          <p:cNvPr id="995" name="Google Shape;995;p92"/>
          <p:cNvSpPr txBox="1">
            <a:spLocks noGrp="1"/>
          </p:cNvSpPr>
          <p:nvPr>
            <p:ph type="ctrTitle"/>
          </p:nvPr>
        </p:nvSpPr>
        <p:spPr>
          <a:xfrm>
            <a:off x="433500" y="1938183"/>
            <a:ext cx="3145200" cy="8367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1"/>
              </a:buClr>
              <a:buSzPts val="2600"/>
              <a:buFont typeface="Salesforce Sans"/>
              <a:buChar char="“"/>
              <a:defRPr sz="2600">
                <a:solidFill>
                  <a:schemeClr val="accent1"/>
                </a:solidFill>
              </a:defRPr>
            </a:lvl1pPr>
            <a:lvl2pPr lvl="1" algn="l" rtl="0">
              <a:spcBef>
                <a:spcPts val="0"/>
              </a:spcBef>
              <a:spcAft>
                <a:spcPts val="0"/>
              </a:spcAft>
              <a:buSzPts val="1100"/>
              <a:buNone/>
              <a:defRPr b="1"/>
            </a:lvl2pPr>
            <a:lvl3pPr lvl="2" algn="l" rtl="0">
              <a:spcBef>
                <a:spcPts val="0"/>
              </a:spcBef>
              <a:spcAft>
                <a:spcPts val="0"/>
              </a:spcAft>
              <a:buSzPts val="1100"/>
              <a:buNone/>
              <a:defRPr b="1"/>
            </a:lvl3pPr>
            <a:lvl4pPr lvl="3" algn="l" rtl="0">
              <a:spcBef>
                <a:spcPts val="0"/>
              </a:spcBef>
              <a:spcAft>
                <a:spcPts val="0"/>
              </a:spcAft>
              <a:buSzPts val="1100"/>
              <a:buNone/>
              <a:defRPr b="1"/>
            </a:lvl4pPr>
            <a:lvl5pPr lvl="4" algn="l" rtl="0">
              <a:spcBef>
                <a:spcPts val="0"/>
              </a:spcBef>
              <a:spcAft>
                <a:spcPts val="0"/>
              </a:spcAft>
              <a:buSzPts val="1100"/>
              <a:buNone/>
              <a:defRPr b="1"/>
            </a:lvl5pPr>
            <a:lvl6pPr lvl="5" algn="l" rtl="0">
              <a:spcBef>
                <a:spcPts val="0"/>
              </a:spcBef>
              <a:spcAft>
                <a:spcPts val="0"/>
              </a:spcAft>
              <a:buSzPts val="1100"/>
              <a:buNone/>
              <a:defRPr b="1"/>
            </a:lvl6pPr>
            <a:lvl7pPr lvl="6" algn="l" rtl="0">
              <a:spcBef>
                <a:spcPts val="0"/>
              </a:spcBef>
              <a:spcAft>
                <a:spcPts val="0"/>
              </a:spcAft>
              <a:buSzPts val="1100"/>
              <a:buNone/>
              <a:defRPr b="1"/>
            </a:lvl7pPr>
            <a:lvl8pPr lvl="7" algn="l" rtl="0">
              <a:spcBef>
                <a:spcPts val="0"/>
              </a:spcBef>
              <a:spcAft>
                <a:spcPts val="0"/>
              </a:spcAft>
              <a:buSzPts val="1100"/>
              <a:buNone/>
              <a:defRPr b="1"/>
            </a:lvl8pPr>
            <a:lvl9pPr lvl="8" algn="l" rtl="0">
              <a:spcBef>
                <a:spcPts val="0"/>
              </a:spcBef>
              <a:spcAft>
                <a:spcPts val="0"/>
              </a:spcAft>
              <a:buSzPts val="1100"/>
              <a:buNone/>
              <a:defRPr b="1"/>
            </a:lvl9pPr>
          </a:lstStyle>
          <a:p>
            <a:endParaRPr/>
          </a:p>
        </p:txBody>
      </p:sp>
      <p:sp>
        <p:nvSpPr>
          <p:cNvPr id="996" name="Google Shape;996;p92"/>
          <p:cNvSpPr txBox="1">
            <a:spLocks noGrp="1"/>
          </p:cNvSpPr>
          <p:nvPr>
            <p:ph type="body" idx="1"/>
          </p:nvPr>
        </p:nvSpPr>
        <p:spPr>
          <a:xfrm>
            <a:off x="569362" y="2833955"/>
            <a:ext cx="27234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500"/>
              <a:buNone/>
              <a:defRPr sz="15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997" name="Google Shape;997;p92"/>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998" name="Google Shape;998;p92"/>
          <p:cNvSpPr/>
          <p:nvPr/>
        </p:nvSpPr>
        <p:spPr>
          <a:xfrm>
            <a:off x="6129073" y="2449607"/>
            <a:ext cx="1479300" cy="1479000"/>
          </a:xfrm>
          <a:prstGeom prst="pie">
            <a:avLst>
              <a:gd name="adj1" fmla="val 5411272"/>
              <a:gd name="adj2" fmla="val 10781300"/>
            </a:avLst>
          </a:prstGeom>
          <a:solidFill>
            <a:srgbClr val="FEFEF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nvGrpSpPr>
          <p:cNvPr id="999" name="Google Shape;999;p92"/>
          <p:cNvGrpSpPr/>
          <p:nvPr/>
        </p:nvGrpSpPr>
        <p:grpSpPr>
          <a:xfrm>
            <a:off x="3292808" y="2036695"/>
            <a:ext cx="5902299" cy="3199648"/>
            <a:chOff x="2215729" y="-768424"/>
            <a:chExt cx="7016523" cy="3804576"/>
          </a:xfrm>
        </p:grpSpPr>
        <p:pic>
          <p:nvPicPr>
            <p:cNvPr id="1000" name="Google Shape;1000;p92"/>
            <p:cNvPicPr preferRelativeResize="0"/>
            <p:nvPr/>
          </p:nvPicPr>
          <p:blipFill rotWithShape="1">
            <a:blip r:embed="rId3">
              <a:alphaModFix/>
            </a:blip>
            <a:srcRect/>
            <a:stretch/>
          </p:blipFill>
          <p:spPr>
            <a:xfrm>
              <a:off x="2215729" y="-768424"/>
              <a:ext cx="6991615" cy="3724919"/>
            </a:xfrm>
            <a:prstGeom prst="rect">
              <a:avLst/>
            </a:prstGeom>
            <a:noFill/>
            <a:ln>
              <a:noFill/>
            </a:ln>
          </p:spPr>
        </p:pic>
        <p:pic>
          <p:nvPicPr>
            <p:cNvPr id="1001" name="Google Shape;1001;p92"/>
            <p:cNvPicPr preferRelativeResize="0"/>
            <p:nvPr/>
          </p:nvPicPr>
          <p:blipFill>
            <a:blip r:embed="rId4">
              <a:alphaModFix/>
            </a:blip>
            <a:stretch>
              <a:fillRect/>
            </a:stretch>
          </p:blipFill>
          <p:spPr>
            <a:xfrm flipH="1">
              <a:off x="6954478" y="628230"/>
              <a:ext cx="2253312" cy="2394929"/>
            </a:xfrm>
            <a:prstGeom prst="rect">
              <a:avLst/>
            </a:prstGeom>
            <a:noFill/>
            <a:ln>
              <a:noFill/>
            </a:ln>
          </p:spPr>
        </p:pic>
        <p:pic>
          <p:nvPicPr>
            <p:cNvPr id="1002" name="Google Shape;1002;p92"/>
            <p:cNvPicPr preferRelativeResize="0"/>
            <p:nvPr/>
          </p:nvPicPr>
          <p:blipFill rotWithShape="1">
            <a:blip r:embed="rId5">
              <a:alphaModFix/>
            </a:blip>
            <a:srcRect r="22976" b="19315"/>
            <a:stretch/>
          </p:blipFill>
          <p:spPr>
            <a:xfrm rot="2029417">
              <a:off x="8145080" y="1713265"/>
              <a:ext cx="743113" cy="1187869"/>
            </a:xfrm>
            <a:prstGeom prst="rect">
              <a:avLst/>
            </a:prstGeom>
            <a:noFill/>
            <a:ln>
              <a:noFill/>
            </a:ln>
          </p:spPr>
        </p:pic>
        <p:pic>
          <p:nvPicPr>
            <p:cNvPr id="1003" name="Google Shape;1003;p92"/>
            <p:cNvPicPr preferRelativeResize="0"/>
            <p:nvPr/>
          </p:nvPicPr>
          <p:blipFill rotWithShape="1">
            <a:blip r:embed="rId5">
              <a:alphaModFix/>
            </a:blip>
            <a:srcRect r="22976" b="19315"/>
            <a:stretch/>
          </p:blipFill>
          <p:spPr>
            <a:xfrm rot="-3600013" flipH="1">
              <a:off x="5636603" y="1594855"/>
              <a:ext cx="803525" cy="1284440"/>
            </a:xfrm>
            <a:prstGeom prst="rect">
              <a:avLst/>
            </a:prstGeom>
            <a:noFill/>
            <a:ln>
              <a:noFill/>
            </a:ln>
          </p:spPr>
        </p:pic>
        <p:pic>
          <p:nvPicPr>
            <p:cNvPr id="1004" name="Google Shape;1004;p92"/>
            <p:cNvPicPr preferRelativeResize="0"/>
            <p:nvPr/>
          </p:nvPicPr>
          <p:blipFill>
            <a:blip r:embed="rId6">
              <a:alphaModFix/>
            </a:blip>
            <a:stretch>
              <a:fillRect/>
            </a:stretch>
          </p:blipFill>
          <p:spPr>
            <a:xfrm rot="2512489" flipH="1">
              <a:off x="6632155" y="1575066"/>
              <a:ext cx="439562" cy="1094290"/>
            </a:xfrm>
            <a:prstGeom prst="rect">
              <a:avLst/>
            </a:prstGeom>
            <a:noFill/>
            <a:ln>
              <a:noFill/>
            </a:ln>
          </p:spPr>
        </p:pic>
        <p:pic>
          <p:nvPicPr>
            <p:cNvPr id="1005" name="Google Shape;1005;p92"/>
            <p:cNvPicPr preferRelativeResize="0"/>
            <p:nvPr/>
          </p:nvPicPr>
          <p:blipFill>
            <a:blip r:embed="rId7">
              <a:alphaModFix/>
            </a:blip>
            <a:stretch>
              <a:fillRect/>
            </a:stretch>
          </p:blipFill>
          <p:spPr>
            <a:xfrm flipH="1">
              <a:off x="5981669" y="2246153"/>
              <a:ext cx="1740516" cy="761301"/>
            </a:xfrm>
            <a:prstGeom prst="rect">
              <a:avLst/>
            </a:prstGeom>
            <a:noFill/>
            <a:ln>
              <a:noFill/>
            </a:ln>
          </p:spPr>
        </p:pic>
        <p:pic>
          <p:nvPicPr>
            <p:cNvPr id="1006" name="Google Shape;1006;p92"/>
            <p:cNvPicPr preferRelativeResize="0"/>
            <p:nvPr/>
          </p:nvPicPr>
          <p:blipFill rotWithShape="1">
            <a:blip r:embed="rId8">
              <a:alphaModFix/>
            </a:blip>
            <a:srcRect r="28494"/>
            <a:stretch/>
          </p:blipFill>
          <p:spPr>
            <a:xfrm>
              <a:off x="7420830" y="2420109"/>
              <a:ext cx="909604" cy="616043"/>
            </a:xfrm>
            <a:prstGeom prst="rect">
              <a:avLst/>
            </a:prstGeom>
            <a:noFill/>
            <a:ln>
              <a:noFill/>
            </a:ln>
          </p:spPr>
        </p:pic>
        <p:pic>
          <p:nvPicPr>
            <p:cNvPr id="1007" name="Google Shape;1007;p92"/>
            <p:cNvPicPr preferRelativeResize="0"/>
            <p:nvPr/>
          </p:nvPicPr>
          <p:blipFill rotWithShape="1">
            <a:blip r:embed="rId8">
              <a:alphaModFix/>
            </a:blip>
            <a:srcRect r="9966"/>
            <a:stretch/>
          </p:blipFill>
          <p:spPr>
            <a:xfrm>
              <a:off x="8086646" y="2130031"/>
              <a:ext cx="1145607" cy="862769"/>
            </a:xfrm>
            <a:prstGeom prst="rect">
              <a:avLst/>
            </a:prstGeom>
            <a:noFill/>
            <a:ln>
              <a:noFill/>
            </a:ln>
          </p:spPr>
        </p:pic>
      </p:grpSp>
      <p:sp>
        <p:nvSpPr>
          <p:cNvPr id="1008" name="Google Shape;1008;p92"/>
          <p:cNvSpPr/>
          <p:nvPr/>
        </p:nvSpPr>
        <p:spPr>
          <a:xfrm rot="-5400000">
            <a:off x="6864945" y="2449607"/>
            <a:ext cx="1479000" cy="14793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009" name="Google Shape;1009;p92"/>
          <p:cNvSpPr/>
          <p:nvPr/>
        </p:nvSpPr>
        <p:spPr>
          <a:xfrm rot="5400000">
            <a:off x="6865153" y="2449457"/>
            <a:ext cx="1479000" cy="14793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H1 - Quote or Big Idea  1">
  <p:cSld name="Quote or Big Idea _1">
    <p:bg>
      <p:bgPr>
        <a:solidFill>
          <a:srgbClr val="C2C8E8"/>
        </a:solidFill>
        <a:effectLst/>
      </p:bgPr>
    </p:bg>
    <p:spTree>
      <p:nvGrpSpPr>
        <p:cNvPr id="1" name="Shape 1010"/>
        <p:cNvGrpSpPr/>
        <p:nvPr/>
      </p:nvGrpSpPr>
      <p:grpSpPr>
        <a:xfrm>
          <a:off x="0" y="0"/>
          <a:ext cx="0" cy="0"/>
          <a:chOff x="0" y="0"/>
          <a:chExt cx="0" cy="0"/>
        </a:xfrm>
      </p:grpSpPr>
      <p:sp>
        <p:nvSpPr>
          <p:cNvPr id="1011" name="Google Shape;1011;p93"/>
          <p:cNvSpPr txBox="1">
            <a:spLocks noGrp="1"/>
          </p:cNvSpPr>
          <p:nvPr>
            <p:ph type="ctrTitle"/>
          </p:nvPr>
        </p:nvSpPr>
        <p:spPr>
          <a:xfrm>
            <a:off x="433500" y="1938183"/>
            <a:ext cx="3145200" cy="8367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1"/>
              </a:buClr>
              <a:buSzPts val="2600"/>
              <a:buFont typeface="Salesforce Sans"/>
              <a:buChar char="“"/>
              <a:defRPr sz="2600">
                <a:solidFill>
                  <a:schemeClr val="accent1"/>
                </a:solidFill>
              </a:defRPr>
            </a:lvl1pPr>
            <a:lvl2pPr lvl="1" algn="l" rtl="0">
              <a:spcBef>
                <a:spcPts val="0"/>
              </a:spcBef>
              <a:spcAft>
                <a:spcPts val="0"/>
              </a:spcAft>
              <a:buSzPts val="1100"/>
              <a:buNone/>
              <a:defRPr b="1"/>
            </a:lvl2pPr>
            <a:lvl3pPr lvl="2" algn="l" rtl="0">
              <a:spcBef>
                <a:spcPts val="0"/>
              </a:spcBef>
              <a:spcAft>
                <a:spcPts val="0"/>
              </a:spcAft>
              <a:buSzPts val="1100"/>
              <a:buNone/>
              <a:defRPr b="1"/>
            </a:lvl3pPr>
            <a:lvl4pPr lvl="3" algn="l" rtl="0">
              <a:spcBef>
                <a:spcPts val="0"/>
              </a:spcBef>
              <a:spcAft>
                <a:spcPts val="0"/>
              </a:spcAft>
              <a:buSzPts val="1100"/>
              <a:buNone/>
              <a:defRPr b="1"/>
            </a:lvl4pPr>
            <a:lvl5pPr lvl="4" algn="l" rtl="0">
              <a:spcBef>
                <a:spcPts val="0"/>
              </a:spcBef>
              <a:spcAft>
                <a:spcPts val="0"/>
              </a:spcAft>
              <a:buSzPts val="1100"/>
              <a:buNone/>
              <a:defRPr b="1"/>
            </a:lvl5pPr>
            <a:lvl6pPr lvl="5" algn="l" rtl="0">
              <a:spcBef>
                <a:spcPts val="0"/>
              </a:spcBef>
              <a:spcAft>
                <a:spcPts val="0"/>
              </a:spcAft>
              <a:buSzPts val="1100"/>
              <a:buNone/>
              <a:defRPr b="1"/>
            </a:lvl6pPr>
            <a:lvl7pPr lvl="6" algn="l" rtl="0">
              <a:spcBef>
                <a:spcPts val="0"/>
              </a:spcBef>
              <a:spcAft>
                <a:spcPts val="0"/>
              </a:spcAft>
              <a:buSzPts val="1100"/>
              <a:buNone/>
              <a:defRPr b="1"/>
            </a:lvl7pPr>
            <a:lvl8pPr lvl="7" algn="l" rtl="0">
              <a:spcBef>
                <a:spcPts val="0"/>
              </a:spcBef>
              <a:spcAft>
                <a:spcPts val="0"/>
              </a:spcAft>
              <a:buSzPts val="1100"/>
              <a:buNone/>
              <a:defRPr b="1"/>
            </a:lvl8pPr>
            <a:lvl9pPr lvl="8" algn="l" rtl="0">
              <a:spcBef>
                <a:spcPts val="0"/>
              </a:spcBef>
              <a:spcAft>
                <a:spcPts val="0"/>
              </a:spcAft>
              <a:buSzPts val="1100"/>
              <a:buNone/>
              <a:defRPr b="1"/>
            </a:lvl9pPr>
          </a:lstStyle>
          <a:p>
            <a:endParaRPr/>
          </a:p>
        </p:txBody>
      </p:sp>
      <p:sp>
        <p:nvSpPr>
          <p:cNvPr id="1012" name="Google Shape;1012;p93"/>
          <p:cNvSpPr txBox="1">
            <a:spLocks noGrp="1"/>
          </p:cNvSpPr>
          <p:nvPr>
            <p:ph type="body" idx="1"/>
          </p:nvPr>
        </p:nvSpPr>
        <p:spPr>
          <a:xfrm>
            <a:off x="569362" y="2833955"/>
            <a:ext cx="27234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500"/>
              <a:buNone/>
              <a:defRPr sz="15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013" name="Google Shape;1013;p93"/>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1014" name="Google Shape;1014;p93"/>
          <p:cNvSpPr/>
          <p:nvPr/>
        </p:nvSpPr>
        <p:spPr>
          <a:xfrm>
            <a:off x="4521985" y="3432107"/>
            <a:ext cx="1479300" cy="1479000"/>
          </a:xfrm>
          <a:prstGeom prst="pie">
            <a:avLst>
              <a:gd name="adj1" fmla="val 5411272"/>
              <a:gd name="adj2" fmla="val 10781300"/>
            </a:avLst>
          </a:prstGeom>
          <a:solidFill>
            <a:srgbClr val="FEFEF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015" name="Google Shape;1015;p93"/>
          <p:cNvPicPr preferRelativeResize="0"/>
          <p:nvPr/>
        </p:nvPicPr>
        <p:blipFill rotWithShape="1">
          <a:blip r:embed="rId3">
            <a:alphaModFix/>
          </a:blip>
          <a:srcRect/>
          <a:stretch/>
        </p:blipFill>
        <p:spPr>
          <a:xfrm>
            <a:off x="3292795" y="2036714"/>
            <a:ext cx="5879775" cy="3132563"/>
          </a:xfrm>
          <a:prstGeom prst="rect">
            <a:avLst/>
          </a:prstGeom>
          <a:noFill/>
          <a:ln>
            <a:noFill/>
          </a:ln>
        </p:spPr>
      </p:pic>
      <p:pic>
        <p:nvPicPr>
          <p:cNvPr id="1016" name="Google Shape;1016;p93"/>
          <p:cNvPicPr preferRelativeResize="0"/>
          <p:nvPr/>
        </p:nvPicPr>
        <p:blipFill>
          <a:blip r:embed="rId4">
            <a:alphaModFix/>
          </a:blip>
          <a:stretch>
            <a:fillRect/>
          </a:stretch>
        </p:blipFill>
        <p:spPr>
          <a:xfrm flipH="1">
            <a:off x="7241914" y="3175978"/>
            <a:ext cx="1894976" cy="2014075"/>
          </a:xfrm>
          <a:prstGeom prst="rect">
            <a:avLst/>
          </a:prstGeom>
          <a:noFill/>
          <a:ln>
            <a:noFill/>
          </a:ln>
        </p:spPr>
      </p:pic>
      <p:pic>
        <p:nvPicPr>
          <p:cNvPr id="1017" name="Google Shape;1017;p93"/>
          <p:cNvPicPr preferRelativeResize="0"/>
          <p:nvPr/>
        </p:nvPicPr>
        <p:blipFill rotWithShape="1">
          <a:blip r:embed="rId5">
            <a:alphaModFix/>
          </a:blip>
          <a:srcRect r="22976" b="19315"/>
          <a:stretch/>
        </p:blipFill>
        <p:spPr>
          <a:xfrm rot="2028993">
            <a:off x="8280554" y="4123712"/>
            <a:ext cx="625054" cy="999046"/>
          </a:xfrm>
          <a:prstGeom prst="rect">
            <a:avLst/>
          </a:prstGeom>
          <a:noFill/>
          <a:ln>
            <a:noFill/>
          </a:ln>
        </p:spPr>
      </p:pic>
      <p:pic>
        <p:nvPicPr>
          <p:cNvPr id="1018" name="Google Shape;1018;p93"/>
          <p:cNvPicPr preferRelativeResize="0"/>
          <p:nvPr/>
        </p:nvPicPr>
        <p:blipFill rotWithShape="1">
          <a:blip r:embed="rId6">
            <a:alphaModFix/>
          </a:blip>
          <a:srcRect r="28494"/>
          <a:stretch/>
        </p:blipFill>
        <p:spPr>
          <a:xfrm>
            <a:off x="7671294" y="4661041"/>
            <a:ext cx="764956" cy="518074"/>
          </a:xfrm>
          <a:prstGeom prst="rect">
            <a:avLst/>
          </a:prstGeom>
          <a:noFill/>
          <a:ln>
            <a:noFill/>
          </a:ln>
        </p:spPr>
      </p:pic>
      <p:pic>
        <p:nvPicPr>
          <p:cNvPr id="1019" name="Google Shape;1019;p93"/>
          <p:cNvPicPr preferRelativeResize="0"/>
          <p:nvPr/>
        </p:nvPicPr>
        <p:blipFill rotWithShape="1">
          <a:blip r:embed="rId6">
            <a:alphaModFix/>
          </a:blip>
          <a:srcRect r="9966"/>
          <a:stretch/>
        </p:blipFill>
        <p:spPr>
          <a:xfrm>
            <a:off x="8231375" y="4463321"/>
            <a:ext cx="963677" cy="725569"/>
          </a:xfrm>
          <a:prstGeom prst="rect">
            <a:avLst/>
          </a:prstGeom>
          <a:noFill/>
          <a:ln>
            <a:noFill/>
          </a:ln>
        </p:spPr>
      </p:pic>
      <p:sp>
        <p:nvSpPr>
          <p:cNvPr id="1020" name="Google Shape;1020;p93"/>
          <p:cNvSpPr/>
          <p:nvPr/>
        </p:nvSpPr>
        <p:spPr>
          <a:xfrm rot="-5400000">
            <a:off x="5257858" y="3432107"/>
            <a:ext cx="1479000" cy="1479300"/>
          </a:xfrm>
          <a:prstGeom prst="pie">
            <a:avLst>
              <a:gd name="adj1" fmla="val 5411272"/>
              <a:gd name="adj2" fmla="val 10781300"/>
            </a:avLst>
          </a:prstGeom>
          <a:solidFill>
            <a:srgbClr val="EEBDC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002E61"/>
              </a:solidFill>
            </a:endParaRPr>
          </a:p>
        </p:txBody>
      </p:sp>
      <p:sp>
        <p:nvSpPr>
          <p:cNvPr id="1021" name="Google Shape;1021;p93"/>
          <p:cNvSpPr/>
          <p:nvPr/>
        </p:nvSpPr>
        <p:spPr>
          <a:xfrm rot="5400000">
            <a:off x="5258065" y="3431957"/>
            <a:ext cx="1479000" cy="14793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022" name="Google Shape;1022;p93"/>
          <p:cNvSpPr/>
          <p:nvPr/>
        </p:nvSpPr>
        <p:spPr>
          <a:xfrm>
            <a:off x="6737215" y="2675394"/>
            <a:ext cx="1479300" cy="14790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023" name="Google Shape;1023;p93"/>
          <p:cNvPicPr preferRelativeResize="0"/>
          <p:nvPr/>
        </p:nvPicPr>
        <p:blipFill rotWithShape="1">
          <a:blip r:embed="rId5">
            <a:alphaModFix/>
          </a:blip>
          <a:srcRect r="22976" b="19315"/>
          <a:stretch/>
        </p:blipFill>
        <p:spPr>
          <a:xfrm rot="-3599621" flipH="1">
            <a:off x="6170476" y="4024069"/>
            <a:ext cx="675791" cy="1080393"/>
          </a:xfrm>
          <a:prstGeom prst="rect">
            <a:avLst/>
          </a:prstGeom>
          <a:noFill/>
          <a:ln>
            <a:noFill/>
          </a:ln>
        </p:spPr>
      </p:pic>
      <p:pic>
        <p:nvPicPr>
          <p:cNvPr id="1024" name="Google Shape;1024;p93"/>
          <p:cNvPicPr preferRelativeResize="0"/>
          <p:nvPr/>
        </p:nvPicPr>
        <p:blipFill>
          <a:blip r:embed="rId7">
            <a:alphaModFix/>
          </a:blip>
          <a:stretch>
            <a:fillRect/>
          </a:stretch>
        </p:blipFill>
        <p:spPr>
          <a:xfrm rot="2512493" flipH="1">
            <a:off x="7008032" y="4007531"/>
            <a:ext cx="369659" cy="920267"/>
          </a:xfrm>
          <a:prstGeom prst="rect">
            <a:avLst/>
          </a:prstGeom>
          <a:noFill/>
          <a:ln>
            <a:noFill/>
          </a:ln>
        </p:spPr>
      </p:pic>
      <p:pic>
        <p:nvPicPr>
          <p:cNvPr id="1025" name="Google Shape;1025;p93"/>
          <p:cNvPicPr preferRelativeResize="0"/>
          <p:nvPr/>
        </p:nvPicPr>
        <p:blipFill>
          <a:blip r:embed="rId8">
            <a:alphaModFix/>
          </a:blip>
          <a:stretch>
            <a:fillRect/>
          </a:stretch>
        </p:blipFill>
        <p:spPr>
          <a:xfrm flipH="1">
            <a:off x="6632560" y="4560976"/>
            <a:ext cx="1463728" cy="64023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1 - Basic 1 1">
  <p:cSld name="Basic_1_1">
    <p:spTree>
      <p:nvGrpSpPr>
        <p:cNvPr id="1" name="Shape 133"/>
        <p:cNvGrpSpPr/>
        <p:nvPr/>
      </p:nvGrpSpPr>
      <p:grpSpPr>
        <a:xfrm>
          <a:off x="0" y="0"/>
          <a:ext cx="0" cy="0"/>
          <a:chOff x="0" y="0"/>
          <a:chExt cx="0" cy="0"/>
        </a:xfrm>
      </p:grpSpPr>
      <p:sp>
        <p:nvSpPr>
          <p:cNvPr id="134" name="Google Shape;134;p22"/>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2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35" name="Google Shape;135;p22"/>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36" name="Google Shape;136;p22"/>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7" name="Google Shape;137;p22"/>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38" name="Google Shape;138;p22"/>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139" name="Google Shape;139;p22"/>
          <p:cNvSpPr/>
          <p:nvPr/>
        </p:nvSpPr>
        <p:spPr>
          <a:xfrm>
            <a:off x="7518507" y="3518441"/>
            <a:ext cx="1625508" cy="1625076"/>
          </a:xfrm>
          <a:custGeom>
            <a:avLst/>
            <a:gdLst/>
            <a:ahLst/>
            <a:cxnLst/>
            <a:rect l="l" t="t" r="r" b="b"/>
            <a:pathLst>
              <a:path w="21600" h="21600" extrusionOk="0">
                <a:moveTo>
                  <a:pt x="21600" y="0"/>
                </a:moveTo>
                <a:cubicBezTo>
                  <a:pt x="21600" y="5528"/>
                  <a:pt x="19491" y="11056"/>
                  <a:pt x="15274" y="15274"/>
                </a:cubicBezTo>
                <a:cubicBezTo>
                  <a:pt x="11056" y="19491"/>
                  <a:pt x="5528" y="21600"/>
                  <a:pt x="0" y="21600"/>
                </a:cubicBezTo>
                <a:lnTo>
                  <a:pt x="21600" y="21600"/>
                </a:lnTo>
                <a:lnTo>
                  <a:pt x="21600" y="0"/>
                </a:lnTo>
                <a:close/>
              </a:path>
            </a:pathLst>
          </a:custGeom>
          <a:solidFill>
            <a:srgbClr val="F9E3B6"/>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pic>
        <p:nvPicPr>
          <p:cNvPr id="140" name="Google Shape;140;p22"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H1 - Quote or Big Idea  1 1">
  <p:cSld name="Quote or Big Idea _1_1">
    <p:bg>
      <p:bgPr>
        <a:solidFill>
          <a:srgbClr val="F9E3B6"/>
        </a:solidFill>
        <a:effectLst/>
      </p:bgPr>
    </p:bg>
    <p:spTree>
      <p:nvGrpSpPr>
        <p:cNvPr id="1" name="Shape 1026"/>
        <p:cNvGrpSpPr/>
        <p:nvPr/>
      </p:nvGrpSpPr>
      <p:grpSpPr>
        <a:xfrm>
          <a:off x="0" y="0"/>
          <a:ext cx="0" cy="0"/>
          <a:chOff x="0" y="0"/>
          <a:chExt cx="0" cy="0"/>
        </a:xfrm>
      </p:grpSpPr>
      <p:sp>
        <p:nvSpPr>
          <p:cNvPr id="1027" name="Google Shape;1027;p94"/>
          <p:cNvSpPr txBox="1">
            <a:spLocks noGrp="1"/>
          </p:cNvSpPr>
          <p:nvPr>
            <p:ph type="ctrTitle"/>
          </p:nvPr>
        </p:nvSpPr>
        <p:spPr>
          <a:xfrm>
            <a:off x="433500" y="1938183"/>
            <a:ext cx="3145200" cy="8367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1"/>
              </a:buClr>
              <a:buSzPts val="2600"/>
              <a:buFont typeface="Salesforce Sans"/>
              <a:buChar char="“"/>
              <a:defRPr sz="2600">
                <a:solidFill>
                  <a:schemeClr val="accent1"/>
                </a:solidFill>
              </a:defRPr>
            </a:lvl1pPr>
            <a:lvl2pPr lvl="1" algn="l" rtl="0">
              <a:spcBef>
                <a:spcPts val="0"/>
              </a:spcBef>
              <a:spcAft>
                <a:spcPts val="0"/>
              </a:spcAft>
              <a:buSzPts val="1100"/>
              <a:buNone/>
              <a:defRPr b="1"/>
            </a:lvl2pPr>
            <a:lvl3pPr lvl="2" algn="l" rtl="0">
              <a:spcBef>
                <a:spcPts val="0"/>
              </a:spcBef>
              <a:spcAft>
                <a:spcPts val="0"/>
              </a:spcAft>
              <a:buSzPts val="1100"/>
              <a:buNone/>
              <a:defRPr b="1"/>
            </a:lvl3pPr>
            <a:lvl4pPr lvl="3" algn="l" rtl="0">
              <a:spcBef>
                <a:spcPts val="0"/>
              </a:spcBef>
              <a:spcAft>
                <a:spcPts val="0"/>
              </a:spcAft>
              <a:buSzPts val="1100"/>
              <a:buNone/>
              <a:defRPr b="1"/>
            </a:lvl4pPr>
            <a:lvl5pPr lvl="4" algn="l" rtl="0">
              <a:spcBef>
                <a:spcPts val="0"/>
              </a:spcBef>
              <a:spcAft>
                <a:spcPts val="0"/>
              </a:spcAft>
              <a:buSzPts val="1100"/>
              <a:buNone/>
              <a:defRPr b="1"/>
            </a:lvl5pPr>
            <a:lvl6pPr lvl="5" algn="l" rtl="0">
              <a:spcBef>
                <a:spcPts val="0"/>
              </a:spcBef>
              <a:spcAft>
                <a:spcPts val="0"/>
              </a:spcAft>
              <a:buSzPts val="1100"/>
              <a:buNone/>
              <a:defRPr b="1"/>
            </a:lvl6pPr>
            <a:lvl7pPr lvl="6" algn="l" rtl="0">
              <a:spcBef>
                <a:spcPts val="0"/>
              </a:spcBef>
              <a:spcAft>
                <a:spcPts val="0"/>
              </a:spcAft>
              <a:buSzPts val="1100"/>
              <a:buNone/>
              <a:defRPr b="1"/>
            </a:lvl7pPr>
            <a:lvl8pPr lvl="7" algn="l" rtl="0">
              <a:spcBef>
                <a:spcPts val="0"/>
              </a:spcBef>
              <a:spcAft>
                <a:spcPts val="0"/>
              </a:spcAft>
              <a:buSzPts val="1100"/>
              <a:buNone/>
              <a:defRPr b="1"/>
            </a:lvl8pPr>
            <a:lvl9pPr lvl="8" algn="l" rtl="0">
              <a:spcBef>
                <a:spcPts val="0"/>
              </a:spcBef>
              <a:spcAft>
                <a:spcPts val="0"/>
              </a:spcAft>
              <a:buSzPts val="1100"/>
              <a:buNone/>
              <a:defRPr b="1"/>
            </a:lvl9pPr>
          </a:lstStyle>
          <a:p>
            <a:endParaRPr/>
          </a:p>
        </p:txBody>
      </p:sp>
      <p:sp>
        <p:nvSpPr>
          <p:cNvPr id="1028" name="Google Shape;1028;p94"/>
          <p:cNvSpPr txBox="1">
            <a:spLocks noGrp="1"/>
          </p:cNvSpPr>
          <p:nvPr>
            <p:ph type="body" idx="1"/>
          </p:nvPr>
        </p:nvSpPr>
        <p:spPr>
          <a:xfrm>
            <a:off x="569362" y="2833955"/>
            <a:ext cx="27234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500"/>
              <a:buNone/>
              <a:defRPr sz="15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029" name="Google Shape;1029;p94"/>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1030" name="Google Shape;1030;p94"/>
          <p:cNvSpPr/>
          <p:nvPr/>
        </p:nvSpPr>
        <p:spPr>
          <a:xfrm>
            <a:off x="3292795" y="2036714"/>
            <a:ext cx="5879775" cy="3132563"/>
          </a:xfrm>
          <a:prstGeom prst="rect">
            <a:avLst/>
          </a:prstGeom>
          <a:noFill/>
          <a:ln>
            <a:noFill/>
          </a:ln>
        </p:spPr>
      </p:sp>
      <p:pic>
        <p:nvPicPr>
          <p:cNvPr id="1031" name="Google Shape;1031;p94"/>
          <p:cNvPicPr preferRelativeResize="0"/>
          <p:nvPr/>
        </p:nvPicPr>
        <p:blipFill rotWithShape="1">
          <a:blip r:embed="rId3">
            <a:alphaModFix/>
          </a:blip>
          <a:srcRect r="22976" b="19315"/>
          <a:stretch/>
        </p:blipFill>
        <p:spPr>
          <a:xfrm rot="-3599621" flipH="1">
            <a:off x="6159507" y="4024069"/>
            <a:ext cx="675791" cy="1080393"/>
          </a:xfrm>
          <a:prstGeom prst="rect">
            <a:avLst/>
          </a:prstGeom>
          <a:noFill/>
          <a:ln>
            <a:noFill/>
          </a:ln>
        </p:spPr>
      </p:pic>
      <p:sp>
        <p:nvSpPr>
          <p:cNvPr id="1032" name="Google Shape;1032;p94"/>
          <p:cNvSpPr/>
          <p:nvPr/>
        </p:nvSpPr>
        <p:spPr>
          <a:xfrm>
            <a:off x="6602333" y="3183294"/>
            <a:ext cx="1479300" cy="1479000"/>
          </a:xfrm>
          <a:prstGeom prst="pie">
            <a:avLst>
              <a:gd name="adj1" fmla="val 5411272"/>
              <a:gd name="adj2" fmla="val 10781300"/>
            </a:avLst>
          </a:prstGeom>
          <a:solidFill>
            <a:srgbClr val="FEFEF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033" name="Google Shape;1033;p94"/>
          <p:cNvSpPr/>
          <p:nvPr/>
        </p:nvSpPr>
        <p:spPr>
          <a:xfrm rot="-5400000">
            <a:off x="7338206" y="3183294"/>
            <a:ext cx="1479000" cy="14793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034" name="Google Shape;1034;p94"/>
          <p:cNvSpPr/>
          <p:nvPr/>
        </p:nvSpPr>
        <p:spPr>
          <a:xfrm rot="5400000">
            <a:off x="7338413" y="3183144"/>
            <a:ext cx="1479000" cy="1479300"/>
          </a:xfrm>
          <a:prstGeom prst="pie">
            <a:avLst>
              <a:gd name="adj1" fmla="val 5411272"/>
              <a:gd name="adj2" fmla="val 10781300"/>
            </a:avLst>
          </a:prstGeom>
          <a:solidFill>
            <a:srgbClr val="39644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035" name="Google Shape;1035;p94"/>
          <p:cNvPicPr preferRelativeResize="0"/>
          <p:nvPr/>
        </p:nvPicPr>
        <p:blipFill rotWithShape="1">
          <a:blip r:embed="rId4">
            <a:alphaModFix/>
          </a:blip>
          <a:srcRect b="8817"/>
          <a:stretch/>
        </p:blipFill>
        <p:spPr>
          <a:xfrm flipH="1">
            <a:off x="7278639" y="3341438"/>
            <a:ext cx="1895462" cy="1836432"/>
          </a:xfrm>
          <a:prstGeom prst="rect">
            <a:avLst/>
          </a:prstGeom>
          <a:noFill/>
          <a:ln>
            <a:noFill/>
          </a:ln>
        </p:spPr>
      </p:pic>
      <p:pic>
        <p:nvPicPr>
          <p:cNvPr id="1036" name="Google Shape;1036;p94"/>
          <p:cNvPicPr preferRelativeResize="0"/>
          <p:nvPr/>
        </p:nvPicPr>
        <p:blipFill rotWithShape="1">
          <a:blip r:embed="rId3">
            <a:alphaModFix/>
          </a:blip>
          <a:srcRect r="22976" b="19315"/>
          <a:stretch/>
        </p:blipFill>
        <p:spPr>
          <a:xfrm rot="2028993">
            <a:off x="8280554" y="4101778"/>
            <a:ext cx="625054" cy="999046"/>
          </a:xfrm>
          <a:prstGeom prst="rect">
            <a:avLst/>
          </a:prstGeom>
          <a:noFill/>
          <a:ln>
            <a:noFill/>
          </a:ln>
        </p:spPr>
      </p:pic>
      <p:sp>
        <p:nvSpPr>
          <p:cNvPr id="1037" name="Google Shape;1037;p94"/>
          <p:cNvSpPr/>
          <p:nvPr/>
        </p:nvSpPr>
        <p:spPr>
          <a:xfrm>
            <a:off x="7671294" y="4639107"/>
            <a:ext cx="764956" cy="518074"/>
          </a:xfrm>
          <a:prstGeom prst="rect">
            <a:avLst/>
          </a:prstGeom>
          <a:noFill/>
          <a:ln>
            <a:noFill/>
          </a:ln>
        </p:spPr>
      </p:sp>
      <p:sp>
        <p:nvSpPr>
          <p:cNvPr id="1038" name="Google Shape;1038;p94"/>
          <p:cNvSpPr/>
          <p:nvPr/>
        </p:nvSpPr>
        <p:spPr>
          <a:xfrm>
            <a:off x="8231375" y="4452309"/>
            <a:ext cx="963677" cy="725569"/>
          </a:xfrm>
          <a:prstGeom prst="rect">
            <a:avLst/>
          </a:prstGeom>
          <a:noFill/>
          <a:ln>
            <a:noFill/>
          </a:ln>
        </p:spPr>
      </p:sp>
      <p:pic>
        <p:nvPicPr>
          <p:cNvPr id="1039" name="Google Shape;1039;p94"/>
          <p:cNvPicPr preferRelativeResize="0"/>
          <p:nvPr/>
        </p:nvPicPr>
        <p:blipFill>
          <a:blip r:embed="rId5">
            <a:alphaModFix/>
          </a:blip>
          <a:stretch>
            <a:fillRect/>
          </a:stretch>
        </p:blipFill>
        <p:spPr>
          <a:xfrm rot="2512493" flipH="1">
            <a:off x="6997062" y="4007531"/>
            <a:ext cx="369659" cy="920267"/>
          </a:xfrm>
          <a:prstGeom prst="rect">
            <a:avLst/>
          </a:prstGeom>
          <a:noFill/>
          <a:ln>
            <a:noFill/>
          </a:ln>
        </p:spPr>
      </p:pic>
      <p:pic>
        <p:nvPicPr>
          <p:cNvPr id="1040" name="Google Shape;1040;p94"/>
          <p:cNvPicPr preferRelativeResize="0"/>
          <p:nvPr/>
        </p:nvPicPr>
        <p:blipFill>
          <a:blip r:embed="rId6">
            <a:alphaModFix/>
          </a:blip>
          <a:stretch>
            <a:fillRect/>
          </a:stretch>
        </p:blipFill>
        <p:spPr>
          <a:xfrm flipH="1">
            <a:off x="6450095" y="4549964"/>
            <a:ext cx="1463728" cy="640235"/>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I1 - Segue Slide - A">
  <p:cSld name="Seque Slide - A">
    <p:bg>
      <p:bgPr>
        <a:solidFill>
          <a:srgbClr val="C2C7E8"/>
        </a:solidFill>
        <a:effectLst/>
      </p:bgPr>
    </p:bg>
    <p:spTree>
      <p:nvGrpSpPr>
        <p:cNvPr id="1" name="Shape 1041"/>
        <p:cNvGrpSpPr/>
        <p:nvPr/>
      </p:nvGrpSpPr>
      <p:grpSpPr>
        <a:xfrm>
          <a:off x="0" y="0"/>
          <a:ext cx="0" cy="0"/>
          <a:chOff x="0" y="0"/>
          <a:chExt cx="0" cy="0"/>
        </a:xfrm>
      </p:grpSpPr>
      <p:sp>
        <p:nvSpPr>
          <p:cNvPr id="1042" name="Google Shape;1042;p95"/>
          <p:cNvSpPr txBox="1">
            <a:spLocks noGrp="1"/>
          </p:cNvSpPr>
          <p:nvPr>
            <p:ph type="ctrTitle"/>
          </p:nvPr>
        </p:nvSpPr>
        <p:spPr>
          <a:xfrm>
            <a:off x="433944" y="1659551"/>
            <a:ext cx="33474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43" name="Google Shape;1043;p95"/>
          <p:cNvSpPr txBox="1">
            <a:spLocks noGrp="1"/>
          </p:cNvSpPr>
          <p:nvPr>
            <p:ph type="body" idx="1"/>
          </p:nvPr>
        </p:nvSpPr>
        <p:spPr>
          <a:xfrm>
            <a:off x="433944" y="2534143"/>
            <a:ext cx="33474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044" name="Google Shape;1044;p95"/>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1045" name="Google Shape;1045;p95"/>
          <p:cNvSpPr/>
          <p:nvPr/>
        </p:nvSpPr>
        <p:spPr>
          <a:xfrm rot="5400000">
            <a:off x="5210565" y="1592626"/>
            <a:ext cx="1215303" cy="1215303"/>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046" name="Google Shape;1046;p95"/>
          <p:cNvSpPr/>
          <p:nvPr/>
        </p:nvSpPr>
        <p:spPr>
          <a:xfrm rot="-5400000">
            <a:off x="6427288" y="1586334"/>
            <a:ext cx="1207462" cy="1215303"/>
          </a:xfrm>
          <a:custGeom>
            <a:avLst/>
            <a:gdLst/>
            <a:ahLst/>
            <a:cxnLst/>
            <a:rect l="l" t="t" r="r" b="b"/>
            <a:pathLst>
              <a:path w="3136265" h="3136265" extrusionOk="0">
                <a:moveTo>
                  <a:pt x="179764" y="0"/>
                </a:moveTo>
                <a:lnTo>
                  <a:pt x="0" y="0"/>
                </a:lnTo>
                <a:lnTo>
                  <a:pt x="0" y="3136030"/>
                </a:lnTo>
                <a:lnTo>
                  <a:pt x="3136030" y="3136030"/>
                </a:lnTo>
                <a:lnTo>
                  <a:pt x="3136030" y="2956266"/>
                </a:lnTo>
                <a:lnTo>
                  <a:pt x="3132911" y="2907640"/>
                </a:lnTo>
                <a:lnTo>
                  <a:pt x="3129057" y="2859218"/>
                </a:lnTo>
                <a:lnTo>
                  <a:pt x="3124474" y="2811005"/>
                </a:lnTo>
                <a:lnTo>
                  <a:pt x="3119167" y="2763007"/>
                </a:lnTo>
                <a:lnTo>
                  <a:pt x="3113142" y="2715228"/>
                </a:lnTo>
                <a:lnTo>
                  <a:pt x="3106405" y="2667676"/>
                </a:lnTo>
                <a:lnTo>
                  <a:pt x="3098960" y="2620355"/>
                </a:lnTo>
                <a:lnTo>
                  <a:pt x="3090814" y="2573270"/>
                </a:lnTo>
                <a:lnTo>
                  <a:pt x="3081972" y="2526428"/>
                </a:lnTo>
                <a:lnTo>
                  <a:pt x="3072440" y="2479834"/>
                </a:lnTo>
                <a:lnTo>
                  <a:pt x="3062223" y="2433492"/>
                </a:lnTo>
                <a:lnTo>
                  <a:pt x="3051326" y="2387410"/>
                </a:lnTo>
                <a:lnTo>
                  <a:pt x="3039755" y="2341592"/>
                </a:lnTo>
                <a:lnTo>
                  <a:pt x="3027516" y="2296045"/>
                </a:lnTo>
                <a:lnTo>
                  <a:pt x="3014615" y="2250772"/>
                </a:lnTo>
                <a:lnTo>
                  <a:pt x="3001056" y="2205781"/>
                </a:lnTo>
                <a:lnTo>
                  <a:pt x="2986845" y="2161076"/>
                </a:lnTo>
                <a:lnTo>
                  <a:pt x="2971988" y="2116664"/>
                </a:lnTo>
                <a:lnTo>
                  <a:pt x="2956490" y="2072548"/>
                </a:lnTo>
                <a:lnTo>
                  <a:pt x="2940358" y="2028737"/>
                </a:lnTo>
                <a:lnTo>
                  <a:pt x="2923595" y="1985233"/>
                </a:lnTo>
                <a:lnTo>
                  <a:pt x="2906209" y="1942044"/>
                </a:lnTo>
                <a:lnTo>
                  <a:pt x="2888204" y="1899175"/>
                </a:lnTo>
                <a:lnTo>
                  <a:pt x="2869586" y="1856631"/>
                </a:lnTo>
                <a:lnTo>
                  <a:pt x="2850361" y="1814418"/>
                </a:lnTo>
                <a:lnTo>
                  <a:pt x="2830533" y="1772541"/>
                </a:lnTo>
                <a:lnTo>
                  <a:pt x="2810110" y="1731006"/>
                </a:lnTo>
                <a:lnTo>
                  <a:pt x="2789095" y="1689818"/>
                </a:lnTo>
                <a:lnTo>
                  <a:pt x="2767495" y="1648984"/>
                </a:lnTo>
                <a:lnTo>
                  <a:pt x="2745316" y="1608508"/>
                </a:lnTo>
                <a:lnTo>
                  <a:pt x="2722562" y="1568396"/>
                </a:lnTo>
                <a:lnTo>
                  <a:pt x="2699239" y="1528653"/>
                </a:lnTo>
                <a:lnTo>
                  <a:pt x="2675353" y="1489286"/>
                </a:lnTo>
                <a:lnTo>
                  <a:pt x="2650909" y="1450299"/>
                </a:lnTo>
                <a:lnTo>
                  <a:pt x="2625914" y="1411698"/>
                </a:lnTo>
                <a:lnTo>
                  <a:pt x="2600371" y="1373489"/>
                </a:lnTo>
                <a:lnTo>
                  <a:pt x="2574288" y="1335677"/>
                </a:lnTo>
                <a:lnTo>
                  <a:pt x="2547669" y="1298268"/>
                </a:lnTo>
                <a:lnTo>
                  <a:pt x="2520520" y="1261267"/>
                </a:lnTo>
                <a:lnTo>
                  <a:pt x="2492847" y="1224680"/>
                </a:lnTo>
                <a:lnTo>
                  <a:pt x="2464654" y="1188512"/>
                </a:lnTo>
                <a:lnTo>
                  <a:pt x="2435949" y="1152769"/>
                </a:lnTo>
                <a:lnTo>
                  <a:pt x="2406735" y="1117457"/>
                </a:lnTo>
                <a:lnTo>
                  <a:pt x="2377019" y="1082581"/>
                </a:lnTo>
                <a:lnTo>
                  <a:pt x="2346806" y="1048146"/>
                </a:lnTo>
                <a:lnTo>
                  <a:pt x="2316102" y="1014158"/>
                </a:lnTo>
                <a:lnTo>
                  <a:pt x="2284913" y="980622"/>
                </a:lnTo>
                <a:lnTo>
                  <a:pt x="2253243" y="947545"/>
                </a:lnTo>
                <a:lnTo>
                  <a:pt x="2221098" y="914931"/>
                </a:lnTo>
                <a:lnTo>
                  <a:pt x="2188484" y="882786"/>
                </a:lnTo>
                <a:lnTo>
                  <a:pt x="2155407" y="851116"/>
                </a:lnTo>
                <a:lnTo>
                  <a:pt x="2121872" y="819927"/>
                </a:lnTo>
                <a:lnTo>
                  <a:pt x="2087884" y="789223"/>
                </a:lnTo>
                <a:lnTo>
                  <a:pt x="2053449" y="759010"/>
                </a:lnTo>
                <a:lnTo>
                  <a:pt x="2018572" y="729294"/>
                </a:lnTo>
                <a:lnTo>
                  <a:pt x="1983260" y="700080"/>
                </a:lnTo>
                <a:lnTo>
                  <a:pt x="1947517" y="671375"/>
                </a:lnTo>
                <a:lnTo>
                  <a:pt x="1911349" y="643182"/>
                </a:lnTo>
                <a:lnTo>
                  <a:pt x="1874762" y="615509"/>
                </a:lnTo>
                <a:lnTo>
                  <a:pt x="1837761" y="588360"/>
                </a:lnTo>
                <a:lnTo>
                  <a:pt x="1800352" y="561741"/>
                </a:lnTo>
                <a:lnTo>
                  <a:pt x="1762540" y="535658"/>
                </a:lnTo>
                <a:lnTo>
                  <a:pt x="1724331" y="510115"/>
                </a:lnTo>
                <a:lnTo>
                  <a:pt x="1685731" y="485120"/>
                </a:lnTo>
                <a:lnTo>
                  <a:pt x="1646744" y="460676"/>
                </a:lnTo>
                <a:lnTo>
                  <a:pt x="1607376" y="436790"/>
                </a:lnTo>
                <a:lnTo>
                  <a:pt x="1567634" y="413468"/>
                </a:lnTo>
                <a:lnTo>
                  <a:pt x="1527521" y="390714"/>
                </a:lnTo>
                <a:lnTo>
                  <a:pt x="1487045" y="368534"/>
                </a:lnTo>
                <a:lnTo>
                  <a:pt x="1446211" y="346934"/>
                </a:lnTo>
                <a:lnTo>
                  <a:pt x="1405023" y="325919"/>
                </a:lnTo>
                <a:lnTo>
                  <a:pt x="1363488" y="305496"/>
                </a:lnTo>
                <a:lnTo>
                  <a:pt x="1321611" y="285668"/>
                </a:lnTo>
                <a:lnTo>
                  <a:pt x="1279398" y="266443"/>
                </a:lnTo>
                <a:lnTo>
                  <a:pt x="1236854" y="247825"/>
                </a:lnTo>
                <a:lnTo>
                  <a:pt x="1193985" y="229820"/>
                </a:lnTo>
                <a:lnTo>
                  <a:pt x="1150796" y="212434"/>
                </a:lnTo>
                <a:lnTo>
                  <a:pt x="1107293" y="195672"/>
                </a:lnTo>
                <a:lnTo>
                  <a:pt x="1063481" y="179539"/>
                </a:lnTo>
                <a:lnTo>
                  <a:pt x="1019366" y="164041"/>
                </a:lnTo>
                <a:lnTo>
                  <a:pt x="974953" y="149184"/>
                </a:lnTo>
                <a:lnTo>
                  <a:pt x="930248" y="134974"/>
                </a:lnTo>
                <a:lnTo>
                  <a:pt x="885257" y="121415"/>
                </a:lnTo>
                <a:lnTo>
                  <a:pt x="839984" y="108513"/>
                </a:lnTo>
                <a:lnTo>
                  <a:pt x="794437" y="96274"/>
                </a:lnTo>
                <a:lnTo>
                  <a:pt x="748619" y="84703"/>
                </a:lnTo>
                <a:lnTo>
                  <a:pt x="702537" y="73806"/>
                </a:lnTo>
                <a:lnTo>
                  <a:pt x="656196" y="63589"/>
                </a:lnTo>
                <a:lnTo>
                  <a:pt x="609601" y="54057"/>
                </a:lnTo>
                <a:lnTo>
                  <a:pt x="562759" y="45215"/>
                </a:lnTo>
                <a:lnTo>
                  <a:pt x="515674" y="37069"/>
                </a:lnTo>
                <a:lnTo>
                  <a:pt x="468353" y="29624"/>
                </a:lnTo>
                <a:lnTo>
                  <a:pt x="420801" y="22887"/>
                </a:lnTo>
                <a:lnTo>
                  <a:pt x="373023" y="16862"/>
                </a:lnTo>
                <a:lnTo>
                  <a:pt x="325024" y="11555"/>
                </a:lnTo>
                <a:lnTo>
                  <a:pt x="276811" y="6972"/>
                </a:lnTo>
                <a:lnTo>
                  <a:pt x="228389" y="3119"/>
                </a:lnTo>
                <a:lnTo>
                  <a:pt x="179764" y="0"/>
                </a:lnTo>
                <a:close/>
              </a:path>
            </a:pathLst>
          </a:custGeom>
          <a:solidFill>
            <a:srgbClr val="EEBDC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047" name="Google Shape;1047;p95"/>
          <p:cNvSpPr/>
          <p:nvPr/>
        </p:nvSpPr>
        <p:spPr>
          <a:xfrm>
            <a:off x="5220481" y="2795446"/>
            <a:ext cx="1215303" cy="1215303"/>
          </a:xfrm>
          <a:custGeom>
            <a:avLst/>
            <a:gdLst/>
            <a:ahLst/>
            <a:cxnLst/>
            <a:rect l="l" t="t" r="r" b="b"/>
            <a:pathLst>
              <a:path w="3136265" h="3136265" extrusionOk="0">
                <a:moveTo>
                  <a:pt x="3136030" y="0"/>
                </a:moveTo>
                <a:lnTo>
                  <a:pt x="0" y="0"/>
                </a:lnTo>
                <a:lnTo>
                  <a:pt x="0" y="179764"/>
                </a:lnTo>
                <a:lnTo>
                  <a:pt x="3119" y="228389"/>
                </a:lnTo>
                <a:lnTo>
                  <a:pt x="6972" y="276811"/>
                </a:lnTo>
                <a:lnTo>
                  <a:pt x="11555" y="325024"/>
                </a:lnTo>
                <a:lnTo>
                  <a:pt x="16862" y="373023"/>
                </a:lnTo>
                <a:lnTo>
                  <a:pt x="22887" y="420801"/>
                </a:lnTo>
                <a:lnTo>
                  <a:pt x="29624" y="468353"/>
                </a:lnTo>
                <a:lnTo>
                  <a:pt x="37069" y="515674"/>
                </a:lnTo>
                <a:lnTo>
                  <a:pt x="45215" y="562759"/>
                </a:lnTo>
                <a:lnTo>
                  <a:pt x="54057" y="609601"/>
                </a:lnTo>
                <a:lnTo>
                  <a:pt x="63589" y="656196"/>
                </a:lnTo>
                <a:lnTo>
                  <a:pt x="73806" y="702537"/>
                </a:lnTo>
                <a:lnTo>
                  <a:pt x="84703" y="748619"/>
                </a:lnTo>
                <a:lnTo>
                  <a:pt x="96274" y="794437"/>
                </a:lnTo>
                <a:lnTo>
                  <a:pt x="108513" y="839984"/>
                </a:lnTo>
                <a:lnTo>
                  <a:pt x="121415" y="885257"/>
                </a:lnTo>
                <a:lnTo>
                  <a:pt x="134974" y="930248"/>
                </a:lnTo>
                <a:lnTo>
                  <a:pt x="149184" y="974953"/>
                </a:lnTo>
                <a:lnTo>
                  <a:pt x="164041" y="1019366"/>
                </a:lnTo>
                <a:lnTo>
                  <a:pt x="179539" y="1063481"/>
                </a:lnTo>
                <a:lnTo>
                  <a:pt x="195672" y="1107293"/>
                </a:lnTo>
                <a:lnTo>
                  <a:pt x="212434" y="1150796"/>
                </a:lnTo>
                <a:lnTo>
                  <a:pt x="229820" y="1193985"/>
                </a:lnTo>
                <a:lnTo>
                  <a:pt x="247825" y="1236854"/>
                </a:lnTo>
                <a:lnTo>
                  <a:pt x="266443" y="1279398"/>
                </a:lnTo>
                <a:lnTo>
                  <a:pt x="285668" y="1321611"/>
                </a:lnTo>
                <a:lnTo>
                  <a:pt x="305496" y="1363488"/>
                </a:lnTo>
                <a:lnTo>
                  <a:pt x="325919" y="1405023"/>
                </a:lnTo>
                <a:lnTo>
                  <a:pt x="346934" y="1446211"/>
                </a:lnTo>
                <a:lnTo>
                  <a:pt x="368534" y="1487045"/>
                </a:lnTo>
                <a:lnTo>
                  <a:pt x="390714" y="1527521"/>
                </a:lnTo>
                <a:lnTo>
                  <a:pt x="413468" y="1567634"/>
                </a:lnTo>
                <a:lnTo>
                  <a:pt x="436790" y="1607376"/>
                </a:lnTo>
                <a:lnTo>
                  <a:pt x="460676" y="1646744"/>
                </a:lnTo>
                <a:lnTo>
                  <a:pt x="485120" y="1685731"/>
                </a:lnTo>
                <a:lnTo>
                  <a:pt x="510115" y="1724331"/>
                </a:lnTo>
                <a:lnTo>
                  <a:pt x="535658" y="1762540"/>
                </a:lnTo>
                <a:lnTo>
                  <a:pt x="561741" y="1800352"/>
                </a:lnTo>
                <a:lnTo>
                  <a:pt x="588360" y="1837761"/>
                </a:lnTo>
                <a:lnTo>
                  <a:pt x="615509" y="1874762"/>
                </a:lnTo>
                <a:lnTo>
                  <a:pt x="643182" y="1911349"/>
                </a:lnTo>
                <a:lnTo>
                  <a:pt x="671375" y="1947517"/>
                </a:lnTo>
                <a:lnTo>
                  <a:pt x="700080" y="1983260"/>
                </a:lnTo>
                <a:lnTo>
                  <a:pt x="729294" y="2018572"/>
                </a:lnTo>
                <a:lnTo>
                  <a:pt x="759010" y="2053449"/>
                </a:lnTo>
                <a:lnTo>
                  <a:pt x="789223" y="2087884"/>
                </a:lnTo>
                <a:lnTo>
                  <a:pt x="819927" y="2121872"/>
                </a:lnTo>
                <a:lnTo>
                  <a:pt x="851116" y="2155407"/>
                </a:lnTo>
                <a:lnTo>
                  <a:pt x="882786" y="2188484"/>
                </a:lnTo>
                <a:lnTo>
                  <a:pt x="914931" y="2221098"/>
                </a:lnTo>
                <a:lnTo>
                  <a:pt x="947545" y="2253243"/>
                </a:lnTo>
                <a:lnTo>
                  <a:pt x="980622" y="2284913"/>
                </a:lnTo>
                <a:lnTo>
                  <a:pt x="1014158" y="2316102"/>
                </a:lnTo>
                <a:lnTo>
                  <a:pt x="1048146" y="2346806"/>
                </a:lnTo>
                <a:lnTo>
                  <a:pt x="1082581" y="2377019"/>
                </a:lnTo>
                <a:lnTo>
                  <a:pt x="1117457" y="2406735"/>
                </a:lnTo>
                <a:lnTo>
                  <a:pt x="1152769" y="2435949"/>
                </a:lnTo>
                <a:lnTo>
                  <a:pt x="1188512" y="2464654"/>
                </a:lnTo>
                <a:lnTo>
                  <a:pt x="1224680" y="2492847"/>
                </a:lnTo>
                <a:lnTo>
                  <a:pt x="1261267" y="2520520"/>
                </a:lnTo>
                <a:lnTo>
                  <a:pt x="1298268" y="2547669"/>
                </a:lnTo>
                <a:lnTo>
                  <a:pt x="1335677" y="2574288"/>
                </a:lnTo>
                <a:lnTo>
                  <a:pt x="1373489" y="2600371"/>
                </a:lnTo>
                <a:lnTo>
                  <a:pt x="1411698" y="2625914"/>
                </a:lnTo>
                <a:lnTo>
                  <a:pt x="1450299" y="2650909"/>
                </a:lnTo>
                <a:lnTo>
                  <a:pt x="1489286" y="2675353"/>
                </a:lnTo>
                <a:lnTo>
                  <a:pt x="1528653" y="2699239"/>
                </a:lnTo>
                <a:lnTo>
                  <a:pt x="1568396" y="2722562"/>
                </a:lnTo>
                <a:lnTo>
                  <a:pt x="1608508" y="2745316"/>
                </a:lnTo>
                <a:lnTo>
                  <a:pt x="1648984" y="2767495"/>
                </a:lnTo>
                <a:lnTo>
                  <a:pt x="1689818" y="2789095"/>
                </a:lnTo>
                <a:lnTo>
                  <a:pt x="1731006" y="2810110"/>
                </a:lnTo>
                <a:lnTo>
                  <a:pt x="1772541" y="2830533"/>
                </a:lnTo>
                <a:lnTo>
                  <a:pt x="1814418" y="2850361"/>
                </a:lnTo>
                <a:lnTo>
                  <a:pt x="1856631" y="2869586"/>
                </a:lnTo>
                <a:lnTo>
                  <a:pt x="1899175" y="2888204"/>
                </a:lnTo>
                <a:lnTo>
                  <a:pt x="1942044" y="2906209"/>
                </a:lnTo>
                <a:lnTo>
                  <a:pt x="1985233" y="2923595"/>
                </a:lnTo>
                <a:lnTo>
                  <a:pt x="2028737" y="2940358"/>
                </a:lnTo>
                <a:lnTo>
                  <a:pt x="2072548" y="2956490"/>
                </a:lnTo>
                <a:lnTo>
                  <a:pt x="2116664" y="2971988"/>
                </a:lnTo>
                <a:lnTo>
                  <a:pt x="2161076" y="2986845"/>
                </a:lnTo>
                <a:lnTo>
                  <a:pt x="2205781" y="3001056"/>
                </a:lnTo>
                <a:lnTo>
                  <a:pt x="2250772" y="3014615"/>
                </a:lnTo>
                <a:lnTo>
                  <a:pt x="2296045" y="3027516"/>
                </a:lnTo>
                <a:lnTo>
                  <a:pt x="2341592" y="3039755"/>
                </a:lnTo>
                <a:lnTo>
                  <a:pt x="2387410" y="3051326"/>
                </a:lnTo>
                <a:lnTo>
                  <a:pt x="2433492" y="3062223"/>
                </a:lnTo>
                <a:lnTo>
                  <a:pt x="2479834" y="3072440"/>
                </a:lnTo>
                <a:lnTo>
                  <a:pt x="2526428" y="3081972"/>
                </a:lnTo>
                <a:lnTo>
                  <a:pt x="2573270" y="3090814"/>
                </a:lnTo>
                <a:lnTo>
                  <a:pt x="2620355" y="3098960"/>
                </a:lnTo>
                <a:lnTo>
                  <a:pt x="2667676" y="3106405"/>
                </a:lnTo>
                <a:lnTo>
                  <a:pt x="2715228" y="3113142"/>
                </a:lnTo>
                <a:lnTo>
                  <a:pt x="2763007" y="3119167"/>
                </a:lnTo>
                <a:lnTo>
                  <a:pt x="2811005" y="3124474"/>
                </a:lnTo>
                <a:lnTo>
                  <a:pt x="2859218" y="3129057"/>
                </a:lnTo>
                <a:lnTo>
                  <a:pt x="2907640" y="3132911"/>
                </a:lnTo>
                <a:lnTo>
                  <a:pt x="2956266" y="3136030"/>
                </a:lnTo>
                <a:lnTo>
                  <a:pt x="3136030" y="3136030"/>
                </a:lnTo>
                <a:lnTo>
                  <a:pt x="3136030" y="0"/>
                </a:lnTo>
                <a:close/>
              </a:path>
            </a:pathLst>
          </a:custGeom>
          <a:solidFill>
            <a:srgbClr val="E49B3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048" name="Google Shape;1048;p95"/>
          <p:cNvSpPr/>
          <p:nvPr/>
        </p:nvSpPr>
        <p:spPr>
          <a:xfrm>
            <a:off x="6423368" y="2795446"/>
            <a:ext cx="1215303" cy="121530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90D0F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pic>
        <p:nvPicPr>
          <p:cNvPr id="1049" name="Google Shape;1049;p95" descr="8.png"/>
          <p:cNvPicPr preferRelativeResize="0"/>
          <p:nvPr/>
        </p:nvPicPr>
        <p:blipFill rotWithShape="1">
          <a:blip r:embed="rId3">
            <a:alphaModFix/>
          </a:blip>
          <a:srcRect/>
          <a:stretch/>
        </p:blipFill>
        <p:spPr>
          <a:xfrm>
            <a:off x="5210557" y="2010329"/>
            <a:ext cx="1164772" cy="785113"/>
          </a:xfrm>
          <a:prstGeom prst="rect">
            <a:avLst/>
          </a:prstGeom>
          <a:noFill/>
          <a:ln>
            <a:noFill/>
          </a:ln>
        </p:spPr>
      </p:pic>
      <p:pic>
        <p:nvPicPr>
          <p:cNvPr id="1050" name="Google Shape;1050;p95" descr="Google Shape;898;p63"/>
          <p:cNvPicPr preferRelativeResize="0"/>
          <p:nvPr/>
        </p:nvPicPr>
        <p:blipFill rotWithShape="1">
          <a:blip r:embed="rId4">
            <a:alphaModFix/>
          </a:blip>
          <a:srcRect r="30337" b="19315"/>
          <a:stretch/>
        </p:blipFill>
        <p:spPr>
          <a:xfrm rot="4042545">
            <a:off x="6823168" y="3076276"/>
            <a:ext cx="489853" cy="865945"/>
          </a:xfrm>
          <a:prstGeom prst="rect">
            <a:avLst/>
          </a:prstGeom>
          <a:noFill/>
          <a:ln>
            <a:noFill/>
          </a:ln>
        </p:spPr>
      </p:pic>
      <p:pic>
        <p:nvPicPr>
          <p:cNvPr id="1051" name="Google Shape;1051;p95" descr="Google Shape;1815;p181"/>
          <p:cNvPicPr preferRelativeResize="0"/>
          <p:nvPr/>
        </p:nvPicPr>
        <p:blipFill rotWithShape="1">
          <a:blip r:embed="rId5">
            <a:alphaModFix/>
          </a:blip>
          <a:srcRect l="-3250" t="-11079" r="-8819" b="28523"/>
          <a:stretch/>
        </p:blipFill>
        <p:spPr>
          <a:xfrm>
            <a:off x="5226809" y="1698906"/>
            <a:ext cx="2372700" cy="2304900"/>
          </a:xfrm>
          <a:prstGeom prst="roundRect">
            <a:avLst>
              <a:gd name="adj" fmla="val 50000"/>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I2 - Segue Slide - B">
  <p:cSld name="Seque Slide - B">
    <p:bg>
      <p:bgPr>
        <a:solidFill>
          <a:srgbClr val="F9E3B6"/>
        </a:solidFill>
        <a:effectLst/>
      </p:bgPr>
    </p:bg>
    <p:spTree>
      <p:nvGrpSpPr>
        <p:cNvPr id="1" name="Shape 1052"/>
        <p:cNvGrpSpPr/>
        <p:nvPr/>
      </p:nvGrpSpPr>
      <p:grpSpPr>
        <a:xfrm>
          <a:off x="0" y="0"/>
          <a:ext cx="0" cy="0"/>
          <a:chOff x="0" y="0"/>
          <a:chExt cx="0" cy="0"/>
        </a:xfrm>
      </p:grpSpPr>
      <p:sp>
        <p:nvSpPr>
          <p:cNvPr id="1053" name="Google Shape;1053;p96"/>
          <p:cNvSpPr txBox="1">
            <a:spLocks noGrp="1"/>
          </p:cNvSpPr>
          <p:nvPr>
            <p:ph type="ctrTitle"/>
          </p:nvPr>
        </p:nvSpPr>
        <p:spPr>
          <a:xfrm>
            <a:off x="433951" y="1659544"/>
            <a:ext cx="36099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54" name="Google Shape;1054;p96"/>
          <p:cNvSpPr txBox="1">
            <a:spLocks noGrp="1"/>
          </p:cNvSpPr>
          <p:nvPr>
            <p:ph type="body" idx="1"/>
          </p:nvPr>
        </p:nvSpPr>
        <p:spPr>
          <a:xfrm>
            <a:off x="433944" y="2534143"/>
            <a:ext cx="41382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055" name="Google Shape;1055;p96"/>
          <p:cNvPicPr preferRelativeResize="0"/>
          <p:nvPr/>
        </p:nvPicPr>
        <p:blipFill>
          <a:blip r:embed="rId2">
            <a:alphaModFix/>
          </a:blip>
          <a:stretch>
            <a:fillRect/>
          </a:stretch>
        </p:blipFill>
        <p:spPr>
          <a:xfrm>
            <a:off x="8064804" y="498210"/>
            <a:ext cx="752574" cy="101006"/>
          </a:xfrm>
          <a:prstGeom prst="rect">
            <a:avLst/>
          </a:prstGeom>
          <a:noFill/>
          <a:ln>
            <a:noFill/>
          </a:ln>
        </p:spPr>
      </p:pic>
      <p:pic>
        <p:nvPicPr>
          <p:cNvPr id="1056" name="Google Shape;1056;p96" descr="Green Trees.png"/>
          <p:cNvPicPr preferRelativeResize="0"/>
          <p:nvPr/>
        </p:nvPicPr>
        <p:blipFill rotWithShape="1">
          <a:blip r:embed="rId3">
            <a:alphaModFix/>
          </a:blip>
          <a:srcRect l="2162" b="467"/>
          <a:stretch/>
        </p:blipFill>
        <p:spPr>
          <a:xfrm flipH="1">
            <a:off x="5220827" y="1345810"/>
            <a:ext cx="1353356" cy="1451911"/>
          </a:xfrm>
          <a:prstGeom prst="rect">
            <a:avLst/>
          </a:prstGeom>
          <a:noFill/>
          <a:ln>
            <a:noFill/>
          </a:ln>
        </p:spPr>
      </p:pic>
      <p:sp>
        <p:nvSpPr>
          <p:cNvPr id="1057" name="Google Shape;1057;p96"/>
          <p:cNvSpPr/>
          <p:nvPr/>
        </p:nvSpPr>
        <p:spPr>
          <a:xfrm>
            <a:off x="6423368" y="1586334"/>
            <a:ext cx="1215303" cy="1215303"/>
          </a:xfrm>
          <a:custGeom>
            <a:avLst/>
            <a:gdLst/>
            <a:ahLst/>
            <a:cxnLst/>
            <a:rect l="l" t="t" r="r" b="b"/>
            <a:pathLst>
              <a:path w="3136265" h="3136265" extrusionOk="0">
                <a:moveTo>
                  <a:pt x="179764" y="0"/>
                </a:moveTo>
                <a:lnTo>
                  <a:pt x="0" y="0"/>
                </a:lnTo>
                <a:lnTo>
                  <a:pt x="0" y="3136030"/>
                </a:lnTo>
                <a:lnTo>
                  <a:pt x="3136030" y="3136030"/>
                </a:lnTo>
                <a:lnTo>
                  <a:pt x="3136030" y="2956266"/>
                </a:lnTo>
                <a:lnTo>
                  <a:pt x="3132911" y="2907640"/>
                </a:lnTo>
                <a:lnTo>
                  <a:pt x="3129057" y="2859218"/>
                </a:lnTo>
                <a:lnTo>
                  <a:pt x="3124474" y="2811005"/>
                </a:lnTo>
                <a:lnTo>
                  <a:pt x="3119167" y="2763007"/>
                </a:lnTo>
                <a:lnTo>
                  <a:pt x="3113142" y="2715228"/>
                </a:lnTo>
                <a:lnTo>
                  <a:pt x="3106405" y="2667676"/>
                </a:lnTo>
                <a:lnTo>
                  <a:pt x="3098960" y="2620355"/>
                </a:lnTo>
                <a:lnTo>
                  <a:pt x="3090814" y="2573270"/>
                </a:lnTo>
                <a:lnTo>
                  <a:pt x="3081972" y="2526428"/>
                </a:lnTo>
                <a:lnTo>
                  <a:pt x="3072440" y="2479834"/>
                </a:lnTo>
                <a:lnTo>
                  <a:pt x="3062223" y="2433492"/>
                </a:lnTo>
                <a:lnTo>
                  <a:pt x="3051326" y="2387410"/>
                </a:lnTo>
                <a:lnTo>
                  <a:pt x="3039755" y="2341592"/>
                </a:lnTo>
                <a:lnTo>
                  <a:pt x="3027516" y="2296045"/>
                </a:lnTo>
                <a:lnTo>
                  <a:pt x="3014615" y="2250772"/>
                </a:lnTo>
                <a:lnTo>
                  <a:pt x="3001056" y="2205781"/>
                </a:lnTo>
                <a:lnTo>
                  <a:pt x="2986845" y="2161076"/>
                </a:lnTo>
                <a:lnTo>
                  <a:pt x="2971988" y="2116664"/>
                </a:lnTo>
                <a:lnTo>
                  <a:pt x="2956490" y="2072548"/>
                </a:lnTo>
                <a:lnTo>
                  <a:pt x="2940358" y="2028737"/>
                </a:lnTo>
                <a:lnTo>
                  <a:pt x="2923595" y="1985233"/>
                </a:lnTo>
                <a:lnTo>
                  <a:pt x="2906209" y="1942044"/>
                </a:lnTo>
                <a:lnTo>
                  <a:pt x="2888204" y="1899175"/>
                </a:lnTo>
                <a:lnTo>
                  <a:pt x="2869586" y="1856631"/>
                </a:lnTo>
                <a:lnTo>
                  <a:pt x="2850361" y="1814418"/>
                </a:lnTo>
                <a:lnTo>
                  <a:pt x="2830533" y="1772541"/>
                </a:lnTo>
                <a:lnTo>
                  <a:pt x="2810110" y="1731006"/>
                </a:lnTo>
                <a:lnTo>
                  <a:pt x="2789095" y="1689818"/>
                </a:lnTo>
                <a:lnTo>
                  <a:pt x="2767495" y="1648984"/>
                </a:lnTo>
                <a:lnTo>
                  <a:pt x="2745316" y="1608508"/>
                </a:lnTo>
                <a:lnTo>
                  <a:pt x="2722562" y="1568396"/>
                </a:lnTo>
                <a:lnTo>
                  <a:pt x="2699239" y="1528653"/>
                </a:lnTo>
                <a:lnTo>
                  <a:pt x="2675353" y="1489286"/>
                </a:lnTo>
                <a:lnTo>
                  <a:pt x="2650909" y="1450299"/>
                </a:lnTo>
                <a:lnTo>
                  <a:pt x="2625914" y="1411698"/>
                </a:lnTo>
                <a:lnTo>
                  <a:pt x="2600371" y="1373489"/>
                </a:lnTo>
                <a:lnTo>
                  <a:pt x="2574288" y="1335677"/>
                </a:lnTo>
                <a:lnTo>
                  <a:pt x="2547669" y="1298268"/>
                </a:lnTo>
                <a:lnTo>
                  <a:pt x="2520520" y="1261267"/>
                </a:lnTo>
                <a:lnTo>
                  <a:pt x="2492847" y="1224680"/>
                </a:lnTo>
                <a:lnTo>
                  <a:pt x="2464654" y="1188512"/>
                </a:lnTo>
                <a:lnTo>
                  <a:pt x="2435949" y="1152769"/>
                </a:lnTo>
                <a:lnTo>
                  <a:pt x="2406735" y="1117457"/>
                </a:lnTo>
                <a:lnTo>
                  <a:pt x="2377019" y="1082581"/>
                </a:lnTo>
                <a:lnTo>
                  <a:pt x="2346806" y="1048146"/>
                </a:lnTo>
                <a:lnTo>
                  <a:pt x="2316102" y="1014158"/>
                </a:lnTo>
                <a:lnTo>
                  <a:pt x="2284913" y="980622"/>
                </a:lnTo>
                <a:lnTo>
                  <a:pt x="2253243" y="947545"/>
                </a:lnTo>
                <a:lnTo>
                  <a:pt x="2221098" y="914931"/>
                </a:lnTo>
                <a:lnTo>
                  <a:pt x="2188484" y="882786"/>
                </a:lnTo>
                <a:lnTo>
                  <a:pt x="2155407" y="851116"/>
                </a:lnTo>
                <a:lnTo>
                  <a:pt x="2121872" y="819927"/>
                </a:lnTo>
                <a:lnTo>
                  <a:pt x="2087884" y="789223"/>
                </a:lnTo>
                <a:lnTo>
                  <a:pt x="2053449" y="759010"/>
                </a:lnTo>
                <a:lnTo>
                  <a:pt x="2018572" y="729294"/>
                </a:lnTo>
                <a:lnTo>
                  <a:pt x="1983260" y="700080"/>
                </a:lnTo>
                <a:lnTo>
                  <a:pt x="1947517" y="671375"/>
                </a:lnTo>
                <a:lnTo>
                  <a:pt x="1911349" y="643182"/>
                </a:lnTo>
                <a:lnTo>
                  <a:pt x="1874762" y="615509"/>
                </a:lnTo>
                <a:lnTo>
                  <a:pt x="1837761" y="588360"/>
                </a:lnTo>
                <a:lnTo>
                  <a:pt x="1800352" y="561741"/>
                </a:lnTo>
                <a:lnTo>
                  <a:pt x="1762540" y="535658"/>
                </a:lnTo>
                <a:lnTo>
                  <a:pt x="1724331" y="510115"/>
                </a:lnTo>
                <a:lnTo>
                  <a:pt x="1685731" y="485120"/>
                </a:lnTo>
                <a:lnTo>
                  <a:pt x="1646744" y="460676"/>
                </a:lnTo>
                <a:lnTo>
                  <a:pt x="1607376" y="436790"/>
                </a:lnTo>
                <a:lnTo>
                  <a:pt x="1567634" y="413468"/>
                </a:lnTo>
                <a:lnTo>
                  <a:pt x="1527521" y="390714"/>
                </a:lnTo>
                <a:lnTo>
                  <a:pt x="1487045" y="368534"/>
                </a:lnTo>
                <a:lnTo>
                  <a:pt x="1446211" y="346934"/>
                </a:lnTo>
                <a:lnTo>
                  <a:pt x="1405023" y="325919"/>
                </a:lnTo>
                <a:lnTo>
                  <a:pt x="1363488" y="305496"/>
                </a:lnTo>
                <a:lnTo>
                  <a:pt x="1321611" y="285668"/>
                </a:lnTo>
                <a:lnTo>
                  <a:pt x="1279398" y="266443"/>
                </a:lnTo>
                <a:lnTo>
                  <a:pt x="1236854" y="247825"/>
                </a:lnTo>
                <a:lnTo>
                  <a:pt x="1193985" y="229820"/>
                </a:lnTo>
                <a:lnTo>
                  <a:pt x="1150796" y="212434"/>
                </a:lnTo>
                <a:lnTo>
                  <a:pt x="1107293" y="195672"/>
                </a:lnTo>
                <a:lnTo>
                  <a:pt x="1063481" y="179539"/>
                </a:lnTo>
                <a:lnTo>
                  <a:pt x="1019366" y="164041"/>
                </a:lnTo>
                <a:lnTo>
                  <a:pt x="974953" y="149184"/>
                </a:lnTo>
                <a:lnTo>
                  <a:pt x="930248" y="134974"/>
                </a:lnTo>
                <a:lnTo>
                  <a:pt x="885257" y="121415"/>
                </a:lnTo>
                <a:lnTo>
                  <a:pt x="839984" y="108513"/>
                </a:lnTo>
                <a:lnTo>
                  <a:pt x="794437" y="96274"/>
                </a:lnTo>
                <a:lnTo>
                  <a:pt x="748619" y="84703"/>
                </a:lnTo>
                <a:lnTo>
                  <a:pt x="702537" y="73806"/>
                </a:lnTo>
                <a:lnTo>
                  <a:pt x="656196" y="63589"/>
                </a:lnTo>
                <a:lnTo>
                  <a:pt x="609601" y="54057"/>
                </a:lnTo>
                <a:lnTo>
                  <a:pt x="562759" y="45215"/>
                </a:lnTo>
                <a:lnTo>
                  <a:pt x="515674" y="37069"/>
                </a:lnTo>
                <a:lnTo>
                  <a:pt x="468353" y="29624"/>
                </a:lnTo>
                <a:lnTo>
                  <a:pt x="420801" y="22887"/>
                </a:lnTo>
                <a:lnTo>
                  <a:pt x="373023" y="16862"/>
                </a:lnTo>
                <a:lnTo>
                  <a:pt x="325024" y="11555"/>
                </a:lnTo>
                <a:lnTo>
                  <a:pt x="276811" y="6972"/>
                </a:lnTo>
                <a:lnTo>
                  <a:pt x="228389" y="3119"/>
                </a:lnTo>
                <a:lnTo>
                  <a:pt x="179764" y="0"/>
                </a:lnTo>
                <a:close/>
              </a:path>
            </a:pathLst>
          </a:custGeom>
          <a:solidFill>
            <a:srgbClr val="CEB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058" name="Google Shape;1058;p96"/>
          <p:cNvSpPr/>
          <p:nvPr/>
        </p:nvSpPr>
        <p:spPr>
          <a:xfrm>
            <a:off x="5220481" y="2795446"/>
            <a:ext cx="1215303" cy="1215303"/>
          </a:xfrm>
          <a:custGeom>
            <a:avLst/>
            <a:gdLst/>
            <a:ahLst/>
            <a:cxnLst/>
            <a:rect l="l" t="t" r="r" b="b"/>
            <a:pathLst>
              <a:path w="3136265" h="3136265" extrusionOk="0">
                <a:moveTo>
                  <a:pt x="3136030" y="0"/>
                </a:moveTo>
                <a:lnTo>
                  <a:pt x="0" y="0"/>
                </a:lnTo>
                <a:lnTo>
                  <a:pt x="0" y="179764"/>
                </a:lnTo>
                <a:lnTo>
                  <a:pt x="3119" y="228389"/>
                </a:lnTo>
                <a:lnTo>
                  <a:pt x="6972" y="276811"/>
                </a:lnTo>
                <a:lnTo>
                  <a:pt x="11555" y="325024"/>
                </a:lnTo>
                <a:lnTo>
                  <a:pt x="16862" y="373023"/>
                </a:lnTo>
                <a:lnTo>
                  <a:pt x="22887" y="420801"/>
                </a:lnTo>
                <a:lnTo>
                  <a:pt x="29624" y="468353"/>
                </a:lnTo>
                <a:lnTo>
                  <a:pt x="37069" y="515674"/>
                </a:lnTo>
                <a:lnTo>
                  <a:pt x="45215" y="562759"/>
                </a:lnTo>
                <a:lnTo>
                  <a:pt x="54057" y="609601"/>
                </a:lnTo>
                <a:lnTo>
                  <a:pt x="63589" y="656196"/>
                </a:lnTo>
                <a:lnTo>
                  <a:pt x="73806" y="702537"/>
                </a:lnTo>
                <a:lnTo>
                  <a:pt x="84703" y="748619"/>
                </a:lnTo>
                <a:lnTo>
                  <a:pt x="96274" y="794437"/>
                </a:lnTo>
                <a:lnTo>
                  <a:pt x="108513" y="839984"/>
                </a:lnTo>
                <a:lnTo>
                  <a:pt x="121415" y="885257"/>
                </a:lnTo>
                <a:lnTo>
                  <a:pt x="134974" y="930248"/>
                </a:lnTo>
                <a:lnTo>
                  <a:pt x="149184" y="974953"/>
                </a:lnTo>
                <a:lnTo>
                  <a:pt x="164041" y="1019366"/>
                </a:lnTo>
                <a:lnTo>
                  <a:pt x="179539" y="1063481"/>
                </a:lnTo>
                <a:lnTo>
                  <a:pt x="195672" y="1107293"/>
                </a:lnTo>
                <a:lnTo>
                  <a:pt x="212434" y="1150796"/>
                </a:lnTo>
                <a:lnTo>
                  <a:pt x="229820" y="1193985"/>
                </a:lnTo>
                <a:lnTo>
                  <a:pt x="247825" y="1236854"/>
                </a:lnTo>
                <a:lnTo>
                  <a:pt x="266443" y="1279398"/>
                </a:lnTo>
                <a:lnTo>
                  <a:pt x="285668" y="1321611"/>
                </a:lnTo>
                <a:lnTo>
                  <a:pt x="305496" y="1363488"/>
                </a:lnTo>
                <a:lnTo>
                  <a:pt x="325919" y="1405023"/>
                </a:lnTo>
                <a:lnTo>
                  <a:pt x="346934" y="1446211"/>
                </a:lnTo>
                <a:lnTo>
                  <a:pt x="368534" y="1487045"/>
                </a:lnTo>
                <a:lnTo>
                  <a:pt x="390714" y="1527521"/>
                </a:lnTo>
                <a:lnTo>
                  <a:pt x="413468" y="1567634"/>
                </a:lnTo>
                <a:lnTo>
                  <a:pt x="436790" y="1607376"/>
                </a:lnTo>
                <a:lnTo>
                  <a:pt x="460676" y="1646744"/>
                </a:lnTo>
                <a:lnTo>
                  <a:pt x="485120" y="1685731"/>
                </a:lnTo>
                <a:lnTo>
                  <a:pt x="510115" y="1724331"/>
                </a:lnTo>
                <a:lnTo>
                  <a:pt x="535658" y="1762540"/>
                </a:lnTo>
                <a:lnTo>
                  <a:pt x="561741" y="1800352"/>
                </a:lnTo>
                <a:lnTo>
                  <a:pt x="588360" y="1837761"/>
                </a:lnTo>
                <a:lnTo>
                  <a:pt x="615509" y="1874762"/>
                </a:lnTo>
                <a:lnTo>
                  <a:pt x="643182" y="1911349"/>
                </a:lnTo>
                <a:lnTo>
                  <a:pt x="671375" y="1947517"/>
                </a:lnTo>
                <a:lnTo>
                  <a:pt x="700080" y="1983260"/>
                </a:lnTo>
                <a:lnTo>
                  <a:pt x="729294" y="2018572"/>
                </a:lnTo>
                <a:lnTo>
                  <a:pt x="759010" y="2053449"/>
                </a:lnTo>
                <a:lnTo>
                  <a:pt x="789223" y="2087884"/>
                </a:lnTo>
                <a:lnTo>
                  <a:pt x="819927" y="2121872"/>
                </a:lnTo>
                <a:lnTo>
                  <a:pt x="851116" y="2155407"/>
                </a:lnTo>
                <a:lnTo>
                  <a:pt x="882786" y="2188484"/>
                </a:lnTo>
                <a:lnTo>
                  <a:pt x="914931" y="2221098"/>
                </a:lnTo>
                <a:lnTo>
                  <a:pt x="947545" y="2253243"/>
                </a:lnTo>
                <a:lnTo>
                  <a:pt x="980622" y="2284913"/>
                </a:lnTo>
                <a:lnTo>
                  <a:pt x="1014158" y="2316102"/>
                </a:lnTo>
                <a:lnTo>
                  <a:pt x="1048146" y="2346806"/>
                </a:lnTo>
                <a:lnTo>
                  <a:pt x="1082581" y="2377019"/>
                </a:lnTo>
                <a:lnTo>
                  <a:pt x="1117457" y="2406735"/>
                </a:lnTo>
                <a:lnTo>
                  <a:pt x="1152769" y="2435949"/>
                </a:lnTo>
                <a:lnTo>
                  <a:pt x="1188512" y="2464654"/>
                </a:lnTo>
                <a:lnTo>
                  <a:pt x="1224680" y="2492847"/>
                </a:lnTo>
                <a:lnTo>
                  <a:pt x="1261267" y="2520520"/>
                </a:lnTo>
                <a:lnTo>
                  <a:pt x="1298268" y="2547669"/>
                </a:lnTo>
                <a:lnTo>
                  <a:pt x="1335677" y="2574288"/>
                </a:lnTo>
                <a:lnTo>
                  <a:pt x="1373489" y="2600371"/>
                </a:lnTo>
                <a:lnTo>
                  <a:pt x="1411698" y="2625914"/>
                </a:lnTo>
                <a:lnTo>
                  <a:pt x="1450299" y="2650909"/>
                </a:lnTo>
                <a:lnTo>
                  <a:pt x="1489286" y="2675353"/>
                </a:lnTo>
                <a:lnTo>
                  <a:pt x="1528653" y="2699239"/>
                </a:lnTo>
                <a:lnTo>
                  <a:pt x="1568396" y="2722562"/>
                </a:lnTo>
                <a:lnTo>
                  <a:pt x="1608508" y="2745316"/>
                </a:lnTo>
                <a:lnTo>
                  <a:pt x="1648984" y="2767495"/>
                </a:lnTo>
                <a:lnTo>
                  <a:pt x="1689818" y="2789095"/>
                </a:lnTo>
                <a:lnTo>
                  <a:pt x="1731006" y="2810110"/>
                </a:lnTo>
                <a:lnTo>
                  <a:pt x="1772541" y="2830533"/>
                </a:lnTo>
                <a:lnTo>
                  <a:pt x="1814418" y="2850361"/>
                </a:lnTo>
                <a:lnTo>
                  <a:pt x="1856631" y="2869586"/>
                </a:lnTo>
                <a:lnTo>
                  <a:pt x="1899175" y="2888204"/>
                </a:lnTo>
                <a:lnTo>
                  <a:pt x="1942044" y="2906209"/>
                </a:lnTo>
                <a:lnTo>
                  <a:pt x="1985233" y="2923595"/>
                </a:lnTo>
                <a:lnTo>
                  <a:pt x="2028737" y="2940358"/>
                </a:lnTo>
                <a:lnTo>
                  <a:pt x="2072548" y="2956490"/>
                </a:lnTo>
                <a:lnTo>
                  <a:pt x="2116664" y="2971988"/>
                </a:lnTo>
                <a:lnTo>
                  <a:pt x="2161076" y="2986845"/>
                </a:lnTo>
                <a:lnTo>
                  <a:pt x="2205781" y="3001056"/>
                </a:lnTo>
                <a:lnTo>
                  <a:pt x="2250772" y="3014615"/>
                </a:lnTo>
                <a:lnTo>
                  <a:pt x="2296045" y="3027516"/>
                </a:lnTo>
                <a:lnTo>
                  <a:pt x="2341592" y="3039755"/>
                </a:lnTo>
                <a:lnTo>
                  <a:pt x="2387410" y="3051326"/>
                </a:lnTo>
                <a:lnTo>
                  <a:pt x="2433492" y="3062223"/>
                </a:lnTo>
                <a:lnTo>
                  <a:pt x="2479834" y="3072440"/>
                </a:lnTo>
                <a:lnTo>
                  <a:pt x="2526428" y="3081972"/>
                </a:lnTo>
                <a:lnTo>
                  <a:pt x="2573270" y="3090814"/>
                </a:lnTo>
                <a:lnTo>
                  <a:pt x="2620355" y="3098960"/>
                </a:lnTo>
                <a:lnTo>
                  <a:pt x="2667676" y="3106405"/>
                </a:lnTo>
                <a:lnTo>
                  <a:pt x="2715228" y="3113142"/>
                </a:lnTo>
                <a:lnTo>
                  <a:pt x="2763007" y="3119167"/>
                </a:lnTo>
                <a:lnTo>
                  <a:pt x="2811005" y="3124474"/>
                </a:lnTo>
                <a:lnTo>
                  <a:pt x="2859218" y="3129057"/>
                </a:lnTo>
                <a:lnTo>
                  <a:pt x="2907640" y="3132911"/>
                </a:lnTo>
                <a:lnTo>
                  <a:pt x="2956266" y="3136030"/>
                </a:lnTo>
                <a:lnTo>
                  <a:pt x="3136030" y="3136030"/>
                </a:lnTo>
                <a:lnTo>
                  <a:pt x="3136030" y="0"/>
                </a:lnTo>
                <a:close/>
              </a:path>
            </a:pathLst>
          </a:custGeom>
          <a:solidFill>
            <a:srgbClr val="E49B3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059" name="Google Shape;1059;p96"/>
          <p:cNvSpPr/>
          <p:nvPr/>
        </p:nvSpPr>
        <p:spPr>
          <a:xfrm>
            <a:off x="6423368" y="2795446"/>
            <a:ext cx="1215303" cy="121530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pic>
        <p:nvPicPr>
          <p:cNvPr id="1060" name="Google Shape;1060;p96" descr="Google Shape;898;p63"/>
          <p:cNvPicPr preferRelativeResize="0"/>
          <p:nvPr/>
        </p:nvPicPr>
        <p:blipFill rotWithShape="1">
          <a:blip r:embed="rId4">
            <a:alphaModFix/>
          </a:blip>
          <a:srcRect r="30337" b="19315"/>
          <a:stretch/>
        </p:blipFill>
        <p:spPr>
          <a:xfrm rot="4042545">
            <a:off x="6823168" y="3076276"/>
            <a:ext cx="489853" cy="865945"/>
          </a:xfrm>
          <a:prstGeom prst="rect">
            <a:avLst/>
          </a:prstGeom>
          <a:noFill/>
          <a:ln>
            <a:noFill/>
          </a:ln>
        </p:spPr>
      </p:pic>
      <p:pic>
        <p:nvPicPr>
          <p:cNvPr id="1061" name="Google Shape;1061;p96" descr="EINSTEIN_Trailblazer_Point2HeadLeft_SFS20_LR.png"/>
          <p:cNvPicPr preferRelativeResize="0"/>
          <p:nvPr/>
        </p:nvPicPr>
        <p:blipFill rotWithShape="1">
          <a:blip r:embed="rId5">
            <a:alphaModFix/>
          </a:blip>
          <a:srcRect l="-12902" t="-2812" r="-9392" b="25106"/>
          <a:stretch/>
        </p:blipFill>
        <p:spPr>
          <a:xfrm>
            <a:off x="5231994" y="1618038"/>
            <a:ext cx="2402700" cy="2388900"/>
          </a:xfrm>
          <a:prstGeom prst="roundRect">
            <a:avLst>
              <a:gd name="adj" fmla="val 50000"/>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I3 - Segue Slide - C">
  <p:cSld name="Seque Slide - C">
    <p:bg>
      <p:bgPr>
        <a:solidFill>
          <a:srgbClr val="CFE9FD"/>
        </a:solidFill>
        <a:effectLst/>
      </p:bgPr>
    </p:bg>
    <p:spTree>
      <p:nvGrpSpPr>
        <p:cNvPr id="1" name="Shape 1062"/>
        <p:cNvGrpSpPr/>
        <p:nvPr/>
      </p:nvGrpSpPr>
      <p:grpSpPr>
        <a:xfrm>
          <a:off x="0" y="0"/>
          <a:ext cx="0" cy="0"/>
          <a:chOff x="0" y="0"/>
          <a:chExt cx="0" cy="0"/>
        </a:xfrm>
      </p:grpSpPr>
      <p:sp>
        <p:nvSpPr>
          <p:cNvPr id="1063" name="Google Shape;1063;p97"/>
          <p:cNvSpPr txBox="1">
            <a:spLocks noGrp="1"/>
          </p:cNvSpPr>
          <p:nvPr>
            <p:ph type="ctrTitle"/>
          </p:nvPr>
        </p:nvSpPr>
        <p:spPr>
          <a:xfrm>
            <a:off x="433944" y="1659551"/>
            <a:ext cx="29625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64" name="Google Shape;1064;p97"/>
          <p:cNvSpPr txBox="1">
            <a:spLocks noGrp="1"/>
          </p:cNvSpPr>
          <p:nvPr>
            <p:ph type="body" idx="1"/>
          </p:nvPr>
        </p:nvSpPr>
        <p:spPr>
          <a:xfrm>
            <a:off x="433944" y="2534143"/>
            <a:ext cx="29625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065" name="Google Shape;1065;p97"/>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1066" name="Google Shape;1066;p97"/>
          <p:cNvSpPr/>
          <p:nvPr/>
        </p:nvSpPr>
        <p:spPr>
          <a:xfrm>
            <a:off x="6423368" y="2795446"/>
            <a:ext cx="1215303" cy="1215303"/>
          </a:xfrm>
          <a:custGeom>
            <a:avLst/>
            <a:gdLst/>
            <a:ahLst/>
            <a:cxnLst/>
            <a:rect l="l" t="t" r="r" b="b"/>
            <a:pathLst>
              <a:path w="3136265" h="3136265" extrusionOk="0">
                <a:moveTo>
                  <a:pt x="3136030" y="0"/>
                </a:moveTo>
                <a:lnTo>
                  <a:pt x="0" y="0"/>
                </a:lnTo>
                <a:lnTo>
                  <a:pt x="0" y="3136030"/>
                </a:lnTo>
                <a:lnTo>
                  <a:pt x="179764" y="3136030"/>
                </a:lnTo>
                <a:lnTo>
                  <a:pt x="228389" y="3132911"/>
                </a:lnTo>
                <a:lnTo>
                  <a:pt x="276811" y="3129057"/>
                </a:lnTo>
                <a:lnTo>
                  <a:pt x="325024" y="3124475"/>
                </a:lnTo>
                <a:lnTo>
                  <a:pt x="373023" y="3119168"/>
                </a:lnTo>
                <a:lnTo>
                  <a:pt x="420801" y="3113144"/>
                </a:lnTo>
                <a:lnTo>
                  <a:pt x="468353" y="3106407"/>
                </a:lnTo>
                <a:lnTo>
                  <a:pt x="515674" y="3098962"/>
                </a:lnTo>
                <a:lnTo>
                  <a:pt x="562759" y="3090817"/>
                </a:lnTo>
                <a:lnTo>
                  <a:pt x="609601" y="3081975"/>
                </a:lnTo>
                <a:lnTo>
                  <a:pt x="656196" y="3072443"/>
                </a:lnTo>
                <a:lnTo>
                  <a:pt x="702537" y="3062225"/>
                </a:lnTo>
                <a:lnTo>
                  <a:pt x="748619" y="3051329"/>
                </a:lnTo>
                <a:lnTo>
                  <a:pt x="794437" y="3039758"/>
                </a:lnTo>
                <a:lnTo>
                  <a:pt x="839984" y="3027520"/>
                </a:lnTo>
                <a:lnTo>
                  <a:pt x="885257" y="3014618"/>
                </a:lnTo>
                <a:lnTo>
                  <a:pt x="930248" y="3001059"/>
                </a:lnTo>
                <a:lnTo>
                  <a:pt x="974953" y="2986849"/>
                </a:lnTo>
                <a:lnTo>
                  <a:pt x="1019366" y="2971992"/>
                </a:lnTo>
                <a:lnTo>
                  <a:pt x="1063481" y="2956494"/>
                </a:lnTo>
                <a:lnTo>
                  <a:pt x="1107293" y="2940362"/>
                </a:lnTo>
                <a:lnTo>
                  <a:pt x="1150796" y="2923599"/>
                </a:lnTo>
                <a:lnTo>
                  <a:pt x="1193985" y="2906213"/>
                </a:lnTo>
                <a:lnTo>
                  <a:pt x="1236854" y="2888208"/>
                </a:lnTo>
                <a:lnTo>
                  <a:pt x="1279398" y="2869591"/>
                </a:lnTo>
                <a:lnTo>
                  <a:pt x="1321611" y="2850365"/>
                </a:lnTo>
                <a:lnTo>
                  <a:pt x="1363488" y="2830538"/>
                </a:lnTo>
                <a:lnTo>
                  <a:pt x="1405023" y="2810114"/>
                </a:lnTo>
                <a:lnTo>
                  <a:pt x="1446211" y="2789100"/>
                </a:lnTo>
                <a:lnTo>
                  <a:pt x="1487045" y="2767500"/>
                </a:lnTo>
                <a:lnTo>
                  <a:pt x="1527521" y="2745320"/>
                </a:lnTo>
                <a:lnTo>
                  <a:pt x="1567634" y="2722566"/>
                </a:lnTo>
                <a:lnTo>
                  <a:pt x="1607376" y="2699244"/>
                </a:lnTo>
                <a:lnTo>
                  <a:pt x="1646744" y="2675358"/>
                </a:lnTo>
                <a:lnTo>
                  <a:pt x="1685731" y="2650914"/>
                </a:lnTo>
                <a:lnTo>
                  <a:pt x="1724331" y="2625918"/>
                </a:lnTo>
                <a:lnTo>
                  <a:pt x="1762540" y="2600376"/>
                </a:lnTo>
                <a:lnTo>
                  <a:pt x="1800352" y="2574293"/>
                </a:lnTo>
                <a:lnTo>
                  <a:pt x="1837761" y="2547674"/>
                </a:lnTo>
                <a:lnTo>
                  <a:pt x="1874762" y="2520525"/>
                </a:lnTo>
                <a:lnTo>
                  <a:pt x="1911349" y="2492851"/>
                </a:lnTo>
                <a:lnTo>
                  <a:pt x="1947517" y="2464659"/>
                </a:lnTo>
                <a:lnTo>
                  <a:pt x="1983260" y="2435953"/>
                </a:lnTo>
                <a:lnTo>
                  <a:pt x="2018572" y="2406739"/>
                </a:lnTo>
                <a:lnTo>
                  <a:pt x="2053449" y="2377023"/>
                </a:lnTo>
                <a:lnTo>
                  <a:pt x="2087884" y="2346811"/>
                </a:lnTo>
                <a:lnTo>
                  <a:pt x="2121872" y="2316107"/>
                </a:lnTo>
                <a:lnTo>
                  <a:pt x="2155407" y="2284917"/>
                </a:lnTo>
                <a:lnTo>
                  <a:pt x="2188484" y="2253247"/>
                </a:lnTo>
                <a:lnTo>
                  <a:pt x="2221098" y="2221102"/>
                </a:lnTo>
                <a:lnTo>
                  <a:pt x="2253243" y="2188488"/>
                </a:lnTo>
                <a:lnTo>
                  <a:pt x="2284913" y="2155411"/>
                </a:lnTo>
                <a:lnTo>
                  <a:pt x="2316102" y="2121875"/>
                </a:lnTo>
                <a:lnTo>
                  <a:pt x="2346806" y="2087887"/>
                </a:lnTo>
                <a:lnTo>
                  <a:pt x="2377019" y="2053452"/>
                </a:lnTo>
                <a:lnTo>
                  <a:pt x="2406735" y="2018575"/>
                </a:lnTo>
                <a:lnTo>
                  <a:pt x="2435949" y="1983263"/>
                </a:lnTo>
                <a:lnTo>
                  <a:pt x="2464654" y="1947520"/>
                </a:lnTo>
                <a:lnTo>
                  <a:pt x="2492847" y="1911352"/>
                </a:lnTo>
                <a:lnTo>
                  <a:pt x="2520520" y="1874765"/>
                </a:lnTo>
                <a:lnTo>
                  <a:pt x="2547669" y="1837764"/>
                </a:lnTo>
                <a:lnTo>
                  <a:pt x="2574288" y="1800355"/>
                </a:lnTo>
                <a:lnTo>
                  <a:pt x="2600371" y="1762543"/>
                </a:lnTo>
                <a:lnTo>
                  <a:pt x="2625914" y="1724334"/>
                </a:lnTo>
                <a:lnTo>
                  <a:pt x="2650909" y="1685733"/>
                </a:lnTo>
                <a:lnTo>
                  <a:pt x="2675353" y="1646746"/>
                </a:lnTo>
                <a:lnTo>
                  <a:pt x="2699239" y="1607378"/>
                </a:lnTo>
                <a:lnTo>
                  <a:pt x="2722562" y="1567636"/>
                </a:lnTo>
                <a:lnTo>
                  <a:pt x="2745316" y="1527523"/>
                </a:lnTo>
                <a:lnTo>
                  <a:pt x="2767495" y="1487047"/>
                </a:lnTo>
                <a:lnTo>
                  <a:pt x="2789095" y="1446213"/>
                </a:lnTo>
                <a:lnTo>
                  <a:pt x="2810110" y="1405025"/>
                </a:lnTo>
                <a:lnTo>
                  <a:pt x="2830533" y="1363490"/>
                </a:lnTo>
                <a:lnTo>
                  <a:pt x="2850361" y="1321613"/>
                </a:lnTo>
                <a:lnTo>
                  <a:pt x="2869586" y="1279400"/>
                </a:lnTo>
                <a:lnTo>
                  <a:pt x="2888204" y="1236855"/>
                </a:lnTo>
                <a:lnTo>
                  <a:pt x="2906209" y="1193986"/>
                </a:lnTo>
                <a:lnTo>
                  <a:pt x="2923595" y="1150797"/>
                </a:lnTo>
                <a:lnTo>
                  <a:pt x="2940358" y="1107294"/>
                </a:lnTo>
                <a:lnTo>
                  <a:pt x="2956490" y="1063482"/>
                </a:lnTo>
                <a:lnTo>
                  <a:pt x="2971988" y="1019366"/>
                </a:lnTo>
                <a:lnTo>
                  <a:pt x="2986845" y="974954"/>
                </a:lnTo>
                <a:lnTo>
                  <a:pt x="3001056" y="930249"/>
                </a:lnTo>
                <a:lnTo>
                  <a:pt x="3014615" y="885257"/>
                </a:lnTo>
                <a:lnTo>
                  <a:pt x="3027516" y="839985"/>
                </a:lnTo>
                <a:lnTo>
                  <a:pt x="3039755" y="794437"/>
                </a:lnTo>
                <a:lnTo>
                  <a:pt x="3051326" y="748619"/>
                </a:lnTo>
                <a:lnTo>
                  <a:pt x="3062223" y="702537"/>
                </a:lnTo>
                <a:lnTo>
                  <a:pt x="3072440" y="656196"/>
                </a:lnTo>
                <a:lnTo>
                  <a:pt x="3081972" y="609601"/>
                </a:lnTo>
                <a:lnTo>
                  <a:pt x="3090814" y="562759"/>
                </a:lnTo>
                <a:lnTo>
                  <a:pt x="3098960" y="515675"/>
                </a:lnTo>
                <a:lnTo>
                  <a:pt x="3106405" y="468353"/>
                </a:lnTo>
                <a:lnTo>
                  <a:pt x="3113142" y="420801"/>
                </a:lnTo>
                <a:lnTo>
                  <a:pt x="3119167" y="373023"/>
                </a:lnTo>
                <a:lnTo>
                  <a:pt x="3124474" y="325024"/>
                </a:lnTo>
                <a:lnTo>
                  <a:pt x="3129057" y="276811"/>
                </a:lnTo>
                <a:lnTo>
                  <a:pt x="3132911" y="228389"/>
                </a:lnTo>
                <a:lnTo>
                  <a:pt x="3136030" y="179764"/>
                </a:lnTo>
                <a:lnTo>
                  <a:pt x="3136030" y="0"/>
                </a:lnTo>
                <a:close/>
              </a:path>
            </a:pathLst>
          </a:custGeom>
          <a:solidFill>
            <a:srgbClr val="EEBDC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067" name="Google Shape;1067;p97"/>
          <p:cNvSpPr/>
          <p:nvPr/>
        </p:nvSpPr>
        <p:spPr>
          <a:xfrm rot="5400000">
            <a:off x="5216867" y="1593329"/>
            <a:ext cx="1215303" cy="1215303"/>
          </a:xfrm>
          <a:custGeom>
            <a:avLst/>
            <a:gdLst/>
            <a:ahLst/>
            <a:cxnLst/>
            <a:rect l="l" t="t" r="r" b="b"/>
            <a:pathLst>
              <a:path w="3136265" h="3136265" extrusionOk="0">
                <a:moveTo>
                  <a:pt x="3136030" y="0"/>
                </a:moveTo>
                <a:lnTo>
                  <a:pt x="2956266" y="0"/>
                </a:lnTo>
                <a:lnTo>
                  <a:pt x="2907640" y="3119"/>
                </a:lnTo>
                <a:lnTo>
                  <a:pt x="2859218" y="6972"/>
                </a:lnTo>
                <a:lnTo>
                  <a:pt x="2811005" y="11555"/>
                </a:lnTo>
                <a:lnTo>
                  <a:pt x="2763007" y="16862"/>
                </a:lnTo>
                <a:lnTo>
                  <a:pt x="2715228" y="22887"/>
                </a:lnTo>
                <a:lnTo>
                  <a:pt x="2667676" y="29624"/>
                </a:lnTo>
                <a:lnTo>
                  <a:pt x="2620355" y="37069"/>
                </a:lnTo>
                <a:lnTo>
                  <a:pt x="2573270" y="45215"/>
                </a:lnTo>
                <a:lnTo>
                  <a:pt x="2526428" y="54057"/>
                </a:lnTo>
                <a:lnTo>
                  <a:pt x="2479834" y="63589"/>
                </a:lnTo>
                <a:lnTo>
                  <a:pt x="2433492" y="73806"/>
                </a:lnTo>
                <a:lnTo>
                  <a:pt x="2387410" y="84703"/>
                </a:lnTo>
                <a:lnTo>
                  <a:pt x="2341592" y="96274"/>
                </a:lnTo>
                <a:lnTo>
                  <a:pt x="2296045" y="108513"/>
                </a:lnTo>
                <a:lnTo>
                  <a:pt x="2250772" y="121415"/>
                </a:lnTo>
                <a:lnTo>
                  <a:pt x="2205781" y="134974"/>
                </a:lnTo>
                <a:lnTo>
                  <a:pt x="2161076" y="149184"/>
                </a:lnTo>
                <a:lnTo>
                  <a:pt x="2116664" y="164041"/>
                </a:lnTo>
                <a:lnTo>
                  <a:pt x="2072548" y="179539"/>
                </a:lnTo>
                <a:lnTo>
                  <a:pt x="2028737" y="195672"/>
                </a:lnTo>
                <a:lnTo>
                  <a:pt x="1985233" y="212434"/>
                </a:lnTo>
                <a:lnTo>
                  <a:pt x="1942044" y="229820"/>
                </a:lnTo>
                <a:lnTo>
                  <a:pt x="1899175" y="247825"/>
                </a:lnTo>
                <a:lnTo>
                  <a:pt x="1856631" y="266443"/>
                </a:lnTo>
                <a:lnTo>
                  <a:pt x="1814418" y="285668"/>
                </a:lnTo>
                <a:lnTo>
                  <a:pt x="1772541" y="305496"/>
                </a:lnTo>
                <a:lnTo>
                  <a:pt x="1731006" y="325919"/>
                </a:lnTo>
                <a:lnTo>
                  <a:pt x="1689818" y="346934"/>
                </a:lnTo>
                <a:lnTo>
                  <a:pt x="1648984" y="368534"/>
                </a:lnTo>
                <a:lnTo>
                  <a:pt x="1608508" y="390714"/>
                </a:lnTo>
                <a:lnTo>
                  <a:pt x="1568396" y="413468"/>
                </a:lnTo>
                <a:lnTo>
                  <a:pt x="1528653" y="436790"/>
                </a:lnTo>
                <a:lnTo>
                  <a:pt x="1489286" y="460676"/>
                </a:lnTo>
                <a:lnTo>
                  <a:pt x="1450299" y="485120"/>
                </a:lnTo>
                <a:lnTo>
                  <a:pt x="1411698" y="510115"/>
                </a:lnTo>
                <a:lnTo>
                  <a:pt x="1373489" y="535658"/>
                </a:lnTo>
                <a:lnTo>
                  <a:pt x="1335677" y="561741"/>
                </a:lnTo>
                <a:lnTo>
                  <a:pt x="1298268" y="588360"/>
                </a:lnTo>
                <a:lnTo>
                  <a:pt x="1261267" y="615509"/>
                </a:lnTo>
                <a:lnTo>
                  <a:pt x="1224680" y="643182"/>
                </a:lnTo>
                <a:lnTo>
                  <a:pt x="1188512" y="671375"/>
                </a:lnTo>
                <a:lnTo>
                  <a:pt x="1152769" y="700080"/>
                </a:lnTo>
                <a:lnTo>
                  <a:pt x="1117457" y="729294"/>
                </a:lnTo>
                <a:lnTo>
                  <a:pt x="1082581" y="759010"/>
                </a:lnTo>
                <a:lnTo>
                  <a:pt x="1048146" y="789223"/>
                </a:lnTo>
                <a:lnTo>
                  <a:pt x="1014158" y="819927"/>
                </a:lnTo>
                <a:lnTo>
                  <a:pt x="980622" y="851116"/>
                </a:lnTo>
                <a:lnTo>
                  <a:pt x="947545" y="882786"/>
                </a:lnTo>
                <a:lnTo>
                  <a:pt x="914931" y="914931"/>
                </a:lnTo>
                <a:lnTo>
                  <a:pt x="882786" y="947545"/>
                </a:lnTo>
                <a:lnTo>
                  <a:pt x="851116" y="980622"/>
                </a:lnTo>
                <a:lnTo>
                  <a:pt x="819927" y="1014158"/>
                </a:lnTo>
                <a:lnTo>
                  <a:pt x="789223" y="1048146"/>
                </a:lnTo>
                <a:lnTo>
                  <a:pt x="759010" y="1082581"/>
                </a:lnTo>
                <a:lnTo>
                  <a:pt x="729294" y="1117457"/>
                </a:lnTo>
                <a:lnTo>
                  <a:pt x="700080" y="1152769"/>
                </a:lnTo>
                <a:lnTo>
                  <a:pt x="671375" y="1188512"/>
                </a:lnTo>
                <a:lnTo>
                  <a:pt x="643182" y="1224680"/>
                </a:lnTo>
                <a:lnTo>
                  <a:pt x="615509" y="1261267"/>
                </a:lnTo>
                <a:lnTo>
                  <a:pt x="588360" y="1298268"/>
                </a:lnTo>
                <a:lnTo>
                  <a:pt x="561741" y="1335677"/>
                </a:lnTo>
                <a:lnTo>
                  <a:pt x="535658" y="1373489"/>
                </a:lnTo>
                <a:lnTo>
                  <a:pt x="510115" y="1411698"/>
                </a:lnTo>
                <a:lnTo>
                  <a:pt x="485120" y="1450299"/>
                </a:lnTo>
                <a:lnTo>
                  <a:pt x="460676" y="1489286"/>
                </a:lnTo>
                <a:lnTo>
                  <a:pt x="436790" y="1528653"/>
                </a:lnTo>
                <a:lnTo>
                  <a:pt x="413468" y="1568396"/>
                </a:lnTo>
                <a:lnTo>
                  <a:pt x="390714" y="1608508"/>
                </a:lnTo>
                <a:lnTo>
                  <a:pt x="368534" y="1648984"/>
                </a:lnTo>
                <a:lnTo>
                  <a:pt x="346934" y="1689818"/>
                </a:lnTo>
                <a:lnTo>
                  <a:pt x="325919" y="1731006"/>
                </a:lnTo>
                <a:lnTo>
                  <a:pt x="305496" y="1772541"/>
                </a:lnTo>
                <a:lnTo>
                  <a:pt x="285668" y="1814418"/>
                </a:lnTo>
                <a:lnTo>
                  <a:pt x="266443" y="1856631"/>
                </a:lnTo>
                <a:lnTo>
                  <a:pt x="247825" y="1899175"/>
                </a:lnTo>
                <a:lnTo>
                  <a:pt x="229820" y="1942044"/>
                </a:lnTo>
                <a:lnTo>
                  <a:pt x="212434" y="1985233"/>
                </a:lnTo>
                <a:lnTo>
                  <a:pt x="195672" y="2028737"/>
                </a:lnTo>
                <a:lnTo>
                  <a:pt x="179539" y="2072548"/>
                </a:lnTo>
                <a:lnTo>
                  <a:pt x="164041" y="2116664"/>
                </a:lnTo>
                <a:lnTo>
                  <a:pt x="149184" y="2161076"/>
                </a:lnTo>
                <a:lnTo>
                  <a:pt x="134974" y="2205781"/>
                </a:lnTo>
                <a:lnTo>
                  <a:pt x="121415" y="2250772"/>
                </a:lnTo>
                <a:lnTo>
                  <a:pt x="108513" y="2296045"/>
                </a:lnTo>
                <a:lnTo>
                  <a:pt x="96274" y="2341592"/>
                </a:lnTo>
                <a:lnTo>
                  <a:pt x="84703" y="2387410"/>
                </a:lnTo>
                <a:lnTo>
                  <a:pt x="73806" y="2433492"/>
                </a:lnTo>
                <a:lnTo>
                  <a:pt x="63589" y="2479834"/>
                </a:lnTo>
                <a:lnTo>
                  <a:pt x="54057" y="2526428"/>
                </a:lnTo>
                <a:lnTo>
                  <a:pt x="45215" y="2573270"/>
                </a:lnTo>
                <a:lnTo>
                  <a:pt x="37069" y="2620355"/>
                </a:lnTo>
                <a:lnTo>
                  <a:pt x="29624" y="2667676"/>
                </a:lnTo>
                <a:lnTo>
                  <a:pt x="22887" y="2715228"/>
                </a:lnTo>
                <a:lnTo>
                  <a:pt x="16862" y="2763007"/>
                </a:lnTo>
                <a:lnTo>
                  <a:pt x="11555" y="2811005"/>
                </a:lnTo>
                <a:lnTo>
                  <a:pt x="6972" y="2859218"/>
                </a:lnTo>
                <a:lnTo>
                  <a:pt x="3119" y="2907640"/>
                </a:lnTo>
                <a:lnTo>
                  <a:pt x="0" y="2956266"/>
                </a:lnTo>
                <a:lnTo>
                  <a:pt x="0" y="3136030"/>
                </a:lnTo>
                <a:lnTo>
                  <a:pt x="3136030" y="3136030"/>
                </a:lnTo>
                <a:lnTo>
                  <a:pt x="3136030" y="0"/>
                </a:lnTo>
                <a:close/>
              </a:path>
            </a:pathLst>
          </a:custGeom>
          <a:solidFill>
            <a:srgbClr val="3964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sp>
        <p:nvSpPr>
          <p:cNvPr id="1068" name="Google Shape;1068;p97"/>
          <p:cNvSpPr/>
          <p:nvPr/>
        </p:nvSpPr>
        <p:spPr>
          <a:xfrm>
            <a:off x="5220481" y="2795446"/>
            <a:ext cx="1215303" cy="1215303"/>
          </a:xfrm>
          <a:custGeom>
            <a:avLst/>
            <a:gdLst/>
            <a:ahLst/>
            <a:cxnLst/>
            <a:rect l="l" t="t" r="r" b="b"/>
            <a:pathLst>
              <a:path w="3136265" h="3136265" extrusionOk="0">
                <a:moveTo>
                  <a:pt x="3136030" y="0"/>
                </a:moveTo>
                <a:lnTo>
                  <a:pt x="0" y="0"/>
                </a:lnTo>
                <a:lnTo>
                  <a:pt x="0" y="179764"/>
                </a:lnTo>
                <a:lnTo>
                  <a:pt x="3119" y="228389"/>
                </a:lnTo>
                <a:lnTo>
                  <a:pt x="6972" y="276811"/>
                </a:lnTo>
                <a:lnTo>
                  <a:pt x="11555" y="325024"/>
                </a:lnTo>
                <a:lnTo>
                  <a:pt x="16862" y="373023"/>
                </a:lnTo>
                <a:lnTo>
                  <a:pt x="22887" y="420801"/>
                </a:lnTo>
                <a:lnTo>
                  <a:pt x="29624" y="468353"/>
                </a:lnTo>
                <a:lnTo>
                  <a:pt x="37069" y="515674"/>
                </a:lnTo>
                <a:lnTo>
                  <a:pt x="45215" y="562759"/>
                </a:lnTo>
                <a:lnTo>
                  <a:pt x="54057" y="609601"/>
                </a:lnTo>
                <a:lnTo>
                  <a:pt x="63589" y="656196"/>
                </a:lnTo>
                <a:lnTo>
                  <a:pt x="73806" y="702537"/>
                </a:lnTo>
                <a:lnTo>
                  <a:pt x="84703" y="748619"/>
                </a:lnTo>
                <a:lnTo>
                  <a:pt x="96274" y="794437"/>
                </a:lnTo>
                <a:lnTo>
                  <a:pt x="108513" y="839984"/>
                </a:lnTo>
                <a:lnTo>
                  <a:pt x="121415" y="885257"/>
                </a:lnTo>
                <a:lnTo>
                  <a:pt x="134974" y="930248"/>
                </a:lnTo>
                <a:lnTo>
                  <a:pt x="149184" y="974953"/>
                </a:lnTo>
                <a:lnTo>
                  <a:pt x="164041" y="1019366"/>
                </a:lnTo>
                <a:lnTo>
                  <a:pt x="179539" y="1063481"/>
                </a:lnTo>
                <a:lnTo>
                  <a:pt x="195672" y="1107293"/>
                </a:lnTo>
                <a:lnTo>
                  <a:pt x="212434" y="1150796"/>
                </a:lnTo>
                <a:lnTo>
                  <a:pt x="229820" y="1193985"/>
                </a:lnTo>
                <a:lnTo>
                  <a:pt x="247825" y="1236854"/>
                </a:lnTo>
                <a:lnTo>
                  <a:pt x="266443" y="1279398"/>
                </a:lnTo>
                <a:lnTo>
                  <a:pt x="285668" y="1321611"/>
                </a:lnTo>
                <a:lnTo>
                  <a:pt x="305496" y="1363488"/>
                </a:lnTo>
                <a:lnTo>
                  <a:pt x="325919" y="1405023"/>
                </a:lnTo>
                <a:lnTo>
                  <a:pt x="346934" y="1446211"/>
                </a:lnTo>
                <a:lnTo>
                  <a:pt x="368534" y="1487045"/>
                </a:lnTo>
                <a:lnTo>
                  <a:pt x="390714" y="1527521"/>
                </a:lnTo>
                <a:lnTo>
                  <a:pt x="413468" y="1567634"/>
                </a:lnTo>
                <a:lnTo>
                  <a:pt x="436790" y="1607376"/>
                </a:lnTo>
                <a:lnTo>
                  <a:pt x="460676" y="1646744"/>
                </a:lnTo>
                <a:lnTo>
                  <a:pt x="485120" y="1685731"/>
                </a:lnTo>
                <a:lnTo>
                  <a:pt x="510115" y="1724331"/>
                </a:lnTo>
                <a:lnTo>
                  <a:pt x="535658" y="1762540"/>
                </a:lnTo>
                <a:lnTo>
                  <a:pt x="561741" y="1800352"/>
                </a:lnTo>
                <a:lnTo>
                  <a:pt x="588360" y="1837761"/>
                </a:lnTo>
                <a:lnTo>
                  <a:pt x="615509" y="1874762"/>
                </a:lnTo>
                <a:lnTo>
                  <a:pt x="643182" y="1911349"/>
                </a:lnTo>
                <a:lnTo>
                  <a:pt x="671375" y="1947517"/>
                </a:lnTo>
                <a:lnTo>
                  <a:pt x="700080" y="1983260"/>
                </a:lnTo>
                <a:lnTo>
                  <a:pt x="729294" y="2018572"/>
                </a:lnTo>
                <a:lnTo>
                  <a:pt x="759010" y="2053449"/>
                </a:lnTo>
                <a:lnTo>
                  <a:pt x="789223" y="2087884"/>
                </a:lnTo>
                <a:lnTo>
                  <a:pt x="819927" y="2121872"/>
                </a:lnTo>
                <a:lnTo>
                  <a:pt x="851116" y="2155407"/>
                </a:lnTo>
                <a:lnTo>
                  <a:pt x="882786" y="2188484"/>
                </a:lnTo>
                <a:lnTo>
                  <a:pt x="914931" y="2221098"/>
                </a:lnTo>
                <a:lnTo>
                  <a:pt x="947545" y="2253243"/>
                </a:lnTo>
                <a:lnTo>
                  <a:pt x="980622" y="2284913"/>
                </a:lnTo>
                <a:lnTo>
                  <a:pt x="1014158" y="2316102"/>
                </a:lnTo>
                <a:lnTo>
                  <a:pt x="1048146" y="2346806"/>
                </a:lnTo>
                <a:lnTo>
                  <a:pt x="1082581" y="2377019"/>
                </a:lnTo>
                <a:lnTo>
                  <a:pt x="1117457" y="2406735"/>
                </a:lnTo>
                <a:lnTo>
                  <a:pt x="1152769" y="2435949"/>
                </a:lnTo>
                <a:lnTo>
                  <a:pt x="1188512" y="2464654"/>
                </a:lnTo>
                <a:lnTo>
                  <a:pt x="1224680" y="2492847"/>
                </a:lnTo>
                <a:lnTo>
                  <a:pt x="1261267" y="2520520"/>
                </a:lnTo>
                <a:lnTo>
                  <a:pt x="1298268" y="2547669"/>
                </a:lnTo>
                <a:lnTo>
                  <a:pt x="1335677" y="2574288"/>
                </a:lnTo>
                <a:lnTo>
                  <a:pt x="1373489" y="2600371"/>
                </a:lnTo>
                <a:lnTo>
                  <a:pt x="1411698" y="2625914"/>
                </a:lnTo>
                <a:lnTo>
                  <a:pt x="1450299" y="2650909"/>
                </a:lnTo>
                <a:lnTo>
                  <a:pt x="1489286" y="2675353"/>
                </a:lnTo>
                <a:lnTo>
                  <a:pt x="1528653" y="2699239"/>
                </a:lnTo>
                <a:lnTo>
                  <a:pt x="1568396" y="2722562"/>
                </a:lnTo>
                <a:lnTo>
                  <a:pt x="1608508" y="2745316"/>
                </a:lnTo>
                <a:lnTo>
                  <a:pt x="1648984" y="2767495"/>
                </a:lnTo>
                <a:lnTo>
                  <a:pt x="1689818" y="2789095"/>
                </a:lnTo>
                <a:lnTo>
                  <a:pt x="1731006" y="2810110"/>
                </a:lnTo>
                <a:lnTo>
                  <a:pt x="1772541" y="2830533"/>
                </a:lnTo>
                <a:lnTo>
                  <a:pt x="1814418" y="2850361"/>
                </a:lnTo>
                <a:lnTo>
                  <a:pt x="1856631" y="2869586"/>
                </a:lnTo>
                <a:lnTo>
                  <a:pt x="1899175" y="2888204"/>
                </a:lnTo>
                <a:lnTo>
                  <a:pt x="1942044" y="2906209"/>
                </a:lnTo>
                <a:lnTo>
                  <a:pt x="1985233" y="2923595"/>
                </a:lnTo>
                <a:lnTo>
                  <a:pt x="2028737" y="2940358"/>
                </a:lnTo>
                <a:lnTo>
                  <a:pt x="2072548" y="2956490"/>
                </a:lnTo>
                <a:lnTo>
                  <a:pt x="2116664" y="2971988"/>
                </a:lnTo>
                <a:lnTo>
                  <a:pt x="2161076" y="2986845"/>
                </a:lnTo>
                <a:lnTo>
                  <a:pt x="2205781" y="3001056"/>
                </a:lnTo>
                <a:lnTo>
                  <a:pt x="2250772" y="3014615"/>
                </a:lnTo>
                <a:lnTo>
                  <a:pt x="2296045" y="3027516"/>
                </a:lnTo>
                <a:lnTo>
                  <a:pt x="2341592" y="3039755"/>
                </a:lnTo>
                <a:lnTo>
                  <a:pt x="2387410" y="3051326"/>
                </a:lnTo>
                <a:lnTo>
                  <a:pt x="2433492" y="3062223"/>
                </a:lnTo>
                <a:lnTo>
                  <a:pt x="2479834" y="3072440"/>
                </a:lnTo>
                <a:lnTo>
                  <a:pt x="2526428" y="3081972"/>
                </a:lnTo>
                <a:lnTo>
                  <a:pt x="2573270" y="3090814"/>
                </a:lnTo>
                <a:lnTo>
                  <a:pt x="2620355" y="3098960"/>
                </a:lnTo>
                <a:lnTo>
                  <a:pt x="2667676" y="3106405"/>
                </a:lnTo>
                <a:lnTo>
                  <a:pt x="2715228" y="3113142"/>
                </a:lnTo>
                <a:lnTo>
                  <a:pt x="2763007" y="3119167"/>
                </a:lnTo>
                <a:lnTo>
                  <a:pt x="2811005" y="3124474"/>
                </a:lnTo>
                <a:lnTo>
                  <a:pt x="2859218" y="3129057"/>
                </a:lnTo>
                <a:lnTo>
                  <a:pt x="2907640" y="3132911"/>
                </a:lnTo>
                <a:lnTo>
                  <a:pt x="2956266" y="3136030"/>
                </a:lnTo>
                <a:lnTo>
                  <a:pt x="3136030" y="3136030"/>
                </a:lnTo>
                <a:lnTo>
                  <a:pt x="3136030" y="0"/>
                </a:lnTo>
                <a:close/>
              </a:path>
            </a:pathLst>
          </a:custGeom>
          <a:solidFill>
            <a:srgbClr val="E49B3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0B5CAB"/>
              </a:solidFill>
              <a:latin typeface="Calibri"/>
              <a:ea typeface="Calibri"/>
              <a:cs typeface="Calibri"/>
              <a:sym typeface="Calibri"/>
            </a:endParaRPr>
          </a:p>
        </p:txBody>
      </p:sp>
      <p:pic>
        <p:nvPicPr>
          <p:cNvPr id="1069" name="Google Shape;1069;p97"/>
          <p:cNvPicPr preferRelativeResize="0"/>
          <p:nvPr/>
        </p:nvPicPr>
        <p:blipFill rotWithShape="1">
          <a:blip r:embed="rId3">
            <a:alphaModFix/>
          </a:blip>
          <a:srcRect r="16380"/>
          <a:stretch/>
        </p:blipFill>
        <p:spPr>
          <a:xfrm rot="-909272">
            <a:off x="5064699" y="3014058"/>
            <a:ext cx="790600" cy="535595"/>
          </a:xfrm>
          <a:prstGeom prst="rect">
            <a:avLst/>
          </a:prstGeom>
          <a:noFill/>
          <a:ln>
            <a:noFill/>
          </a:ln>
        </p:spPr>
      </p:pic>
      <p:pic>
        <p:nvPicPr>
          <p:cNvPr id="1070" name="Google Shape;1070;p97" descr="8.png"/>
          <p:cNvPicPr preferRelativeResize="0"/>
          <p:nvPr/>
        </p:nvPicPr>
        <p:blipFill rotWithShape="1">
          <a:blip r:embed="rId4">
            <a:alphaModFix/>
          </a:blip>
          <a:srcRect/>
          <a:stretch/>
        </p:blipFill>
        <p:spPr>
          <a:xfrm>
            <a:off x="6536397" y="2018962"/>
            <a:ext cx="1155356" cy="778763"/>
          </a:xfrm>
          <a:prstGeom prst="rect">
            <a:avLst/>
          </a:prstGeom>
          <a:noFill/>
          <a:ln>
            <a:noFill/>
          </a:ln>
        </p:spPr>
      </p:pic>
      <p:pic>
        <p:nvPicPr>
          <p:cNvPr id="1071" name="Google Shape;1071;p97" descr="CLOUDY_Tshirt_WaveLeft_SFS20_sRGB.png"/>
          <p:cNvPicPr preferRelativeResize="0"/>
          <p:nvPr/>
        </p:nvPicPr>
        <p:blipFill rotWithShape="1">
          <a:blip r:embed="rId5">
            <a:alphaModFix/>
          </a:blip>
          <a:srcRect l="-1715" t="-1227" r="-8247" b="31884"/>
          <a:stretch/>
        </p:blipFill>
        <p:spPr>
          <a:xfrm flipH="1">
            <a:off x="5220957" y="1607763"/>
            <a:ext cx="2414100" cy="2402700"/>
          </a:xfrm>
          <a:prstGeom prst="roundRect">
            <a:avLst>
              <a:gd name="adj" fmla="val 50000"/>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J1 - Speaker Slide - A">
  <p:cSld name="Speaker Slide - A">
    <p:bg>
      <p:bgPr>
        <a:solidFill>
          <a:srgbClr val="CFE9FD"/>
        </a:solidFill>
        <a:effectLst/>
      </p:bgPr>
    </p:bg>
    <p:spTree>
      <p:nvGrpSpPr>
        <p:cNvPr id="1" name="Shape 1072"/>
        <p:cNvGrpSpPr/>
        <p:nvPr/>
      </p:nvGrpSpPr>
      <p:grpSpPr>
        <a:xfrm>
          <a:off x="0" y="0"/>
          <a:ext cx="0" cy="0"/>
          <a:chOff x="0" y="0"/>
          <a:chExt cx="0" cy="0"/>
        </a:xfrm>
      </p:grpSpPr>
      <p:sp>
        <p:nvSpPr>
          <p:cNvPr id="1073" name="Google Shape;1073;p98"/>
          <p:cNvSpPr txBox="1">
            <a:spLocks noGrp="1"/>
          </p:cNvSpPr>
          <p:nvPr>
            <p:ph type="ctrTitle"/>
          </p:nvPr>
        </p:nvSpPr>
        <p:spPr>
          <a:xfrm>
            <a:off x="433944" y="1659551"/>
            <a:ext cx="34257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74" name="Google Shape;1074;p98"/>
          <p:cNvSpPr txBox="1">
            <a:spLocks noGrp="1"/>
          </p:cNvSpPr>
          <p:nvPr>
            <p:ph type="body" idx="1"/>
          </p:nvPr>
        </p:nvSpPr>
        <p:spPr>
          <a:xfrm>
            <a:off x="433944" y="2534143"/>
            <a:ext cx="34257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075" name="Google Shape;1075;p98"/>
          <p:cNvSpPr/>
          <p:nvPr/>
        </p:nvSpPr>
        <p:spPr>
          <a:xfrm>
            <a:off x="5357228" y="-14325"/>
            <a:ext cx="3794154" cy="5172045"/>
          </a:xfrm>
          <a:custGeom>
            <a:avLst/>
            <a:gdLst/>
            <a:ahLst/>
            <a:cxnLst/>
            <a:rect l="l" t="t" r="r" b="b"/>
            <a:pathLst>
              <a:path w="118725" h="161892" extrusionOk="0">
                <a:moveTo>
                  <a:pt x="73896" y="1"/>
                </a:moveTo>
                <a:lnTo>
                  <a:pt x="73887" y="688"/>
                </a:lnTo>
                <a:lnTo>
                  <a:pt x="73593" y="5966"/>
                </a:lnTo>
                <a:lnTo>
                  <a:pt x="73226" y="9984"/>
                </a:lnTo>
                <a:lnTo>
                  <a:pt x="72878" y="13128"/>
                </a:lnTo>
                <a:lnTo>
                  <a:pt x="72423" y="16646"/>
                </a:lnTo>
                <a:lnTo>
                  <a:pt x="71860" y="20513"/>
                </a:lnTo>
                <a:lnTo>
                  <a:pt x="71164" y="24728"/>
                </a:lnTo>
                <a:lnTo>
                  <a:pt x="70324" y="29255"/>
                </a:lnTo>
                <a:lnTo>
                  <a:pt x="69333" y="34086"/>
                </a:lnTo>
                <a:lnTo>
                  <a:pt x="68172" y="39194"/>
                </a:lnTo>
                <a:lnTo>
                  <a:pt x="66833" y="44570"/>
                </a:lnTo>
                <a:lnTo>
                  <a:pt x="65297" y="50196"/>
                </a:lnTo>
                <a:lnTo>
                  <a:pt x="63546" y="56045"/>
                </a:lnTo>
                <a:lnTo>
                  <a:pt x="61582" y="62100"/>
                </a:lnTo>
                <a:lnTo>
                  <a:pt x="59948" y="66770"/>
                </a:lnTo>
                <a:lnTo>
                  <a:pt x="58787" y="69940"/>
                </a:lnTo>
                <a:lnTo>
                  <a:pt x="57554" y="73146"/>
                </a:lnTo>
                <a:lnTo>
                  <a:pt x="56268" y="76396"/>
                </a:lnTo>
                <a:lnTo>
                  <a:pt x="54911" y="79683"/>
                </a:lnTo>
                <a:lnTo>
                  <a:pt x="53491" y="83004"/>
                </a:lnTo>
                <a:lnTo>
                  <a:pt x="52000" y="86353"/>
                </a:lnTo>
                <a:lnTo>
                  <a:pt x="50437" y="89738"/>
                </a:lnTo>
                <a:lnTo>
                  <a:pt x="48803" y="93149"/>
                </a:lnTo>
                <a:lnTo>
                  <a:pt x="47088" y="96587"/>
                </a:lnTo>
                <a:lnTo>
                  <a:pt x="45302" y="100043"/>
                </a:lnTo>
                <a:lnTo>
                  <a:pt x="43436" y="103526"/>
                </a:lnTo>
                <a:lnTo>
                  <a:pt x="41498" y="107017"/>
                </a:lnTo>
                <a:lnTo>
                  <a:pt x="39471" y="110536"/>
                </a:lnTo>
                <a:lnTo>
                  <a:pt x="37364" y="114063"/>
                </a:lnTo>
                <a:lnTo>
                  <a:pt x="35176" y="117608"/>
                </a:lnTo>
                <a:lnTo>
                  <a:pt x="32899" y="121153"/>
                </a:lnTo>
                <a:lnTo>
                  <a:pt x="30532" y="124707"/>
                </a:lnTo>
                <a:lnTo>
                  <a:pt x="28076" y="128270"/>
                </a:lnTo>
                <a:lnTo>
                  <a:pt x="25531" y="131833"/>
                </a:lnTo>
                <a:lnTo>
                  <a:pt x="22897" y="135396"/>
                </a:lnTo>
                <a:lnTo>
                  <a:pt x="20165" y="138960"/>
                </a:lnTo>
                <a:lnTo>
                  <a:pt x="17343" y="142514"/>
                </a:lnTo>
                <a:lnTo>
                  <a:pt x="14414" y="146068"/>
                </a:lnTo>
                <a:lnTo>
                  <a:pt x="11395" y="149613"/>
                </a:lnTo>
                <a:lnTo>
                  <a:pt x="8270" y="153140"/>
                </a:lnTo>
                <a:lnTo>
                  <a:pt x="5037" y="156650"/>
                </a:lnTo>
                <a:lnTo>
                  <a:pt x="1706" y="160150"/>
                </a:lnTo>
                <a:lnTo>
                  <a:pt x="1" y="161892"/>
                </a:lnTo>
                <a:lnTo>
                  <a:pt x="118725" y="161892"/>
                </a:lnTo>
                <a:lnTo>
                  <a:pt x="118725" y="99"/>
                </a:lnTo>
                <a:lnTo>
                  <a:pt x="73896" y="1"/>
                </a:ln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076" name="Google Shape;1076;p98"/>
          <p:cNvPicPr preferRelativeResize="0"/>
          <p:nvPr/>
        </p:nvPicPr>
        <p:blipFill>
          <a:blip r:embed="rId2">
            <a:alphaModFix/>
          </a:blip>
          <a:stretch>
            <a:fillRect/>
          </a:stretch>
        </p:blipFill>
        <p:spPr>
          <a:xfrm>
            <a:off x="8064804" y="498210"/>
            <a:ext cx="752574" cy="101006"/>
          </a:xfrm>
          <a:prstGeom prst="rect">
            <a:avLst/>
          </a:prstGeom>
          <a:noFill/>
          <a:ln>
            <a:noFill/>
          </a:ln>
        </p:spPr>
      </p:pic>
      <p:grpSp>
        <p:nvGrpSpPr>
          <p:cNvPr id="1077" name="Google Shape;1077;p98"/>
          <p:cNvGrpSpPr/>
          <p:nvPr/>
        </p:nvGrpSpPr>
        <p:grpSpPr>
          <a:xfrm rot="719615" flipH="1">
            <a:off x="7030512" y="798540"/>
            <a:ext cx="1299963" cy="1543587"/>
            <a:chOff x="379250" y="-308235"/>
            <a:chExt cx="1283912" cy="1527265"/>
          </a:xfrm>
        </p:grpSpPr>
        <p:pic>
          <p:nvPicPr>
            <p:cNvPr id="1078" name="Google Shape;1078;p98" descr="Google Shape;897;p63"/>
            <p:cNvPicPr preferRelativeResize="0"/>
            <p:nvPr/>
          </p:nvPicPr>
          <p:blipFill rotWithShape="1">
            <a:blip r:embed="rId3">
              <a:alphaModFix/>
            </a:blip>
            <a:srcRect/>
            <a:stretch/>
          </p:blipFill>
          <p:spPr>
            <a:xfrm rot="-1004831">
              <a:off x="898708" y="-256064"/>
              <a:ext cx="571566" cy="1422923"/>
            </a:xfrm>
            <a:prstGeom prst="rect">
              <a:avLst/>
            </a:prstGeom>
            <a:noFill/>
            <a:ln>
              <a:noFill/>
            </a:ln>
          </p:spPr>
        </p:pic>
        <p:pic>
          <p:nvPicPr>
            <p:cNvPr id="1079" name="Google Shape;1079;p98" descr="Google Shape;898;p63"/>
            <p:cNvPicPr preferRelativeResize="0"/>
            <p:nvPr/>
          </p:nvPicPr>
          <p:blipFill rotWithShape="1">
            <a:blip r:embed="rId4">
              <a:alphaModFix/>
            </a:blip>
            <a:srcRect r="22976" b="19315"/>
            <a:stretch/>
          </p:blipFill>
          <p:spPr>
            <a:xfrm rot="-157644">
              <a:off x="403223" y="91332"/>
              <a:ext cx="663818" cy="1061128"/>
            </a:xfrm>
            <a:prstGeom prst="rect">
              <a:avLst/>
            </a:prstGeom>
            <a:noFill/>
            <a:ln>
              <a:noFill/>
            </a:ln>
          </p:spPr>
        </p:pic>
      </p:grpSp>
      <p:sp>
        <p:nvSpPr>
          <p:cNvPr id="1080" name="Google Shape;1080;p98" descr="Icon&#10;&#10;Description automatically generated"/>
          <p:cNvSpPr/>
          <p:nvPr/>
        </p:nvSpPr>
        <p:spPr>
          <a:xfrm>
            <a:off x="1137249" y="3933068"/>
            <a:ext cx="816155" cy="331027"/>
          </a:xfrm>
          <a:prstGeom prst="rect">
            <a:avLst/>
          </a:prstGeom>
          <a:noFill/>
          <a:ln>
            <a:noFill/>
          </a:ln>
        </p:spPr>
      </p:sp>
      <p:sp>
        <p:nvSpPr>
          <p:cNvPr id="1081" name="Google Shape;1081;p98" descr="Icon&#10;&#10;Description automatically generated"/>
          <p:cNvSpPr/>
          <p:nvPr/>
        </p:nvSpPr>
        <p:spPr>
          <a:xfrm>
            <a:off x="320656" y="420876"/>
            <a:ext cx="635418" cy="257722"/>
          </a:xfrm>
          <a:prstGeom prst="rect">
            <a:avLst/>
          </a:prstGeom>
          <a:noFill/>
          <a:ln>
            <a:noFill/>
          </a:ln>
        </p:spPr>
      </p:sp>
      <p:sp>
        <p:nvSpPr>
          <p:cNvPr id="1082" name="Google Shape;1082;p98" descr="Footer 3.png"/>
          <p:cNvSpPr/>
          <p:nvPr/>
        </p:nvSpPr>
        <p:spPr>
          <a:xfrm>
            <a:off x="-21943" y="4332750"/>
            <a:ext cx="1412354" cy="836775"/>
          </a:xfrm>
          <a:prstGeom prst="rect">
            <a:avLst/>
          </a:prstGeom>
          <a:noFill/>
          <a:ln>
            <a:noFill/>
          </a:ln>
        </p:spPr>
      </p:sp>
      <p:pic>
        <p:nvPicPr>
          <p:cNvPr id="1083" name="Google Shape;1083;p98"/>
          <p:cNvPicPr preferRelativeResize="0"/>
          <p:nvPr/>
        </p:nvPicPr>
        <p:blipFill>
          <a:blip r:embed="rId5">
            <a:alphaModFix/>
          </a:blip>
          <a:stretch>
            <a:fillRect/>
          </a:stretch>
        </p:blipFill>
        <p:spPr>
          <a:xfrm>
            <a:off x="5698966" y="1683769"/>
            <a:ext cx="2507256" cy="2580318"/>
          </a:xfrm>
          <a:prstGeom prst="rect">
            <a:avLst/>
          </a:prstGeom>
          <a:noFill/>
          <a:ln>
            <a:noFill/>
          </a:ln>
        </p:spPr>
      </p:pic>
      <p:sp>
        <p:nvSpPr>
          <p:cNvPr id="1084" name="Google Shape;1084;p98"/>
          <p:cNvSpPr/>
          <p:nvPr/>
        </p:nvSpPr>
        <p:spPr>
          <a:xfrm rot="-2279800">
            <a:off x="6020304" y="1607700"/>
            <a:ext cx="2044295" cy="2041902"/>
          </a:xfrm>
          <a:prstGeom prst="ellipse">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B5CAB"/>
              </a:buClr>
              <a:buSzPts val="1400"/>
              <a:buFont typeface="Salesforce Sans"/>
              <a:buNone/>
            </a:pPr>
            <a:endParaRPr sz="1400">
              <a:solidFill>
                <a:srgbClr val="FFFFFF"/>
              </a:solidFill>
              <a:latin typeface="Salesforce Sans"/>
              <a:ea typeface="Salesforce Sans"/>
              <a:cs typeface="Salesforce Sans"/>
              <a:sym typeface="Salesforce San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J1 - Speaker Slide - A 1">
  <p:cSld name="Speaker Slide - A_1">
    <p:bg>
      <p:bgPr>
        <a:solidFill>
          <a:srgbClr val="C2C7E8"/>
        </a:solidFill>
        <a:effectLst/>
      </p:bgPr>
    </p:bg>
    <p:spTree>
      <p:nvGrpSpPr>
        <p:cNvPr id="1" name="Shape 1085"/>
        <p:cNvGrpSpPr/>
        <p:nvPr/>
      </p:nvGrpSpPr>
      <p:grpSpPr>
        <a:xfrm>
          <a:off x="0" y="0"/>
          <a:ext cx="0" cy="0"/>
          <a:chOff x="0" y="0"/>
          <a:chExt cx="0" cy="0"/>
        </a:xfrm>
      </p:grpSpPr>
      <p:sp>
        <p:nvSpPr>
          <p:cNvPr id="1086" name="Google Shape;1086;p99"/>
          <p:cNvSpPr txBox="1">
            <a:spLocks noGrp="1"/>
          </p:cNvSpPr>
          <p:nvPr>
            <p:ph type="ctrTitle"/>
          </p:nvPr>
        </p:nvSpPr>
        <p:spPr>
          <a:xfrm>
            <a:off x="433944" y="1659551"/>
            <a:ext cx="34257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87" name="Google Shape;1087;p99"/>
          <p:cNvSpPr txBox="1">
            <a:spLocks noGrp="1"/>
          </p:cNvSpPr>
          <p:nvPr>
            <p:ph type="body" idx="1"/>
          </p:nvPr>
        </p:nvSpPr>
        <p:spPr>
          <a:xfrm>
            <a:off x="433944" y="2534143"/>
            <a:ext cx="34257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088" name="Google Shape;1088;p99"/>
          <p:cNvSpPr/>
          <p:nvPr/>
        </p:nvSpPr>
        <p:spPr>
          <a:xfrm>
            <a:off x="5357228" y="-14325"/>
            <a:ext cx="3794154" cy="5172045"/>
          </a:xfrm>
          <a:custGeom>
            <a:avLst/>
            <a:gdLst/>
            <a:ahLst/>
            <a:cxnLst/>
            <a:rect l="l" t="t" r="r" b="b"/>
            <a:pathLst>
              <a:path w="118725" h="161892" extrusionOk="0">
                <a:moveTo>
                  <a:pt x="73896" y="1"/>
                </a:moveTo>
                <a:lnTo>
                  <a:pt x="73887" y="688"/>
                </a:lnTo>
                <a:lnTo>
                  <a:pt x="73593" y="5966"/>
                </a:lnTo>
                <a:lnTo>
                  <a:pt x="73226" y="9984"/>
                </a:lnTo>
                <a:lnTo>
                  <a:pt x="72878" y="13128"/>
                </a:lnTo>
                <a:lnTo>
                  <a:pt x="72423" y="16646"/>
                </a:lnTo>
                <a:lnTo>
                  <a:pt x="71860" y="20513"/>
                </a:lnTo>
                <a:lnTo>
                  <a:pt x="71164" y="24728"/>
                </a:lnTo>
                <a:lnTo>
                  <a:pt x="70324" y="29255"/>
                </a:lnTo>
                <a:lnTo>
                  <a:pt x="69333" y="34086"/>
                </a:lnTo>
                <a:lnTo>
                  <a:pt x="68172" y="39194"/>
                </a:lnTo>
                <a:lnTo>
                  <a:pt x="66833" y="44570"/>
                </a:lnTo>
                <a:lnTo>
                  <a:pt x="65297" y="50196"/>
                </a:lnTo>
                <a:lnTo>
                  <a:pt x="63546" y="56045"/>
                </a:lnTo>
                <a:lnTo>
                  <a:pt x="61582" y="62100"/>
                </a:lnTo>
                <a:lnTo>
                  <a:pt x="59948" y="66770"/>
                </a:lnTo>
                <a:lnTo>
                  <a:pt x="58787" y="69940"/>
                </a:lnTo>
                <a:lnTo>
                  <a:pt x="57554" y="73146"/>
                </a:lnTo>
                <a:lnTo>
                  <a:pt x="56268" y="76396"/>
                </a:lnTo>
                <a:lnTo>
                  <a:pt x="54911" y="79683"/>
                </a:lnTo>
                <a:lnTo>
                  <a:pt x="53491" y="83004"/>
                </a:lnTo>
                <a:lnTo>
                  <a:pt x="52000" y="86353"/>
                </a:lnTo>
                <a:lnTo>
                  <a:pt x="50437" y="89738"/>
                </a:lnTo>
                <a:lnTo>
                  <a:pt x="48803" y="93149"/>
                </a:lnTo>
                <a:lnTo>
                  <a:pt x="47088" y="96587"/>
                </a:lnTo>
                <a:lnTo>
                  <a:pt x="45302" y="100043"/>
                </a:lnTo>
                <a:lnTo>
                  <a:pt x="43436" y="103526"/>
                </a:lnTo>
                <a:lnTo>
                  <a:pt x="41498" y="107017"/>
                </a:lnTo>
                <a:lnTo>
                  <a:pt x="39471" y="110536"/>
                </a:lnTo>
                <a:lnTo>
                  <a:pt x="37364" y="114063"/>
                </a:lnTo>
                <a:lnTo>
                  <a:pt x="35176" y="117608"/>
                </a:lnTo>
                <a:lnTo>
                  <a:pt x="32899" y="121153"/>
                </a:lnTo>
                <a:lnTo>
                  <a:pt x="30532" y="124707"/>
                </a:lnTo>
                <a:lnTo>
                  <a:pt x="28076" y="128270"/>
                </a:lnTo>
                <a:lnTo>
                  <a:pt x="25531" y="131833"/>
                </a:lnTo>
                <a:lnTo>
                  <a:pt x="22897" y="135396"/>
                </a:lnTo>
                <a:lnTo>
                  <a:pt x="20165" y="138960"/>
                </a:lnTo>
                <a:lnTo>
                  <a:pt x="17343" y="142514"/>
                </a:lnTo>
                <a:lnTo>
                  <a:pt x="14414" y="146068"/>
                </a:lnTo>
                <a:lnTo>
                  <a:pt x="11395" y="149613"/>
                </a:lnTo>
                <a:lnTo>
                  <a:pt x="8270" y="153140"/>
                </a:lnTo>
                <a:lnTo>
                  <a:pt x="5037" y="156650"/>
                </a:lnTo>
                <a:lnTo>
                  <a:pt x="1706" y="160150"/>
                </a:lnTo>
                <a:lnTo>
                  <a:pt x="1" y="161892"/>
                </a:lnTo>
                <a:lnTo>
                  <a:pt x="118725" y="161892"/>
                </a:lnTo>
                <a:lnTo>
                  <a:pt x="118725" y="99"/>
                </a:lnTo>
                <a:lnTo>
                  <a:pt x="73896" y="1"/>
                </a:ln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089" name="Google Shape;1089;p99"/>
          <p:cNvPicPr preferRelativeResize="0"/>
          <p:nvPr/>
        </p:nvPicPr>
        <p:blipFill>
          <a:blip r:embed="rId2">
            <a:alphaModFix/>
          </a:blip>
          <a:stretch>
            <a:fillRect/>
          </a:stretch>
        </p:blipFill>
        <p:spPr>
          <a:xfrm>
            <a:off x="5439597" y="1835896"/>
            <a:ext cx="2635012" cy="2449538"/>
          </a:xfrm>
          <a:prstGeom prst="rect">
            <a:avLst/>
          </a:prstGeom>
          <a:noFill/>
          <a:ln>
            <a:noFill/>
          </a:ln>
        </p:spPr>
      </p:pic>
      <p:pic>
        <p:nvPicPr>
          <p:cNvPr id="1090" name="Google Shape;1090;p99"/>
          <p:cNvPicPr preferRelativeResize="0"/>
          <p:nvPr/>
        </p:nvPicPr>
        <p:blipFill>
          <a:blip r:embed="rId3">
            <a:alphaModFix/>
          </a:blip>
          <a:stretch>
            <a:fillRect/>
          </a:stretch>
        </p:blipFill>
        <p:spPr>
          <a:xfrm>
            <a:off x="8064804" y="498210"/>
            <a:ext cx="752574" cy="101006"/>
          </a:xfrm>
          <a:prstGeom prst="rect">
            <a:avLst/>
          </a:prstGeom>
          <a:noFill/>
          <a:ln>
            <a:noFill/>
          </a:ln>
        </p:spPr>
      </p:pic>
      <p:grpSp>
        <p:nvGrpSpPr>
          <p:cNvPr id="1091" name="Google Shape;1091;p99"/>
          <p:cNvGrpSpPr/>
          <p:nvPr/>
        </p:nvGrpSpPr>
        <p:grpSpPr>
          <a:xfrm rot="719615" flipH="1">
            <a:off x="7030512" y="798540"/>
            <a:ext cx="1299963" cy="1543587"/>
            <a:chOff x="379250" y="-308235"/>
            <a:chExt cx="1283912" cy="1527265"/>
          </a:xfrm>
        </p:grpSpPr>
        <p:pic>
          <p:nvPicPr>
            <p:cNvPr id="1092" name="Google Shape;1092;p99" descr="Google Shape;897;p63"/>
            <p:cNvPicPr preferRelativeResize="0"/>
            <p:nvPr/>
          </p:nvPicPr>
          <p:blipFill rotWithShape="1">
            <a:blip r:embed="rId4">
              <a:alphaModFix/>
            </a:blip>
            <a:srcRect/>
            <a:stretch/>
          </p:blipFill>
          <p:spPr>
            <a:xfrm rot="-1004831">
              <a:off x="898708" y="-256064"/>
              <a:ext cx="571566" cy="1422923"/>
            </a:xfrm>
            <a:prstGeom prst="rect">
              <a:avLst/>
            </a:prstGeom>
            <a:noFill/>
            <a:ln>
              <a:noFill/>
            </a:ln>
          </p:spPr>
        </p:pic>
        <p:pic>
          <p:nvPicPr>
            <p:cNvPr id="1093" name="Google Shape;1093;p99" descr="Google Shape;898;p63"/>
            <p:cNvPicPr preferRelativeResize="0"/>
            <p:nvPr/>
          </p:nvPicPr>
          <p:blipFill rotWithShape="1">
            <a:blip r:embed="rId5">
              <a:alphaModFix/>
            </a:blip>
            <a:srcRect r="22976" b="19315"/>
            <a:stretch/>
          </p:blipFill>
          <p:spPr>
            <a:xfrm rot="-157644">
              <a:off x="403223" y="91332"/>
              <a:ext cx="663818" cy="1061128"/>
            </a:xfrm>
            <a:prstGeom prst="rect">
              <a:avLst/>
            </a:prstGeom>
            <a:noFill/>
            <a:ln>
              <a:noFill/>
            </a:ln>
          </p:spPr>
        </p:pic>
      </p:grpSp>
      <p:sp>
        <p:nvSpPr>
          <p:cNvPr id="1094" name="Google Shape;1094;p99"/>
          <p:cNvSpPr/>
          <p:nvPr/>
        </p:nvSpPr>
        <p:spPr>
          <a:xfrm rot="-2279800">
            <a:off x="6020304" y="1607700"/>
            <a:ext cx="2044295" cy="2041902"/>
          </a:xfrm>
          <a:prstGeom prst="ellipse">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B5CAB"/>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1095" name="Google Shape;1095;p99" descr="Icon&#10;&#10;Description automatically generated"/>
          <p:cNvSpPr/>
          <p:nvPr/>
        </p:nvSpPr>
        <p:spPr>
          <a:xfrm>
            <a:off x="1137249" y="3933068"/>
            <a:ext cx="816155" cy="331027"/>
          </a:xfrm>
          <a:prstGeom prst="rect">
            <a:avLst/>
          </a:prstGeom>
          <a:noFill/>
          <a:ln>
            <a:noFill/>
          </a:ln>
        </p:spPr>
      </p:sp>
      <p:sp>
        <p:nvSpPr>
          <p:cNvPr id="1096" name="Google Shape;1096;p99" descr="Icon&#10;&#10;Description automatically generated"/>
          <p:cNvSpPr/>
          <p:nvPr/>
        </p:nvSpPr>
        <p:spPr>
          <a:xfrm>
            <a:off x="320656" y="420876"/>
            <a:ext cx="635418" cy="257722"/>
          </a:xfrm>
          <a:prstGeom prst="rect">
            <a:avLst/>
          </a:prstGeom>
          <a:noFill/>
          <a:ln>
            <a:noFill/>
          </a:ln>
        </p:spPr>
      </p:sp>
      <p:sp>
        <p:nvSpPr>
          <p:cNvPr id="1097" name="Google Shape;1097;p99" descr="Footer 3.png"/>
          <p:cNvSpPr/>
          <p:nvPr/>
        </p:nvSpPr>
        <p:spPr>
          <a:xfrm>
            <a:off x="-21943" y="4332750"/>
            <a:ext cx="1412354" cy="836775"/>
          </a:xfrm>
          <a:prstGeom prst="rect">
            <a:avLst/>
          </a:prstGeom>
          <a:noFill/>
          <a:ln>
            <a:noFill/>
          </a:ln>
        </p:spPr>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J1 - Speaker Slide - A 1 1">
  <p:cSld name="Speaker Slide - A_1_1">
    <p:bg>
      <p:bgPr>
        <a:solidFill>
          <a:srgbClr val="F9E3B6"/>
        </a:solidFill>
        <a:effectLst/>
      </p:bgPr>
    </p:bg>
    <p:spTree>
      <p:nvGrpSpPr>
        <p:cNvPr id="1" name="Shape 1098"/>
        <p:cNvGrpSpPr/>
        <p:nvPr/>
      </p:nvGrpSpPr>
      <p:grpSpPr>
        <a:xfrm>
          <a:off x="0" y="0"/>
          <a:ext cx="0" cy="0"/>
          <a:chOff x="0" y="0"/>
          <a:chExt cx="0" cy="0"/>
        </a:xfrm>
      </p:grpSpPr>
      <p:sp>
        <p:nvSpPr>
          <p:cNvPr id="1099" name="Google Shape;1099;p100"/>
          <p:cNvSpPr/>
          <p:nvPr/>
        </p:nvSpPr>
        <p:spPr>
          <a:xfrm>
            <a:off x="5357228" y="-14325"/>
            <a:ext cx="3794154" cy="5172045"/>
          </a:xfrm>
          <a:custGeom>
            <a:avLst/>
            <a:gdLst/>
            <a:ahLst/>
            <a:cxnLst/>
            <a:rect l="l" t="t" r="r" b="b"/>
            <a:pathLst>
              <a:path w="118725" h="161892" extrusionOk="0">
                <a:moveTo>
                  <a:pt x="73896" y="1"/>
                </a:moveTo>
                <a:lnTo>
                  <a:pt x="73887" y="688"/>
                </a:lnTo>
                <a:lnTo>
                  <a:pt x="73593" y="5966"/>
                </a:lnTo>
                <a:lnTo>
                  <a:pt x="73226" y="9984"/>
                </a:lnTo>
                <a:lnTo>
                  <a:pt x="72878" y="13128"/>
                </a:lnTo>
                <a:lnTo>
                  <a:pt x="72423" y="16646"/>
                </a:lnTo>
                <a:lnTo>
                  <a:pt x="71860" y="20513"/>
                </a:lnTo>
                <a:lnTo>
                  <a:pt x="71164" y="24728"/>
                </a:lnTo>
                <a:lnTo>
                  <a:pt x="70324" y="29255"/>
                </a:lnTo>
                <a:lnTo>
                  <a:pt x="69333" y="34086"/>
                </a:lnTo>
                <a:lnTo>
                  <a:pt x="68172" y="39194"/>
                </a:lnTo>
                <a:lnTo>
                  <a:pt x="66833" y="44570"/>
                </a:lnTo>
                <a:lnTo>
                  <a:pt x="65297" y="50196"/>
                </a:lnTo>
                <a:lnTo>
                  <a:pt x="63546" y="56045"/>
                </a:lnTo>
                <a:lnTo>
                  <a:pt x="61582" y="62100"/>
                </a:lnTo>
                <a:lnTo>
                  <a:pt x="59948" y="66770"/>
                </a:lnTo>
                <a:lnTo>
                  <a:pt x="58787" y="69940"/>
                </a:lnTo>
                <a:lnTo>
                  <a:pt x="57554" y="73146"/>
                </a:lnTo>
                <a:lnTo>
                  <a:pt x="56268" y="76396"/>
                </a:lnTo>
                <a:lnTo>
                  <a:pt x="54911" y="79683"/>
                </a:lnTo>
                <a:lnTo>
                  <a:pt x="53491" y="83004"/>
                </a:lnTo>
                <a:lnTo>
                  <a:pt x="52000" y="86353"/>
                </a:lnTo>
                <a:lnTo>
                  <a:pt x="50437" y="89738"/>
                </a:lnTo>
                <a:lnTo>
                  <a:pt x="48803" y="93149"/>
                </a:lnTo>
                <a:lnTo>
                  <a:pt x="47088" y="96587"/>
                </a:lnTo>
                <a:lnTo>
                  <a:pt x="45302" y="100043"/>
                </a:lnTo>
                <a:lnTo>
                  <a:pt x="43436" y="103526"/>
                </a:lnTo>
                <a:lnTo>
                  <a:pt x="41498" y="107017"/>
                </a:lnTo>
                <a:lnTo>
                  <a:pt x="39471" y="110536"/>
                </a:lnTo>
                <a:lnTo>
                  <a:pt x="37364" y="114063"/>
                </a:lnTo>
                <a:lnTo>
                  <a:pt x="35176" y="117608"/>
                </a:lnTo>
                <a:lnTo>
                  <a:pt x="32899" y="121153"/>
                </a:lnTo>
                <a:lnTo>
                  <a:pt x="30532" y="124707"/>
                </a:lnTo>
                <a:lnTo>
                  <a:pt x="28076" y="128270"/>
                </a:lnTo>
                <a:lnTo>
                  <a:pt x="25531" y="131833"/>
                </a:lnTo>
                <a:lnTo>
                  <a:pt x="22897" y="135396"/>
                </a:lnTo>
                <a:lnTo>
                  <a:pt x="20165" y="138960"/>
                </a:lnTo>
                <a:lnTo>
                  <a:pt x="17343" y="142514"/>
                </a:lnTo>
                <a:lnTo>
                  <a:pt x="14414" y="146068"/>
                </a:lnTo>
                <a:lnTo>
                  <a:pt x="11395" y="149613"/>
                </a:lnTo>
                <a:lnTo>
                  <a:pt x="8270" y="153140"/>
                </a:lnTo>
                <a:lnTo>
                  <a:pt x="5037" y="156650"/>
                </a:lnTo>
                <a:lnTo>
                  <a:pt x="1706" y="160150"/>
                </a:lnTo>
                <a:lnTo>
                  <a:pt x="1" y="161892"/>
                </a:lnTo>
                <a:lnTo>
                  <a:pt x="118725" y="161892"/>
                </a:lnTo>
                <a:lnTo>
                  <a:pt x="118725" y="99"/>
                </a:lnTo>
                <a:lnTo>
                  <a:pt x="73896" y="1"/>
                </a:ln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100" name="Google Shape;1100;p100"/>
          <p:cNvPicPr preferRelativeResize="0"/>
          <p:nvPr/>
        </p:nvPicPr>
        <p:blipFill>
          <a:blip r:embed="rId2">
            <a:alphaModFix/>
          </a:blip>
          <a:stretch>
            <a:fillRect/>
          </a:stretch>
        </p:blipFill>
        <p:spPr>
          <a:xfrm>
            <a:off x="5395460" y="1443264"/>
            <a:ext cx="3276957" cy="2699006"/>
          </a:xfrm>
          <a:prstGeom prst="rect">
            <a:avLst/>
          </a:prstGeom>
          <a:noFill/>
          <a:ln>
            <a:noFill/>
          </a:ln>
        </p:spPr>
      </p:pic>
      <p:sp>
        <p:nvSpPr>
          <p:cNvPr id="1101" name="Google Shape;1101;p100"/>
          <p:cNvSpPr txBox="1">
            <a:spLocks noGrp="1"/>
          </p:cNvSpPr>
          <p:nvPr>
            <p:ph type="ctrTitle"/>
          </p:nvPr>
        </p:nvSpPr>
        <p:spPr>
          <a:xfrm>
            <a:off x="433944" y="1659551"/>
            <a:ext cx="34257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2" name="Google Shape;1102;p100"/>
          <p:cNvSpPr txBox="1">
            <a:spLocks noGrp="1"/>
          </p:cNvSpPr>
          <p:nvPr>
            <p:ph type="body" idx="1"/>
          </p:nvPr>
        </p:nvSpPr>
        <p:spPr>
          <a:xfrm>
            <a:off x="433944" y="2534143"/>
            <a:ext cx="34257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103" name="Google Shape;1103;p100"/>
          <p:cNvPicPr preferRelativeResize="0"/>
          <p:nvPr/>
        </p:nvPicPr>
        <p:blipFill>
          <a:blip r:embed="rId3">
            <a:alphaModFix/>
          </a:blip>
          <a:stretch>
            <a:fillRect/>
          </a:stretch>
        </p:blipFill>
        <p:spPr>
          <a:xfrm>
            <a:off x="8064804" y="498210"/>
            <a:ext cx="752574" cy="101006"/>
          </a:xfrm>
          <a:prstGeom prst="rect">
            <a:avLst/>
          </a:prstGeom>
          <a:noFill/>
          <a:ln>
            <a:noFill/>
          </a:ln>
        </p:spPr>
      </p:pic>
      <p:grpSp>
        <p:nvGrpSpPr>
          <p:cNvPr id="1104" name="Google Shape;1104;p100"/>
          <p:cNvGrpSpPr/>
          <p:nvPr/>
        </p:nvGrpSpPr>
        <p:grpSpPr>
          <a:xfrm rot="719615" flipH="1">
            <a:off x="7030512" y="798540"/>
            <a:ext cx="1299963" cy="1543587"/>
            <a:chOff x="379250" y="-308235"/>
            <a:chExt cx="1283912" cy="1527265"/>
          </a:xfrm>
        </p:grpSpPr>
        <p:pic>
          <p:nvPicPr>
            <p:cNvPr id="1105" name="Google Shape;1105;p100" descr="Google Shape;897;p63"/>
            <p:cNvPicPr preferRelativeResize="0"/>
            <p:nvPr/>
          </p:nvPicPr>
          <p:blipFill rotWithShape="1">
            <a:blip r:embed="rId4">
              <a:alphaModFix/>
            </a:blip>
            <a:srcRect/>
            <a:stretch/>
          </p:blipFill>
          <p:spPr>
            <a:xfrm rot="-1004831">
              <a:off x="898708" y="-256064"/>
              <a:ext cx="571566" cy="1422923"/>
            </a:xfrm>
            <a:prstGeom prst="rect">
              <a:avLst/>
            </a:prstGeom>
            <a:noFill/>
            <a:ln>
              <a:noFill/>
            </a:ln>
          </p:spPr>
        </p:pic>
        <p:pic>
          <p:nvPicPr>
            <p:cNvPr id="1106" name="Google Shape;1106;p100" descr="Google Shape;898;p63"/>
            <p:cNvPicPr preferRelativeResize="0"/>
            <p:nvPr/>
          </p:nvPicPr>
          <p:blipFill rotWithShape="1">
            <a:blip r:embed="rId5">
              <a:alphaModFix/>
            </a:blip>
            <a:srcRect r="22976" b="19315"/>
            <a:stretch/>
          </p:blipFill>
          <p:spPr>
            <a:xfrm rot="-157644">
              <a:off x="403223" y="91332"/>
              <a:ext cx="663818" cy="1061128"/>
            </a:xfrm>
            <a:prstGeom prst="rect">
              <a:avLst/>
            </a:prstGeom>
            <a:noFill/>
            <a:ln>
              <a:noFill/>
            </a:ln>
          </p:spPr>
        </p:pic>
      </p:grpSp>
      <p:sp>
        <p:nvSpPr>
          <p:cNvPr id="1107" name="Google Shape;1107;p100"/>
          <p:cNvSpPr/>
          <p:nvPr/>
        </p:nvSpPr>
        <p:spPr>
          <a:xfrm rot="-2279800">
            <a:off x="6020304" y="1607700"/>
            <a:ext cx="2044295" cy="2041902"/>
          </a:xfrm>
          <a:prstGeom prst="ellipse">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B5CAB"/>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1108" name="Google Shape;1108;p100" descr="Icon&#10;&#10;Description automatically generated"/>
          <p:cNvSpPr/>
          <p:nvPr/>
        </p:nvSpPr>
        <p:spPr>
          <a:xfrm>
            <a:off x="1137249" y="3933068"/>
            <a:ext cx="816155" cy="331027"/>
          </a:xfrm>
          <a:prstGeom prst="rect">
            <a:avLst/>
          </a:prstGeom>
          <a:noFill/>
          <a:ln>
            <a:noFill/>
          </a:ln>
        </p:spPr>
      </p:sp>
      <p:sp>
        <p:nvSpPr>
          <p:cNvPr id="1109" name="Google Shape;1109;p100" descr="Icon&#10;&#10;Description automatically generated"/>
          <p:cNvSpPr/>
          <p:nvPr/>
        </p:nvSpPr>
        <p:spPr>
          <a:xfrm>
            <a:off x="320656" y="420876"/>
            <a:ext cx="635418" cy="257722"/>
          </a:xfrm>
          <a:prstGeom prst="rect">
            <a:avLst/>
          </a:prstGeom>
          <a:noFill/>
          <a:ln>
            <a:noFill/>
          </a:ln>
        </p:spPr>
      </p:sp>
      <p:sp>
        <p:nvSpPr>
          <p:cNvPr id="1110" name="Google Shape;1110;p100" descr="Footer 3.png"/>
          <p:cNvSpPr/>
          <p:nvPr/>
        </p:nvSpPr>
        <p:spPr>
          <a:xfrm>
            <a:off x="-21943" y="4332750"/>
            <a:ext cx="1412354" cy="836775"/>
          </a:xfrm>
          <a:prstGeom prst="rect">
            <a:avLst/>
          </a:prstGeom>
          <a:noFill/>
          <a:ln>
            <a:noFill/>
          </a:ln>
        </p:spPr>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J2 - Speaker Slide - B">
  <p:cSld name="Speaker Slide - B">
    <p:bg>
      <p:bgPr>
        <a:solidFill>
          <a:srgbClr val="CFE9FD"/>
        </a:solidFill>
        <a:effectLst/>
      </p:bgPr>
    </p:bg>
    <p:spTree>
      <p:nvGrpSpPr>
        <p:cNvPr id="1" name="Shape 1111"/>
        <p:cNvGrpSpPr/>
        <p:nvPr/>
      </p:nvGrpSpPr>
      <p:grpSpPr>
        <a:xfrm>
          <a:off x="0" y="0"/>
          <a:ext cx="0" cy="0"/>
          <a:chOff x="0" y="0"/>
          <a:chExt cx="0" cy="0"/>
        </a:xfrm>
      </p:grpSpPr>
      <p:sp>
        <p:nvSpPr>
          <p:cNvPr id="1112" name="Google Shape;1112;p101"/>
          <p:cNvSpPr/>
          <p:nvPr/>
        </p:nvSpPr>
        <p:spPr>
          <a:xfrm>
            <a:off x="5357228" y="-14325"/>
            <a:ext cx="3794154" cy="5172045"/>
          </a:xfrm>
          <a:custGeom>
            <a:avLst/>
            <a:gdLst/>
            <a:ahLst/>
            <a:cxnLst/>
            <a:rect l="l" t="t" r="r" b="b"/>
            <a:pathLst>
              <a:path w="118725" h="161892" extrusionOk="0">
                <a:moveTo>
                  <a:pt x="73896" y="1"/>
                </a:moveTo>
                <a:lnTo>
                  <a:pt x="73887" y="688"/>
                </a:lnTo>
                <a:lnTo>
                  <a:pt x="73593" y="5966"/>
                </a:lnTo>
                <a:lnTo>
                  <a:pt x="73226" y="9984"/>
                </a:lnTo>
                <a:lnTo>
                  <a:pt x="72878" y="13128"/>
                </a:lnTo>
                <a:lnTo>
                  <a:pt x="72423" y="16646"/>
                </a:lnTo>
                <a:lnTo>
                  <a:pt x="71860" y="20513"/>
                </a:lnTo>
                <a:lnTo>
                  <a:pt x="71164" y="24728"/>
                </a:lnTo>
                <a:lnTo>
                  <a:pt x="70324" y="29255"/>
                </a:lnTo>
                <a:lnTo>
                  <a:pt x="69333" y="34086"/>
                </a:lnTo>
                <a:lnTo>
                  <a:pt x="68172" y="39194"/>
                </a:lnTo>
                <a:lnTo>
                  <a:pt x="66833" y="44570"/>
                </a:lnTo>
                <a:lnTo>
                  <a:pt x="65297" y="50196"/>
                </a:lnTo>
                <a:lnTo>
                  <a:pt x="63546" y="56045"/>
                </a:lnTo>
                <a:lnTo>
                  <a:pt x="61582" y="62100"/>
                </a:lnTo>
                <a:lnTo>
                  <a:pt x="59948" y="66770"/>
                </a:lnTo>
                <a:lnTo>
                  <a:pt x="58787" y="69940"/>
                </a:lnTo>
                <a:lnTo>
                  <a:pt x="57554" y="73146"/>
                </a:lnTo>
                <a:lnTo>
                  <a:pt x="56268" y="76396"/>
                </a:lnTo>
                <a:lnTo>
                  <a:pt x="54911" y="79683"/>
                </a:lnTo>
                <a:lnTo>
                  <a:pt x="53491" y="83004"/>
                </a:lnTo>
                <a:lnTo>
                  <a:pt x="52000" y="86353"/>
                </a:lnTo>
                <a:lnTo>
                  <a:pt x="50437" y="89738"/>
                </a:lnTo>
                <a:lnTo>
                  <a:pt x="48803" y="93149"/>
                </a:lnTo>
                <a:lnTo>
                  <a:pt x="47088" y="96587"/>
                </a:lnTo>
                <a:lnTo>
                  <a:pt x="45302" y="100043"/>
                </a:lnTo>
                <a:lnTo>
                  <a:pt x="43436" y="103526"/>
                </a:lnTo>
                <a:lnTo>
                  <a:pt x="41498" y="107017"/>
                </a:lnTo>
                <a:lnTo>
                  <a:pt x="39471" y="110536"/>
                </a:lnTo>
                <a:lnTo>
                  <a:pt x="37364" y="114063"/>
                </a:lnTo>
                <a:lnTo>
                  <a:pt x="35176" y="117608"/>
                </a:lnTo>
                <a:lnTo>
                  <a:pt x="32899" y="121153"/>
                </a:lnTo>
                <a:lnTo>
                  <a:pt x="30532" y="124707"/>
                </a:lnTo>
                <a:lnTo>
                  <a:pt x="28076" y="128270"/>
                </a:lnTo>
                <a:lnTo>
                  <a:pt x="25531" y="131833"/>
                </a:lnTo>
                <a:lnTo>
                  <a:pt x="22897" y="135396"/>
                </a:lnTo>
                <a:lnTo>
                  <a:pt x="20165" y="138960"/>
                </a:lnTo>
                <a:lnTo>
                  <a:pt x="17343" y="142514"/>
                </a:lnTo>
                <a:lnTo>
                  <a:pt x="14414" y="146068"/>
                </a:lnTo>
                <a:lnTo>
                  <a:pt x="11395" y="149613"/>
                </a:lnTo>
                <a:lnTo>
                  <a:pt x="8270" y="153140"/>
                </a:lnTo>
                <a:lnTo>
                  <a:pt x="5037" y="156650"/>
                </a:lnTo>
                <a:lnTo>
                  <a:pt x="1706" y="160150"/>
                </a:lnTo>
                <a:lnTo>
                  <a:pt x="1" y="161892"/>
                </a:lnTo>
                <a:lnTo>
                  <a:pt x="118725" y="161892"/>
                </a:lnTo>
                <a:lnTo>
                  <a:pt x="118725" y="99"/>
                </a:lnTo>
                <a:lnTo>
                  <a:pt x="73896" y="1"/>
                </a:ln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113" name="Google Shape;1113;p101"/>
          <p:cNvPicPr preferRelativeResize="0"/>
          <p:nvPr/>
        </p:nvPicPr>
        <p:blipFill>
          <a:blip r:embed="rId2">
            <a:alphaModFix/>
          </a:blip>
          <a:stretch>
            <a:fillRect/>
          </a:stretch>
        </p:blipFill>
        <p:spPr>
          <a:xfrm>
            <a:off x="5570013" y="3332869"/>
            <a:ext cx="1336670" cy="1375631"/>
          </a:xfrm>
          <a:prstGeom prst="rect">
            <a:avLst/>
          </a:prstGeom>
          <a:noFill/>
          <a:ln>
            <a:noFill/>
          </a:ln>
        </p:spPr>
      </p:pic>
      <p:grpSp>
        <p:nvGrpSpPr>
          <p:cNvPr id="1114" name="Google Shape;1114;p101"/>
          <p:cNvGrpSpPr/>
          <p:nvPr/>
        </p:nvGrpSpPr>
        <p:grpSpPr>
          <a:xfrm>
            <a:off x="5753054" y="3179344"/>
            <a:ext cx="1947023" cy="1325994"/>
            <a:chOff x="8133007" y="4026588"/>
            <a:chExt cx="2142882" cy="1459864"/>
          </a:xfrm>
        </p:grpSpPr>
        <p:grpSp>
          <p:nvGrpSpPr>
            <p:cNvPr id="1115" name="Google Shape;1115;p101"/>
            <p:cNvGrpSpPr/>
            <p:nvPr/>
          </p:nvGrpSpPr>
          <p:grpSpPr>
            <a:xfrm rot="2982870" flipH="1">
              <a:off x="9125645" y="4297410"/>
              <a:ext cx="926987" cy="1014788"/>
              <a:chOff x="-375008" y="-229613"/>
              <a:chExt cx="1854539" cy="2030194"/>
            </a:xfrm>
          </p:grpSpPr>
          <p:pic>
            <p:nvPicPr>
              <p:cNvPr id="1116" name="Google Shape;1116;p101" descr="Google Shape;897;p63"/>
              <p:cNvPicPr preferRelativeResize="0"/>
              <p:nvPr/>
            </p:nvPicPr>
            <p:blipFill rotWithShape="1">
              <a:blip r:embed="rId3">
                <a:alphaModFix/>
              </a:blip>
              <a:srcRect/>
              <a:stretch/>
            </p:blipFill>
            <p:spPr>
              <a:xfrm rot="-2100175">
                <a:off x="344333" y="-186499"/>
                <a:ext cx="699198" cy="1740650"/>
              </a:xfrm>
              <a:prstGeom prst="rect">
                <a:avLst/>
              </a:prstGeom>
              <a:noFill/>
              <a:ln>
                <a:noFill/>
              </a:ln>
            </p:spPr>
          </p:pic>
          <p:pic>
            <p:nvPicPr>
              <p:cNvPr id="1117" name="Google Shape;1117;p101" descr="Google Shape;898;p63"/>
              <p:cNvPicPr preferRelativeResize="0"/>
              <p:nvPr/>
            </p:nvPicPr>
            <p:blipFill rotWithShape="1">
              <a:blip r:embed="rId4">
                <a:alphaModFix/>
              </a:blip>
              <a:srcRect r="22976" b="19315"/>
              <a:stretch/>
            </p:blipFill>
            <p:spPr>
              <a:xfrm rot="-1252995">
                <a:off x="-170324" y="400412"/>
                <a:ext cx="812050" cy="1298070"/>
              </a:xfrm>
              <a:prstGeom prst="rect">
                <a:avLst/>
              </a:prstGeom>
              <a:noFill/>
              <a:ln>
                <a:noFill/>
              </a:ln>
            </p:spPr>
          </p:pic>
        </p:grpSp>
        <p:sp>
          <p:nvSpPr>
            <p:cNvPr id="1118" name="Google Shape;1118;p101"/>
            <p:cNvSpPr/>
            <p:nvPr/>
          </p:nvSpPr>
          <p:spPr>
            <a:xfrm>
              <a:off x="8133007" y="4026588"/>
              <a:ext cx="1309200" cy="1309200"/>
            </a:xfrm>
            <a:prstGeom prst="ellipse">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B5CAB"/>
                </a:buClr>
                <a:buSzPts val="1400"/>
                <a:buFont typeface="Salesforce Sans"/>
                <a:buNone/>
              </a:pPr>
              <a:endParaRPr sz="1400">
                <a:solidFill>
                  <a:srgbClr val="FFFFFF"/>
                </a:solidFill>
                <a:latin typeface="Salesforce Sans"/>
                <a:ea typeface="Salesforce Sans"/>
                <a:cs typeface="Salesforce Sans"/>
                <a:sym typeface="Salesforce Sans"/>
              </a:endParaRPr>
            </a:p>
          </p:txBody>
        </p:sp>
      </p:grpSp>
      <p:pic>
        <p:nvPicPr>
          <p:cNvPr id="1119" name="Google Shape;1119;p101"/>
          <p:cNvPicPr preferRelativeResize="0"/>
          <p:nvPr/>
        </p:nvPicPr>
        <p:blipFill>
          <a:blip r:embed="rId5">
            <a:alphaModFix/>
          </a:blip>
          <a:stretch>
            <a:fillRect/>
          </a:stretch>
        </p:blipFill>
        <p:spPr>
          <a:xfrm>
            <a:off x="8064804" y="498210"/>
            <a:ext cx="752574" cy="101006"/>
          </a:xfrm>
          <a:prstGeom prst="rect">
            <a:avLst/>
          </a:prstGeom>
          <a:noFill/>
          <a:ln>
            <a:noFill/>
          </a:ln>
        </p:spPr>
      </p:pic>
      <p:sp>
        <p:nvSpPr>
          <p:cNvPr id="1120" name="Google Shape;1120;p101" descr="Footer 3.png"/>
          <p:cNvSpPr/>
          <p:nvPr/>
        </p:nvSpPr>
        <p:spPr>
          <a:xfrm>
            <a:off x="-21943" y="4332750"/>
            <a:ext cx="1412354" cy="836775"/>
          </a:xfrm>
          <a:prstGeom prst="rect">
            <a:avLst/>
          </a:prstGeom>
          <a:noFill/>
          <a:ln>
            <a:noFill/>
          </a:ln>
        </p:spPr>
      </p:sp>
      <p:sp>
        <p:nvSpPr>
          <p:cNvPr id="1121" name="Google Shape;1121;p101" descr="Icon&#10;&#10;Description automatically generated"/>
          <p:cNvSpPr/>
          <p:nvPr/>
        </p:nvSpPr>
        <p:spPr>
          <a:xfrm>
            <a:off x="1137249" y="3933068"/>
            <a:ext cx="816155" cy="331027"/>
          </a:xfrm>
          <a:prstGeom prst="rect">
            <a:avLst/>
          </a:prstGeom>
          <a:noFill/>
          <a:ln>
            <a:noFill/>
          </a:ln>
        </p:spPr>
      </p:sp>
      <p:sp>
        <p:nvSpPr>
          <p:cNvPr id="1122" name="Google Shape;1122;p101" descr="Icon&#10;&#10;Description automatically generated"/>
          <p:cNvSpPr/>
          <p:nvPr/>
        </p:nvSpPr>
        <p:spPr>
          <a:xfrm>
            <a:off x="320656" y="420876"/>
            <a:ext cx="635418" cy="257722"/>
          </a:xfrm>
          <a:prstGeom prst="rect">
            <a:avLst/>
          </a:prstGeom>
          <a:noFill/>
          <a:ln>
            <a:noFill/>
          </a:ln>
        </p:spPr>
      </p:sp>
      <p:sp>
        <p:nvSpPr>
          <p:cNvPr id="1123" name="Google Shape;1123;p101"/>
          <p:cNvSpPr txBox="1">
            <a:spLocks noGrp="1"/>
          </p:cNvSpPr>
          <p:nvPr>
            <p:ph type="ctrTitle"/>
          </p:nvPr>
        </p:nvSpPr>
        <p:spPr>
          <a:xfrm>
            <a:off x="433944" y="1659551"/>
            <a:ext cx="34257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24" name="Google Shape;1124;p101"/>
          <p:cNvSpPr txBox="1">
            <a:spLocks noGrp="1"/>
          </p:cNvSpPr>
          <p:nvPr>
            <p:ph type="body" idx="1"/>
          </p:nvPr>
        </p:nvSpPr>
        <p:spPr>
          <a:xfrm>
            <a:off x="433944" y="2534143"/>
            <a:ext cx="34257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J2 - Speaker Slide - B 1">
  <p:cSld name="Speaker Slide - B_1">
    <p:bg>
      <p:bgPr>
        <a:solidFill>
          <a:srgbClr val="F9E3B6"/>
        </a:solidFill>
        <a:effectLst/>
      </p:bgPr>
    </p:bg>
    <p:spTree>
      <p:nvGrpSpPr>
        <p:cNvPr id="1" name="Shape 1125"/>
        <p:cNvGrpSpPr/>
        <p:nvPr/>
      </p:nvGrpSpPr>
      <p:grpSpPr>
        <a:xfrm>
          <a:off x="0" y="0"/>
          <a:ext cx="0" cy="0"/>
          <a:chOff x="0" y="0"/>
          <a:chExt cx="0" cy="0"/>
        </a:xfrm>
      </p:grpSpPr>
      <p:sp>
        <p:nvSpPr>
          <p:cNvPr id="1126" name="Google Shape;1126;p102"/>
          <p:cNvSpPr/>
          <p:nvPr/>
        </p:nvSpPr>
        <p:spPr>
          <a:xfrm>
            <a:off x="5357228" y="-14325"/>
            <a:ext cx="3794154" cy="5172045"/>
          </a:xfrm>
          <a:custGeom>
            <a:avLst/>
            <a:gdLst/>
            <a:ahLst/>
            <a:cxnLst/>
            <a:rect l="l" t="t" r="r" b="b"/>
            <a:pathLst>
              <a:path w="118725" h="161892" extrusionOk="0">
                <a:moveTo>
                  <a:pt x="73896" y="1"/>
                </a:moveTo>
                <a:lnTo>
                  <a:pt x="73887" y="688"/>
                </a:lnTo>
                <a:lnTo>
                  <a:pt x="73593" y="5966"/>
                </a:lnTo>
                <a:lnTo>
                  <a:pt x="73226" y="9984"/>
                </a:lnTo>
                <a:lnTo>
                  <a:pt x="72878" y="13128"/>
                </a:lnTo>
                <a:lnTo>
                  <a:pt x="72423" y="16646"/>
                </a:lnTo>
                <a:lnTo>
                  <a:pt x="71860" y="20513"/>
                </a:lnTo>
                <a:lnTo>
                  <a:pt x="71164" y="24728"/>
                </a:lnTo>
                <a:lnTo>
                  <a:pt x="70324" y="29255"/>
                </a:lnTo>
                <a:lnTo>
                  <a:pt x="69333" y="34086"/>
                </a:lnTo>
                <a:lnTo>
                  <a:pt x="68172" y="39194"/>
                </a:lnTo>
                <a:lnTo>
                  <a:pt x="66833" y="44570"/>
                </a:lnTo>
                <a:lnTo>
                  <a:pt x="65297" y="50196"/>
                </a:lnTo>
                <a:lnTo>
                  <a:pt x="63546" y="56045"/>
                </a:lnTo>
                <a:lnTo>
                  <a:pt x="61582" y="62100"/>
                </a:lnTo>
                <a:lnTo>
                  <a:pt x="59948" y="66770"/>
                </a:lnTo>
                <a:lnTo>
                  <a:pt x="58787" y="69940"/>
                </a:lnTo>
                <a:lnTo>
                  <a:pt x="57554" y="73146"/>
                </a:lnTo>
                <a:lnTo>
                  <a:pt x="56268" y="76396"/>
                </a:lnTo>
                <a:lnTo>
                  <a:pt x="54911" y="79683"/>
                </a:lnTo>
                <a:lnTo>
                  <a:pt x="53491" y="83004"/>
                </a:lnTo>
                <a:lnTo>
                  <a:pt x="52000" y="86353"/>
                </a:lnTo>
                <a:lnTo>
                  <a:pt x="50437" y="89738"/>
                </a:lnTo>
                <a:lnTo>
                  <a:pt x="48803" y="93149"/>
                </a:lnTo>
                <a:lnTo>
                  <a:pt x="47088" y="96587"/>
                </a:lnTo>
                <a:lnTo>
                  <a:pt x="45302" y="100043"/>
                </a:lnTo>
                <a:lnTo>
                  <a:pt x="43436" y="103526"/>
                </a:lnTo>
                <a:lnTo>
                  <a:pt x="41498" y="107017"/>
                </a:lnTo>
                <a:lnTo>
                  <a:pt x="39471" y="110536"/>
                </a:lnTo>
                <a:lnTo>
                  <a:pt x="37364" y="114063"/>
                </a:lnTo>
                <a:lnTo>
                  <a:pt x="35176" y="117608"/>
                </a:lnTo>
                <a:lnTo>
                  <a:pt x="32899" y="121153"/>
                </a:lnTo>
                <a:lnTo>
                  <a:pt x="30532" y="124707"/>
                </a:lnTo>
                <a:lnTo>
                  <a:pt x="28076" y="128270"/>
                </a:lnTo>
                <a:lnTo>
                  <a:pt x="25531" y="131833"/>
                </a:lnTo>
                <a:lnTo>
                  <a:pt x="22897" y="135396"/>
                </a:lnTo>
                <a:lnTo>
                  <a:pt x="20165" y="138960"/>
                </a:lnTo>
                <a:lnTo>
                  <a:pt x="17343" y="142514"/>
                </a:lnTo>
                <a:lnTo>
                  <a:pt x="14414" y="146068"/>
                </a:lnTo>
                <a:lnTo>
                  <a:pt x="11395" y="149613"/>
                </a:lnTo>
                <a:lnTo>
                  <a:pt x="8270" y="153140"/>
                </a:lnTo>
                <a:lnTo>
                  <a:pt x="5037" y="156650"/>
                </a:lnTo>
                <a:lnTo>
                  <a:pt x="1706" y="160150"/>
                </a:lnTo>
                <a:lnTo>
                  <a:pt x="1" y="161892"/>
                </a:lnTo>
                <a:lnTo>
                  <a:pt x="118725" y="161892"/>
                </a:lnTo>
                <a:lnTo>
                  <a:pt x="118725" y="99"/>
                </a:lnTo>
                <a:lnTo>
                  <a:pt x="73896" y="1"/>
                </a:ln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127" name="Google Shape;1127;p102"/>
          <p:cNvPicPr preferRelativeResize="0"/>
          <p:nvPr/>
        </p:nvPicPr>
        <p:blipFill>
          <a:blip r:embed="rId2">
            <a:alphaModFix/>
          </a:blip>
          <a:stretch>
            <a:fillRect/>
          </a:stretch>
        </p:blipFill>
        <p:spPr>
          <a:xfrm rot="7180650">
            <a:off x="5169675" y="2948062"/>
            <a:ext cx="1965000" cy="1618444"/>
          </a:xfrm>
          <a:prstGeom prst="rect">
            <a:avLst/>
          </a:prstGeom>
          <a:noFill/>
          <a:ln>
            <a:noFill/>
          </a:ln>
        </p:spPr>
      </p:pic>
      <p:grpSp>
        <p:nvGrpSpPr>
          <p:cNvPr id="1128" name="Google Shape;1128;p102"/>
          <p:cNvGrpSpPr/>
          <p:nvPr/>
        </p:nvGrpSpPr>
        <p:grpSpPr>
          <a:xfrm>
            <a:off x="5753054" y="3179344"/>
            <a:ext cx="1947023" cy="1325994"/>
            <a:chOff x="8133007" y="4026588"/>
            <a:chExt cx="2142882" cy="1459864"/>
          </a:xfrm>
        </p:grpSpPr>
        <p:grpSp>
          <p:nvGrpSpPr>
            <p:cNvPr id="1129" name="Google Shape;1129;p102"/>
            <p:cNvGrpSpPr/>
            <p:nvPr/>
          </p:nvGrpSpPr>
          <p:grpSpPr>
            <a:xfrm rot="2982870" flipH="1">
              <a:off x="9125645" y="4297410"/>
              <a:ext cx="926987" cy="1014788"/>
              <a:chOff x="-375008" y="-229613"/>
              <a:chExt cx="1854539" cy="2030194"/>
            </a:xfrm>
          </p:grpSpPr>
          <p:pic>
            <p:nvPicPr>
              <p:cNvPr id="1130" name="Google Shape;1130;p102" descr="Google Shape;897;p63"/>
              <p:cNvPicPr preferRelativeResize="0"/>
              <p:nvPr/>
            </p:nvPicPr>
            <p:blipFill rotWithShape="1">
              <a:blip r:embed="rId3">
                <a:alphaModFix/>
              </a:blip>
              <a:srcRect/>
              <a:stretch/>
            </p:blipFill>
            <p:spPr>
              <a:xfrm rot="-2100175">
                <a:off x="344333" y="-186499"/>
                <a:ext cx="699198" cy="1740650"/>
              </a:xfrm>
              <a:prstGeom prst="rect">
                <a:avLst/>
              </a:prstGeom>
              <a:noFill/>
              <a:ln>
                <a:noFill/>
              </a:ln>
            </p:spPr>
          </p:pic>
          <p:pic>
            <p:nvPicPr>
              <p:cNvPr id="1131" name="Google Shape;1131;p102" descr="Google Shape;898;p63"/>
              <p:cNvPicPr preferRelativeResize="0"/>
              <p:nvPr/>
            </p:nvPicPr>
            <p:blipFill rotWithShape="1">
              <a:blip r:embed="rId4">
                <a:alphaModFix/>
              </a:blip>
              <a:srcRect r="22976" b="19315"/>
              <a:stretch/>
            </p:blipFill>
            <p:spPr>
              <a:xfrm rot="-1252995">
                <a:off x="-170324" y="400412"/>
                <a:ext cx="812050" cy="1298070"/>
              </a:xfrm>
              <a:prstGeom prst="rect">
                <a:avLst/>
              </a:prstGeom>
              <a:noFill/>
              <a:ln>
                <a:noFill/>
              </a:ln>
            </p:spPr>
          </p:pic>
        </p:grpSp>
        <p:sp>
          <p:nvSpPr>
            <p:cNvPr id="1132" name="Google Shape;1132;p102"/>
            <p:cNvSpPr/>
            <p:nvPr/>
          </p:nvSpPr>
          <p:spPr>
            <a:xfrm>
              <a:off x="8133007" y="4026588"/>
              <a:ext cx="1309200" cy="1309200"/>
            </a:xfrm>
            <a:prstGeom prst="ellipse">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B5CAB"/>
                </a:buClr>
                <a:buSzPts val="1400"/>
                <a:buFont typeface="Salesforce Sans"/>
                <a:buNone/>
              </a:pPr>
              <a:endParaRPr sz="1400">
                <a:solidFill>
                  <a:srgbClr val="FFFFFF"/>
                </a:solidFill>
                <a:latin typeface="Salesforce Sans"/>
                <a:ea typeface="Salesforce Sans"/>
                <a:cs typeface="Salesforce Sans"/>
                <a:sym typeface="Salesforce Sans"/>
              </a:endParaRPr>
            </a:p>
          </p:txBody>
        </p:sp>
      </p:grpSp>
      <p:pic>
        <p:nvPicPr>
          <p:cNvPr id="1133" name="Google Shape;1133;p102"/>
          <p:cNvPicPr preferRelativeResize="0"/>
          <p:nvPr/>
        </p:nvPicPr>
        <p:blipFill>
          <a:blip r:embed="rId5">
            <a:alphaModFix/>
          </a:blip>
          <a:stretch>
            <a:fillRect/>
          </a:stretch>
        </p:blipFill>
        <p:spPr>
          <a:xfrm>
            <a:off x="8064804" y="498210"/>
            <a:ext cx="752574" cy="101006"/>
          </a:xfrm>
          <a:prstGeom prst="rect">
            <a:avLst/>
          </a:prstGeom>
          <a:noFill/>
          <a:ln>
            <a:noFill/>
          </a:ln>
        </p:spPr>
      </p:pic>
      <p:sp>
        <p:nvSpPr>
          <p:cNvPr id="1134" name="Google Shape;1134;p102" descr="Footer 3.png"/>
          <p:cNvSpPr/>
          <p:nvPr/>
        </p:nvSpPr>
        <p:spPr>
          <a:xfrm>
            <a:off x="-21943" y="4332750"/>
            <a:ext cx="1412354" cy="836775"/>
          </a:xfrm>
          <a:prstGeom prst="rect">
            <a:avLst/>
          </a:prstGeom>
          <a:noFill/>
          <a:ln>
            <a:noFill/>
          </a:ln>
        </p:spPr>
      </p:sp>
      <p:sp>
        <p:nvSpPr>
          <p:cNvPr id="1135" name="Google Shape;1135;p102" descr="Icon&#10;&#10;Description automatically generated"/>
          <p:cNvSpPr/>
          <p:nvPr/>
        </p:nvSpPr>
        <p:spPr>
          <a:xfrm>
            <a:off x="1137249" y="3933068"/>
            <a:ext cx="816155" cy="331027"/>
          </a:xfrm>
          <a:prstGeom prst="rect">
            <a:avLst/>
          </a:prstGeom>
          <a:noFill/>
          <a:ln>
            <a:noFill/>
          </a:ln>
        </p:spPr>
      </p:sp>
      <p:sp>
        <p:nvSpPr>
          <p:cNvPr id="1136" name="Google Shape;1136;p102" descr="Icon&#10;&#10;Description automatically generated"/>
          <p:cNvSpPr/>
          <p:nvPr/>
        </p:nvSpPr>
        <p:spPr>
          <a:xfrm>
            <a:off x="320656" y="420876"/>
            <a:ext cx="635418" cy="257722"/>
          </a:xfrm>
          <a:prstGeom prst="rect">
            <a:avLst/>
          </a:prstGeom>
          <a:noFill/>
          <a:ln>
            <a:noFill/>
          </a:ln>
        </p:spPr>
      </p:sp>
      <p:sp>
        <p:nvSpPr>
          <p:cNvPr id="1137" name="Google Shape;1137;p102"/>
          <p:cNvSpPr txBox="1">
            <a:spLocks noGrp="1"/>
          </p:cNvSpPr>
          <p:nvPr>
            <p:ph type="ctrTitle"/>
          </p:nvPr>
        </p:nvSpPr>
        <p:spPr>
          <a:xfrm>
            <a:off x="433944" y="1659551"/>
            <a:ext cx="34257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38" name="Google Shape;1138;p102"/>
          <p:cNvSpPr txBox="1">
            <a:spLocks noGrp="1"/>
          </p:cNvSpPr>
          <p:nvPr>
            <p:ph type="body" idx="1"/>
          </p:nvPr>
        </p:nvSpPr>
        <p:spPr>
          <a:xfrm>
            <a:off x="433944" y="2534143"/>
            <a:ext cx="34257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J2 - Speaker Slide - B 1 1">
  <p:cSld name="Speaker Slide - B_1_1">
    <p:bg>
      <p:bgPr>
        <a:solidFill>
          <a:srgbClr val="C2C7E8"/>
        </a:solidFill>
        <a:effectLst/>
      </p:bgPr>
    </p:bg>
    <p:spTree>
      <p:nvGrpSpPr>
        <p:cNvPr id="1" name="Shape 1139"/>
        <p:cNvGrpSpPr/>
        <p:nvPr/>
      </p:nvGrpSpPr>
      <p:grpSpPr>
        <a:xfrm>
          <a:off x="0" y="0"/>
          <a:ext cx="0" cy="0"/>
          <a:chOff x="0" y="0"/>
          <a:chExt cx="0" cy="0"/>
        </a:xfrm>
      </p:grpSpPr>
      <p:sp>
        <p:nvSpPr>
          <p:cNvPr id="1140" name="Google Shape;1140;p103"/>
          <p:cNvSpPr/>
          <p:nvPr/>
        </p:nvSpPr>
        <p:spPr>
          <a:xfrm>
            <a:off x="5357228" y="-14325"/>
            <a:ext cx="3794154" cy="5172045"/>
          </a:xfrm>
          <a:custGeom>
            <a:avLst/>
            <a:gdLst/>
            <a:ahLst/>
            <a:cxnLst/>
            <a:rect l="l" t="t" r="r" b="b"/>
            <a:pathLst>
              <a:path w="118725" h="161892" extrusionOk="0">
                <a:moveTo>
                  <a:pt x="73896" y="1"/>
                </a:moveTo>
                <a:lnTo>
                  <a:pt x="73887" y="688"/>
                </a:lnTo>
                <a:lnTo>
                  <a:pt x="73593" y="5966"/>
                </a:lnTo>
                <a:lnTo>
                  <a:pt x="73226" y="9984"/>
                </a:lnTo>
                <a:lnTo>
                  <a:pt x="72878" y="13128"/>
                </a:lnTo>
                <a:lnTo>
                  <a:pt x="72423" y="16646"/>
                </a:lnTo>
                <a:lnTo>
                  <a:pt x="71860" y="20513"/>
                </a:lnTo>
                <a:lnTo>
                  <a:pt x="71164" y="24728"/>
                </a:lnTo>
                <a:lnTo>
                  <a:pt x="70324" y="29255"/>
                </a:lnTo>
                <a:lnTo>
                  <a:pt x="69333" y="34086"/>
                </a:lnTo>
                <a:lnTo>
                  <a:pt x="68172" y="39194"/>
                </a:lnTo>
                <a:lnTo>
                  <a:pt x="66833" y="44570"/>
                </a:lnTo>
                <a:lnTo>
                  <a:pt x="65297" y="50196"/>
                </a:lnTo>
                <a:lnTo>
                  <a:pt x="63546" y="56045"/>
                </a:lnTo>
                <a:lnTo>
                  <a:pt x="61582" y="62100"/>
                </a:lnTo>
                <a:lnTo>
                  <a:pt x="59948" y="66770"/>
                </a:lnTo>
                <a:lnTo>
                  <a:pt x="58787" y="69940"/>
                </a:lnTo>
                <a:lnTo>
                  <a:pt x="57554" y="73146"/>
                </a:lnTo>
                <a:lnTo>
                  <a:pt x="56268" y="76396"/>
                </a:lnTo>
                <a:lnTo>
                  <a:pt x="54911" y="79683"/>
                </a:lnTo>
                <a:lnTo>
                  <a:pt x="53491" y="83004"/>
                </a:lnTo>
                <a:lnTo>
                  <a:pt x="52000" y="86353"/>
                </a:lnTo>
                <a:lnTo>
                  <a:pt x="50437" y="89738"/>
                </a:lnTo>
                <a:lnTo>
                  <a:pt x="48803" y="93149"/>
                </a:lnTo>
                <a:lnTo>
                  <a:pt x="47088" y="96587"/>
                </a:lnTo>
                <a:lnTo>
                  <a:pt x="45302" y="100043"/>
                </a:lnTo>
                <a:lnTo>
                  <a:pt x="43436" y="103526"/>
                </a:lnTo>
                <a:lnTo>
                  <a:pt x="41498" y="107017"/>
                </a:lnTo>
                <a:lnTo>
                  <a:pt x="39471" y="110536"/>
                </a:lnTo>
                <a:lnTo>
                  <a:pt x="37364" y="114063"/>
                </a:lnTo>
                <a:lnTo>
                  <a:pt x="35176" y="117608"/>
                </a:lnTo>
                <a:lnTo>
                  <a:pt x="32899" y="121153"/>
                </a:lnTo>
                <a:lnTo>
                  <a:pt x="30532" y="124707"/>
                </a:lnTo>
                <a:lnTo>
                  <a:pt x="28076" y="128270"/>
                </a:lnTo>
                <a:lnTo>
                  <a:pt x="25531" y="131833"/>
                </a:lnTo>
                <a:lnTo>
                  <a:pt x="22897" y="135396"/>
                </a:lnTo>
                <a:lnTo>
                  <a:pt x="20165" y="138960"/>
                </a:lnTo>
                <a:lnTo>
                  <a:pt x="17343" y="142514"/>
                </a:lnTo>
                <a:lnTo>
                  <a:pt x="14414" y="146068"/>
                </a:lnTo>
                <a:lnTo>
                  <a:pt x="11395" y="149613"/>
                </a:lnTo>
                <a:lnTo>
                  <a:pt x="8270" y="153140"/>
                </a:lnTo>
                <a:lnTo>
                  <a:pt x="5037" y="156650"/>
                </a:lnTo>
                <a:lnTo>
                  <a:pt x="1706" y="160150"/>
                </a:lnTo>
                <a:lnTo>
                  <a:pt x="1" y="161892"/>
                </a:lnTo>
                <a:lnTo>
                  <a:pt x="118725" y="161892"/>
                </a:lnTo>
                <a:lnTo>
                  <a:pt x="118725" y="99"/>
                </a:lnTo>
                <a:lnTo>
                  <a:pt x="73896" y="1"/>
                </a:lnTo>
                <a:close/>
              </a:path>
            </a:pathLst>
          </a:cu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141" name="Google Shape;1141;p103"/>
          <p:cNvPicPr preferRelativeResize="0"/>
          <p:nvPr/>
        </p:nvPicPr>
        <p:blipFill>
          <a:blip r:embed="rId2">
            <a:alphaModFix/>
          </a:blip>
          <a:stretch>
            <a:fillRect/>
          </a:stretch>
        </p:blipFill>
        <p:spPr>
          <a:xfrm rot="606983">
            <a:off x="5329783" y="3224962"/>
            <a:ext cx="1665975" cy="1548694"/>
          </a:xfrm>
          <a:prstGeom prst="rect">
            <a:avLst/>
          </a:prstGeom>
          <a:noFill/>
          <a:ln>
            <a:noFill/>
          </a:ln>
        </p:spPr>
      </p:pic>
      <p:grpSp>
        <p:nvGrpSpPr>
          <p:cNvPr id="1142" name="Google Shape;1142;p103"/>
          <p:cNvGrpSpPr/>
          <p:nvPr/>
        </p:nvGrpSpPr>
        <p:grpSpPr>
          <a:xfrm>
            <a:off x="5753054" y="3179344"/>
            <a:ext cx="1947023" cy="1325994"/>
            <a:chOff x="8133007" y="4026588"/>
            <a:chExt cx="2142882" cy="1459864"/>
          </a:xfrm>
        </p:grpSpPr>
        <p:grpSp>
          <p:nvGrpSpPr>
            <p:cNvPr id="1143" name="Google Shape;1143;p103"/>
            <p:cNvGrpSpPr/>
            <p:nvPr/>
          </p:nvGrpSpPr>
          <p:grpSpPr>
            <a:xfrm rot="2982870" flipH="1">
              <a:off x="9125645" y="4297410"/>
              <a:ext cx="926987" cy="1014788"/>
              <a:chOff x="-375008" y="-229613"/>
              <a:chExt cx="1854539" cy="2030194"/>
            </a:xfrm>
          </p:grpSpPr>
          <p:pic>
            <p:nvPicPr>
              <p:cNvPr id="1144" name="Google Shape;1144;p103" descr="Google Shape;897;p63"/>
              <p:cNvPicPr preferRelativeResize="0"/>
              <p:nvPr/>
            </p:nvPicPr>
            <p:blipFill rotWithShape="1">
              <a:blip r:embed="rId3">
                <a:alphaModFix/>
              </a:blip>
              <a:srcRect/>
              <a:stretch/>
            </p:blipFill>
            <p:spPr>
              <a:xfrm rot="-2100175">
                <a:off x="344333" y="-186499"/>
                <a:ext cx="699198" cy="1740650"/>
              </a:xfrm>
              <a:prstGeom prst="rect">
                <a:avLst/>
              </a:prstGeom>
              <a:noFill/>
              <a:ln>
                <a:noFill/>
              </a:ln>
            </p:spPr>
          </p:pic>
          <p:pic>
            <p:nvPicPr>
              <p:cNvPr id="1145" name="Google Shape;1145;p103" descr="Google Shape;898;p63"/>
              <p:cNvPicPr preferRelativeResize="0"/>
              <p:nvPr/>
            </p:nvPicPr>
            <p:blipFill rotWithShape="1">
              <a:blip r:embed="rId4">
                <a:alphaModFix/>
              </a:blip>
              <a:srcRect r="22976" b="19315"/>
              <a:stretch/>
            </p:blipFill>
            <p:spPr>
              <a:xfrm rot="-1252995">
                <a:off x="-170324" y="400412"/>
                <a:ext cx="812050" cy="1298070"/>
              </a:xfrm>
              <a:prstGeom prst="rect">
                <a:avLst/>
              </a:prstGeom>
              <a:noFill/>
              <a:ln>
                <a:noFill/>
              </a:ln>
            </p:spPr>
          </p:pic>
        </p:grpSp>
        <p:sp>
          <p:nvSpPr>
            <p:cNvPr id="1146" name="Google Shape;1146;p103"/>
            <p:cNvSpPr/>
            <p:nvPr/>
          </p:nvSpPr>
          <p:spPr>
            <a:xfrm>
              <a:off x="8133007" y="4026588"/>
              <a:ext cx="1309200" cy="1309200"/>
            </a:xfrm>
            <a:prstGeom prst="ellipse">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B5CAB"/>
                </a:buClr>
                <a:buSzPts val="1400"/>
                <a:buFont typeface="Salesforce Sans"/>
                <a:buNone/>
              </a:pPr>
              <a:endParaRPr sz="1400">
                <a:solidFill>
                  <a:srgbClr val="FFFFFF"/>
                </a:solidFill>
                <a:latin typeface="Salesforce Sans"/>
                <a:ea typeface="Salesforce Sans"/>
                <a:cs typeface="Salesforce Sans"/>
                <a:sym typeface="Salesforce Sans"/>
              </a:endParaRPr>
            </a:p>
          </p:txBody>
        </p:sp>
      </p:grpSp>
      <p:pic>
        <p:nvPicPr>
          <p:cNvPr id="1147" name="Google Shape;1147;p103"/>
          <p:cNvPicPr preferRelativeResize="0"/>
          <p:nvPr/>
        </p:nvPicPr>
        <p:blipFill>
          <a:blip r:embed="rId5">
            <a:alphaModFix/>
          </a:blip>
          <a:stretch>
            <a:fillRect/>
          </a:stretch>
        </p:blipFill>
        <p:spPr>
          <a:xfrm>
            <a:off x="8064804" y="498210"/>
            <a:ext cx="752574" cy="101006"/>
          </a:xfrm>
          <a:prstGeom prst="rect">
            <a:avLst/>
          </a:prstGeom>
          <a:noFill/>
          <a:ln>
            <a:noFill/>
          </a:ln>
        </p:spPr>
      </p:pic>
      <p:sp>
        <p:nvSpPr>
          <p:cNvPr id="1148" name="Google Shape;1148;p103" descr="Footer 3.png"/>
          <p:cNvSpPr/>
          <p:nvPr/>
        </p:nvSpPr>
        <p:spPr>
          <a:xfrm>
            <a:off x="-21943" y="4332750"/>
            <a:ext cx="1412354" cy="836775"/>
          </a:xfrm>
          <a:prstGeom prst="rect">
            <a:avLst/>
          </a:prstGeom>
          <a:noFill/>
          <a:ln>
            <a:noFill/>
          </a:ln>
        </p:spPr>
      </p:sp>
      <p:sp>
        <p:nvSpPr>
          <p:cNvPr id="1149" name="Google Shape;1149;p103" descr="Icon&#10;&#10;Description automatically generated"/>
          <p:cNvSpPr/>
          <p:nvPr/>
        </p:nvSpPr>
        <p:spPr>
          <a:xfrm>
            <a:off x="1137249" y="3933068"/>
            <a:ext cx="816155" cy="331027"/>
          </a:xfrm>
          <a:prstGeom prst="rect">
            <a:avLst/>
          </a:prstGeom>
          <a:noFill/>
          <a:ln>
            <a:noFill/>
          </a:ln>
        </p:spPr>
      </p:sp>
      <p:sp>
        <p:nvSpPr>
          <p:cNvPr id="1150" name="Google Shape;1150;p103" descr="Icon&#10;&#10;Description automatically generated"/>
          <p:cNvSpPr/>
          <p:nvPr/>
        </p:nvSpPr>
        <p:spPr>
          <a:xfrm>
            <a:off x="320656" y="420876"/>
            <a:ext cx="635418" cy="257722"/>
          </a:xfrm>
          <a:prstGeom prst="rect">
            <a:avLst/>
          </a:prstGeom>
          <a:noFill/>
          <a:ln>
            <a:noFill/>
          </a:ln>
        </p:spPr>
      </p:sp>
      <p:sp>
        <p:nvSpPr>
          <p:cNvPr id="1151" name="Google Shape;1151;p103"/>
          <p:cNvSpPr txBox="1">
            <a:spLocks noGrp="1"/>
          </p:cNvSpPr>
          <p:nvPr>
            <p:ph type="ctrTitle"/>
          </p:nvPr>
        </p:nvSpPr>
        <p:spPr>
          <a:xfrm>
            <a:off x="433944" y="1659551"/>
            <a:ext cx="34257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52" name="Google Shape;1152;p103"/>
          <p:cNvSpPr txBox="1">
            <a:spLocks noGrp="1"/>
          </p:cNvSpPr>
          <p:nvPr>
            <p:ph type="body" idx="1"/>
          </p:nvPr>
        </p:nvSpPr>
        <p:spPr>
          <a:xfrm>
            <a:off x="433944" y="2534143"/>
            <a:ext cx="34257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1 - Basic 1 1 1">
  <p:cSld name="Basic_1_1_1">
    <p:spTree>
      <p:nvGrpSpPr>
        <p:cNvPr id="1" name="Shape 141"/>
        <p:cNvGrpSpPr/>
        <p:nvPr/>
      </p:nvGrpSpPr>
      <p:grpSpPr>
        <a:xfrm>
          <a:off x="0" y="0"/>
          <a:ext cx="0" cy="0"/>
          <a:chOff x="0" y="0"/>
          <a:chExt cx="0" cy="0"/>
        </a:xfrm>
      </p:grpSpPr>
      <p:sp>
        <p:nvSpPr>
          <p:cNvPr id="142" name="Google Shape;142;p23"/>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2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43" name="Google Shape;143;p23"/>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44" name="Google Shape;144;p23"/>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5" name="Google Shape;145;p23"/>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146" name="Google Shape;146;p23"/>
          <p:cNvPicPr preferRelativeResize="0"/>
          <p:nvPr/>
        </p:nvPicPr>
        <p:blipFill>
          <a:blip r:embed="rId2">
            <a:alphaModFix/>
          </a:blip>
          <a:stretch>
            <a:fillRect/>
          </a:stretch>
        </p:blipFill>
        <p:spPr>
          <a:xfrm>
            <a:off x="8064804" y="498210"/>
            <a:ext cx="752574" cy="101006"/>
          </a:xfrm>
          <a:prstGeom prst="rect">
            <a:avLst/>
          </a:prstGeom>
          <a:noFill/>
          <a:ln>
            <a:noFill/>
          </a:ln>
        </p:spPr>
      </p:pic>
      <p:sp>
        <p:nvSpPr>
          <p:cNvPr id="147" name="Google Shape;147;p23"/>
          <p:cNvSpPr/>
          <p:nvPr/>
        </p:nvSpPr>
        <p:spPr>
          <a:xfrm>
            <a:off x="7518507" y="3518441"/>
            <a:ext cx="1625508" cy="1625076"/>
          </a:xfrm>
          <a:custGeom>
            <a:avLst/>
            <a:gdLst/>
            <a:ahLst/>
            <a:cxnLst/>
            <a:rect l="l" t="t" r="r" b="b"/>
            <a:pathLst>
              <a:path w="21600" h="21600" extrusionOk="0">
                <a:moveTo>
                  <a:pt x="21600" y="0"/>
                </a:moveTo>
                <a:cubicBezTo>
                  <a:pt x="21600" y="5528"/>
                  <a:pt x="19491" y="11056"/>
                  <a:pt x="15274" y="15274"/>
                </a:cubicBezTo>
                <a:cubicBezTo>
                  <a:pt x="11056" y="19491"/>
                  <a:pt x="5528" y="21600"/>
                  <a:pt x="0" y="21600"/>
                </a:cubicBezTo>
                <a:lnTo>
                  <a:pt x="21600" y="21600"/>
                </a:lnTo>
                <a:lnTo>
                  <a:pt x="21600" y="0"/>
                </a:lnTo>
                <a:close/>
              </a:path>
            </a:pathLst>
          </a:custGeom>
          <a:solidFill>
            <a:srgbClr val="C2C7E8"/>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pic>
        <p:nvPicPr>
          <p:cNvPr id="148" name="Google Shape;148;p23"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L1 - Panelist Slide - 3-Up">
  <p:cSld name="Panelist Slide - 3-Up">
    <p:spTree>
      <p:nvGrpSpPr>
        <p:cNvPr id="1" name="Shape 1153"/>
        <p:cNvGrpSpPr/>
        <p:nvPr/>
      </p:nvGrpSpPr>
      <p:grpSpPr>
        <a:xfrm>
          <a:off x="0" y="0"/>
          <a:ext cx="0" cy="0"/>
          <a:chOff x="0" y="0"/>
          <a:chExt cx="0" cy="0"/>
        </a:xfrm>
      </p:grpSpPr>
      <p:sp>
        <p:nvSpPr>
          <p:cNvPr id="1154" name="Google Shape;1154;p104"/>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FE9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pic>
        <p:nvPicPr>
          <p:cNvPr id="1155" name="Google Shape;1155;p104" descr="Footer 1.png"/>
          <p:cNvPicPr preferRelativeResize="0"/>
          <p:nvPr/>
        </p:nvPicPr>
        <p:blipFill rotWithShape="1">
          <a:blip r:embed="rId2">
            <a:alphaModFix/>
          </a:blip>
          <a:srcRect r="10793"/>
          <a:stretch/>
        </p:blipFill>
        <p:spPr>
          <a:xfrm>
            <a:off x="7593515" y="3900562"/>
            <a:ext cx="1550484" cy="1242938"/>
          </a:xfrm>
          <a:prstGeom prst="rect">
            <a:avLst/>
          </a:prstGeom>
          <a:noFill/>
          <a:ln>
            <a:noFill/>
          </a:ln>
        </p:spPr>
      </p:pic>
      <p:sp>
        <p:nvSpPr>
          <p:cNvPr id="1156" name="Google Shape;1156;p104"/>
          <p:cNvSpPr/>
          <p:nvPr/>
        </p:nvSpPr>
        <p:spPr>
          <a:xfrm rot="-5400000">
            <a:off x="8337618"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157" name="Google Shape;1157;p104"/>
          <p:cNvSpPr/>
          <p:nvPr/>
        </p:nvSpPr>
        <p:spPr>
          <a:xfrm rot="5400000">
            <a:off x="833749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1158" name="Google Shape;1158;p104"/>
          <p:cNvSpPr/>
          <p:nvPr/>
        </p:nvSpPr>
        <p:spPr>
          <a:xfrm>
            <a:off x="7968152" y="4245525"/>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159" name="Google Shape;1159;p104" descr="Google Shape;978;p66"/>
          <p:cNvPicPr preferRelativeResize="0"/>
          <p:nvPr/>
        </p:nvPicPr>
        <p:blipFill rotWithShape="1">
          <a:blip r:embed="rId3">
            <a:alphaModFix/>
          </a:blip>
          <a:srcRect/>
          <a:stretch/>
        </p:blipFill>
        <p:spPr>
          <a:xfrm>
            <a:off x="8036378" y="4676787"/>
            <a:ext cx="632410" cy="311237"/>
          </a:xfrm>
          <a:prstGeom prst="rect">
            <a:avLst/>
          </a:prstGeom>
          <a:noFill/>
          <a:ln>
            <a:noFill/>
          </a:ln>
        </p:spPr>
      </p:pic>
      <p:sp>
        <p:nvSpPr>
          <p:cNvPr id="1160" name="Google Shape;1160;p104"/>
          <p:cNvSpPr txBox="1">
            <a:spLocks noGrp="1"/>
          </p:cNvSpPr>
          <p:nvPr>
            <p:ph type="body" idx="1"/>
          </p:nvPr>
        </p:nvSpPr>
        <p:spPr>
          <a:xfrm>
            <a:off x="3294905" y="288740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161" name="Google Shape;1161;p104"/>
          <p:cNvSpPr txBox="1">
            <a:spLocks noGrp="1"/>
          </p:cNvSpPr>
          <p:nvPr>
            <p:ph type="body" idx="2"/>
          </p:nvPr>
        </p:nvSpPr>
        <p:spPr>
          <a:xfrm>
            <a:off x="734516" y="288740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162" name="Google Shape;1162;p104"/>
          <p:cNvSpPr txBox="1">
            <a:spLocks noGrp="1"/>
          </p:cNvSpPr>
          <p:nvPr>
            <p:ph type="body" idx="3"/>
          </p:nvPr>
        </p:nvSpPr>
        <p:spPr>
          <a:xfrm>
            <a:off x="5858744" y="288740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163" name="Google Shape;1163;p104"/>
          <p:cNvSpPr txBox="1">
            <a:spLocks noGrp="1"/>
          </p:cNvSpPr>
          <p:nvPr>
            <p:ph type="body" idx="4"/>
          </p:nvPr>
        </p:nvSpPr>
        <p:spPr>
          <a:xfrm>
            <a:off x="5858745" y="3319763"/>
            <a:ext cx="25545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164" name="Google Shape;1164;p104"/>
          <p:cNvSpPr txBox="1">
            <a:spLocks noGrp="1"/>
          </p:cNvSpPr>
          <p:nvPr>
            <p:ph type="body" idx="5"/>
          </p:nvPr>
        </p:nvSpPr>
        <p:spPr>
          <a:xfrm>
            <a:off x="734574" y="3319763"/>
            <a:ext cx="25542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165" name="Google Shape;1165;p104"/>
          <p:cNvSpPr txBox="1">
            <a:spLocks noGrp="1"/>
          </p:cNvSpPr>
          <p:nvPr>
            <p:ph type="body" idx="6"/>
          </p:nvPr>
        </p:nvSpPr>
        <p:spPr>
          <a:xfrm>
            <a:off x="3294905" y="3319763"/>
            <a:ext cx="25542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166" name="Google Shape;1166;p104"/>
          <p:cNvSpPr txBox="1">
            <a:spLocks noGrp="1"/>
          </p:cNvSpPr>
          <p:nvPr>
            <p:ph type="title"/>
          </p:nvPr>
        </p:nvSpPr>
        <p:spPr>
          <a:xfrm>
            <a:off x="428740" y="47625"/>
            <a:ext cx="82863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1167" name="Google Shape;1167;p104"/>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L1 - Panelist Slide - 3-Up 2">
  <p:cSld name="Panelist Slide - 3-Up_2">
    <p:spTree>
      <p:nvGrpSpPr>
        <p:cNvPr id="1" name="Shape 1168"/>
        <p:cNvGrpSpPr/>
        <p:nvPr/>
      </p:nvGrpSpPr>
      <p:grpSpPr>
        <a:xfrm>
          <a:off x="0" y="0"/>
          <a:ext cx="0" cy="0"/>
          <a:chOff x="0" y="0"/>
          <a:chExt cx="0" cy="0"/>
        </a:xfrm>
      </p:grpSpPr>
      <p:sp>
        <p:nvSpPr>
          <p:cNvPr id="1169" name="Google Shape;1169;p105"/>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F9E3B6"/>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pic>
        <p:nvPicPr>
          <p:cNvPr id="1170" name="Google Shape;1170;p105" descr="Footer 1.png"/>
          <p:cNvPicPr preferRelativeResize="0"/>
          <p:nvPr/>
        </p:nvPicPr>
        <p:blipFill rotWithShape="1">
          <a:blip r:embed="rId2">
            <a:alphaModFix/>
          </a:blip>
          <a:srcRect r="10793"/>
          <a:stretch/>
        </p:blipFill>
        <p:spPr>
          <a:xfrm>
            <a:off x="7593515" y="3900562"/>
            <a:ext cx="1550484" cy="1242938"/>
          </a:xfrm>
          <a:prstGeom prst="rect">
            <a:avLst/>
          </a:prstGeom>
          <a:noFill/>
          <a:ln>
            <a:noFill/>
          </a:ln>
        </p:spPr>
      </p:pic>
      <p:sp>
        <p:nvSpPr>
          <p:cNvPr id="1171" name="Google Shape;1171;p105"/>
          <p:cNvSpPr/>
          <p:nvPr/>
        </p:nvSpPr>
        <p:spPr>
          <a:xfrm rot="-5400000">
            <a:off x="8337618"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172" name="Google Shape;1172;p105"/>
          <p:cNvSpPr/>
          <p:nvPr/>
        </p:nvSpPr>
        <p:spPr>
          <a:xfrm rot="5400000">
            <a:off x="833749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1173" name="Google Shape;1173;p105"/>
          <p:cNvSpPr/>
          <p:nvPr/>
        </p:nvSpPr>
        <p:spPr>
          <a:xfrm>
            <a:off x="7968152" y="4245525"/>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174" name="Google Shape;1174;p105" descr="Google Shape;978;p66"/>
          <p:cNvPicPr preferRelativeResize="0"/>
          <p:nvPr/>
        </p:nvPicPr>
        <p:blipFill rotWithShape="1">
          <a:blip r:embed="rId3">
            <a:alphaModFix/>
          </a:blip>
          <a:srcRect/>
          <a:stretch/>
        </p:blipFill>
        <p:spPr>
          <a:xfrm>
            <a:off x="8036378" y="4676787"/>
            <a:ext cx="632410" cy="311237"/>
          </a:xfrm>
          <a:prstGeom prst="rect">
            <a:avLst/>
          </a:prstGeom>
          <a:noFill/>
          <a:ln>
            <a:noFill/>
          </a:ln>
        </p:spPr>
      </p:pic>
      <p:sp>
        <p:nvSpPr>
          <p:cNvPr id="1175" name="Google Shape;1175;p105"/>
          <p:cNvSpPr txBox="1">
            <a:spLocks noGrp="1"/>
          </p:cNvSpPr>
          <p:nvPr>
            <p:ph type="body" idx="1"/>
          </p:nvPr>
        </p:nvSpPr>
        <p:spPr>
          <a:xfrm>
            <a:off x="3294905" y="288740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176" name="Google Shape;1176;p105"/>
          <p:cNvSpPr txBox="1">
            <a:spLocks noGrp="1"/>
          </p:cNvSpPr>
          <p:nvPr>
            <p:ph type="body" idx="2"/>
          </p:nvPr>
        </p:nvSpPr>
        <p:spPr>
          <a:xfrm>
            <a:off x="734516" y="288740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177" name="Google Shape;1177;p105"/>
          <p:cNvSpPr txBox="1">
            <a:spLocks noGrp="1"/>
          </p:cNvSpPr>
          <p:nvPr>
            <p:ph type="body" idx="3"/>
          </p:nvPr>
        </p:nvSpPr>
        <p:spPr>
          <a:xfrm>
            <a:off x="5858744" y="288740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178" name="Google Shape;1178;p105"/>
          <p:cNvSpPr txBox="1">
            <a:spLocks noGrp="1"/>
          </p:cNvSpPr>
          <p:nvPr>
            <p:ph type="body" idx="4"/>
          </p:nvPr>
        </p:nvSpPr>
        <p:spPr>
          <a:xfrm>
            <a:off x="5858745" y="3319763"/>
            <a:ext cx="25545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179" name="Google Shape;1179;p105"/>
          <p:cNvSpPr txBox="1">
            <a:spLocks noGrp="1"/>
          </p:cNvSpPr>
          <p:nvPr>
            <p:ph type="body" idx="5"/>
          </p:nvPr>
        </p:nvSpPr>
        <p:spPr>
          <a:xfrm>
            <a:off x="734574" y="3319763"/>
            <a:ext cx="25542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180" name="Google Shape;1180;p105"/>
          <p:cNvSpPr txBox="1">
            <a:spLocks noGrp="1"/>
          </p:cNvSpPr>
          <p:nvPr>
            <p:ph type="body" idx="6"/>
          </p:nvPr>
        </p:nvSpPr>
        <p:spPr>
          <a:xfrm>
            <a:off x="3294905" y="3319763"/>
            <a:ext cx="25542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181" name="Google Shape;1181;p105"/>
          <p:cNvSpPr txBox="1">
            <a:spLocks noGrp="1"/>
          </p:cNvSpPr>
          <p:nvPr>
            <p:ph type="title"/>
          </p:nvPr>
        </p:nvSpPr>
        <p:spPr>
          <a:xfrm>
            <a:off x="428740" y="47625"/>
            <a:ext cx="82863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1182" name="Google Shape;1182;p105"/>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L1 - Panelist Slide - 3-Up 1">
  <p:cSld name="Panelist Slide - 3-Up_1">
    <p:spTree>
      <p:nvGrpSpPr>
        <p:cNvPr id="1" name="Shape 1183"/>
        <p:cNvGrpSpPr/>
        <p:nvPr/>
      </p:nvGrpSpPr>
      <p:grpSpPr>
        <a:xfrm>
          <a:off x="0" y="0"/>
          <a:ext cx="0" cy="0"/>
          <a:chOff x="0" y="0"/>
          <a:chExt cx="0" cy="0"/>
        </a:xfrm>
      </p:grpSpPr>
      <p:sp>
        <p:nvSpPr>
          <p:cNvPr id="1184" name="Google Shape;1184;p106"/>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2C7E8"/>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pic>
        <p:nvPicPr>
          <p:cNvPr id="1185" name="Google Shape;1185;p106" descr="Footer 1.png"/>
          <p:cNvPicPr preferRelativeResize="0"/>
          <p:nvPr/>
        </p:nvPicPr>
        <p:blipFill rotWithShape="1">
          <a:blip r:embed="rId2">
            <a:alphaModFix/>
          </a:blip>
          <a:srcRect r="10793"/>
          <a:stretch/>
        </p:blipFill>
        <p:spPr>
          <a:xfrm>
            <a:off x="7593515" y="3900562"/>
            <a:ext cx="1550484" cy="1242938"/>
          </a:xfrm>
          <a:prstGeom prst="rect">
            <a:avLst/>
          </a:prstGeom>
          <a:noFill/>
          <a:ln>
            <a:noFill/>
          </a:ln>
        </p:spPr>
      </p:pic>
      <p:sp>
        <p:nvSpPr>
          <p:cNvPr id="1186" name="Google Shape;1186;p106"/>
          <p:cNvSpPr/>
          <p:nvPr/>
        </p:nvSpPr>
        <p:spPr>
          <a:xfrm rot="-5400000">
            <a:off x="8337618"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187" name="Google Shape;1187;p106"/>
          <p:cNvSpPr/>
          <p:nvPr/>
        </p:nvSpPr>
        <p:spPr>
          <a:xfrm rot="5400000">
            <a:off x="833749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1188" name="Google Shape;1188;p106"/>
          <p:cNvSpPr/>
          <p:nvPr/>
        </p:nvSpPr>
        <p:spPr>
          <a:xfrm>
            <a:off x="7968152" y="4245525"/>
            <a:ext cx="742800" cy="7425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189" name="Google Shape;1189;p106" descr="Google Shape;978;p66"/>
          <p:cNvPicPr preferRelativeResize="0"/>
          <p:nvPr/>
        </p:nvPicPr>
        <p:blipFill rotWithShape="1">
          <a:blip r:embed="rId3">
            <a:alphaModFix/>
          </a:blip>
          <a:srcRect/>
          <a:stretch/>
        </p:blipFill>
        <p:spPr>
          <a:xfrm>
            <a:off x="8036378" y="4676787"/>
            <a:ext cx="632410" cy="311237"/>
          </a:xfrm>
          <a:prstGeom prst="rect">
            <a:avLst/>
          </a:prstGeom>
          <a:noFill/>
          <a:ln>
            <a:noFill/>
          </a:ln>
        </p:spPr>
      </p:pic>
      <p:sp>
        <p:nvSpPr>
          <p:cNvPr id="1190" name="Google Shape;1190;p106"/>
          <p:cNvSpPr txBox="1">
            <a:spLocks noGrp="1"/>
          </p:cNvSpPr>
          <p:nvPr>
            <p:ph type="body" idx="1"/>
          </p:nvPr>
        </p:nvSpPr>
        <p:spPr>
          <a:xfrm>
            <a:off x="3294905" y="288740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191" name="Google Shape;1191;p106"/>
          <p:cNvSpPr txBox="1">
            <a:spLocks noGrp="1"/>
          </p:cNvSpPr>
          <p:nvPr>
            <p:ph type="body" idx="2"/>
          </p:nvPr>
        </p:nvSpPr>
        <p:spPr>
          <a:xfrm>
            <a:off x="734516" y="288740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192" name="Google Shape;1192;p106"/>
          <p:cNvSpPr txBox="1">
            <a:spLocks noGrp="1"/>
          </p:cNvSpPr>
          <p:nvPr>
            <p:ph type="body" idx="3"/>
          </p:nvPr>
        </p:nvSpPr>
        <p:spPr>
          <a:xfrm>
            <a:off x="5858744" y="288740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193" name="Google Shape;1193;p106"/>
          <p:cNvSpPr txBox="1">
            <a:spLocks noGrp="1"/>
          </p:cNvSpPr>
          <p:nvPr>
            <p:ph type="body" idx="4"/>
          </p:nvPr>
        </p:nvSpPr>
        <p:spPr>
          <a:xfrm>
            <a:off x="5858745" y="3319763"/>
            <a:ext cx="25545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194" name="Google Shape;1194;p106"/>
          <p:cNvSpPr txBox="1">
            <a:spLocks noGrp="1"/>
          </p:cNvSpPr>
          <p:nvPr>
            <p:ph type="body" idx="5"/>
          </p:nvPr>
        </p:nvSpPr>
        <p:spPr>
          <a:xfrm>
            <a:off x="734574" y="3319763"/>
            <a:ext cx="25542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195" name="Google Shape;1195;p106"/>
          <p:cNvSpPr txBox="1">
            <a:spLocks noGrp="1"/>
          </p:cNvSpPr>
          <p:nvPr>
            <p:ph type="body" idx="6"/>
          </p:nvPr>
        </p:nvSpPr>
        <p:spPr>
          <a:xfrm>
            <a:off x="3294905" y="3319763"/>
            <a:ext cx="25542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196" name="Google Shape;1196;p106"/>
          <p:cNvSpPr txBox="1">
            <a:spLocks noGrp="1"/>
          </p:cNvSpPr>
          <p:nvPr>
            <p:ph type="title"/>
          </p:nvPr>
        </p:nvSpPr>
        <p:spPr>
          <a:xfrm>
            <a:off x="428740" y="47625"/>
            <a:ext cx="82863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1197" name="Google Shape;1197;p106"/>
          <p:cNvPicPr preferRelativeResize="0"/>
          <p:nvPr/>
        </p:nvPicPr>
        <p:blipFill>
          <a:blip r:embed="rId4">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L2 - Panelist Slide - 5 Up">
  <p:cSld name="Panelist Slide - 5 Up">
    <p:spTree>
      <p:nvGrpSpPr>
        <p:cNvPr id="1" name="Shape 1198"/>
        <p:cNvGrpSpPr/>
        <p:nvPr/>
      </p:nvGrpSpPr>
      <p:grpSpPr>
        <a:xfrm>
          <a:off x="0" y="0"/>
          <a:ext cx="0" cy="0"/>
          <a:chOff x="0" y="0"/>
          <a:chExt cx="0" cy="0"/>
        </a:xfrm>
      </p:grpSpPr>
      <p:sp>
        <p:nvSpPr>
          <p:cNvPr id="1199" name="Google Shape;1199;p107"/>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FE9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200" name="Google Shape;1200;p107"/>
          <p:cNvSpPr/>
          <p:nvPr/>
        </p:nvSpPr>
        <p:spPr>
          <a:xfrm rot="-5400000">
            <a:off x="8223289"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201" name="Google Shape;1201;p107"/>
          <p:cNvSpPr/>
          <p:nvPr/>
        </p:nvSpPr>
        <p:spPr>
          <a:xfrm rot="5400000">
            <a:off x="822316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1202" name="Google Shape;1202;p107"/>
          <p:cNvSpPr/>
          <p:nvPr/>
        </p:nvSpPr>
        <p:spPr>
          <a:xfrm>
            <a:off x="7853823" y="4245525"/>
            <a:ext cx="742800" cy="7425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203" name="Google Shape;1203;p107" descr="Google Shape;653;p89"/>
          <p:cNvPicPr preferRelativeResize="0"/>
          <p:nvPr/>
        </p:nvPicPr>
        <p:blipFill rotWithShape="1">
          <a:blip r:embed="rId2">
            <a:alphaModFix/>
          </a:blip>
          <a:srcRect l="156" r="13045"/>
          <a:stretch/>
        </p:blipFill>
        <p:spPr>
          <a:xfrm>
            <a:off x="7871250" y="3951439"/>
            <a:ext cx="1276735" cy="1198033"/>
          </a:xfrm>
          <a:prstGeom prst="rect">
            <a:avLst/>
          </a:prstGeom>
          <a:noFill/>
          <a:ln>
            <a:noFill/>
          </a:ln>
        </p:spPr>
      </p:pic>
      <p:sp>
        <p:nvSpPr>
          <p:cNvPr id="1204" name="Google Shape;1204;p107"/>
          <p:cNvSpPr txBox="1">
            <a:spLocks noGrp="1"/>
          </p:cNvSpPr>
          <p:nvPr>
            <p:ph type="title"/>
          </p:nvPr>
        </p:nvSpPr>
        <p:spPr>
          <a:xfrm>
            <a:off x="428740" y="47625"/>
            <a:ext cx="82863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05" name="Google Shape;1205;p107"/>
          <p:cNvSpPr txBox="1">
            <a:spLocks noGrp="1"/>
          </p:cNvSpPr>
          <p:nvPr>
            <p:ph type="body" idx="1"/>
          </p:nvPr>
        </p:nvSpPr>
        <p:spPr>
          <a:xfrm>
            <a:off x="257084"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06" name="Google Shape;1206;p107"/>
          <p:cNvSpPr txBox="1">
            <a:spLocks noGrp="1"/>
          </p:cNvSpPr>
          <p:nvPr>
            <p:ph type="body" idx="2"/>
          </p:nvPr>
        </p:nvSpPr>
        <p:spPr>
          <a:xfrm>
            <a:off x="2081303" y="2854073"/>
            <a:ext cx="15537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07" name="Google Shape;1207;p107"/>
          <p:cNvSpPr txBox="1">
            <a:spLocks noGrp="1"/>
          </p:cNvSpPr>
          <p:nvPr>
            <p:ph type="body" idx="3"/>
          </p:nvPr>
        </p:nvSpPr>
        <p:spPr>
          <a:xfrm>
            <a:off x="3819189" y="2854073"/>
            <a:ext cx="15519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08" name="Google Shape;1208;p107"/>
          <p:cNvSpPr txBox="1">
            <a:spLocks noGrp="1"/>
          </p:cNvSpPr>
          <p:nvPr>
            <p:ph type="body" idx="4"/>
          </p:nvPr>
        </p:nvSpPr>
        <p:spPr>
          <a:xfrm>
            <a:off x="2025021"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09" name="Google Shape;1209;p107"/>
          <p:cNvSpPr txBox="1">
            <a:spLocks noGrp="1"/>
          </p:cNvSpPr>
          <p:nvPr>
            <p:ph type="body" idx="5"/>
          </p:nvPr>
        </p:nvSpPr>
        <p:spPr>
          <a:xfrm>
            <a:off x="3792957"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10" name="Google Shape;1210;p107"/>
          <p:cNvSpPr txBox="1">
            <a:spLocks noGrp="1"/>
          </p:cNvSpPr>
          <p:nvPr>
            <p:ph type="body" idx="6"/>
          </p:nvPr>
        </p:nvSpPr>
        <p:spPr>
          <a:xfrm>
            <a:off x="286141" y="2854073"/>
            <a:ext cx="15537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11" name="Google Shape;1211;p107"/>
          <p:cNvSpPr txBox="1">
            <a:spLocks noGrp="1"/>
          </p:cNvSpPr>
          <p:nvPr>
            <p:ph type="body" idx="7"/>
          </p:nvPr>
        </p:nvSpPr>
        <p:spPr>
          <a:xfrm>
            <a:off x="5555287" y="2854073"/>
            <a:ext cx="15537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12" name="Google Shape;1212;p107"/>
          <p:cNvSpPr txBox="1">
            <a:spLocks noGrp="1"/>
          </p:cNvSpPr>
          <p:nvPr>
            <p:ph type="body" idx="8"/>
          </p:nvPr>
        </p:nvSpPr>
        <p:spPr>
          <a:xfrm>
            <a:off x="7350337" y="2854073"/>
            <a:ext cx="15519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1"/>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13" name="Google Shape;1213;p107"/>
          <p:cNvSpPr txBox="1">
            <a:spLocks noGrp="1"/>
          </p:cNvSpPr>
          <p:nvPr>
            <p:ph type="body" idx="9"/>
          </p:nvPr>
        </p:nvSpPr>
        <p:spPr>
          <a:xfrm>
            <a:off x="5560893"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14" name="Google Shape;1214;p107"/>
          <p:cNvSpPr txBox="1">
            <a:spLocks noGrp="1"/>
          </p:cNvSpPr>
          <p:nvPr>
            <p:ph type="body" idx="13"/>
          </p:nvPr>
        </p:nvSpPr>
        <p:spPr>
          <a:xfrm>
            <a:off x="7328829"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215" name="Google Shape;1215;p107"/>
          <p:cNvPicPr preferRelativeResize="0"/>
          <p:nvPr/>
        </p:nvPicPr>
        <p:blipFill>
          <a:blip r:embed="rId3">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L2 - Panelist Slide - 5 Up 1">
  <p:cSld name="Panelist Slide - 5 Up_1">
    <p:spTree>
      <p:nvGrpSpPr>
        <p:cNvPr id="1" name="Shape 1216"/>
        <p:cNvGrpSpPr/>
        <p:nvPr/>
      </p:nvGrpSpPr>
      <p:grpSpPr>
        <a:xfrm>
          <a:off x="0" y="0"/>
          <a:ext cx="0" cy="0"/>
          <a:chOff x="0" y="0"/>
          <a:chExt cx="0" cy="0"/>
        </a:xfrm>
      </p:grpSpPr>
      <p:sp>
        <p:nvSpPr>
          <p:cNvPr id="1217" name="Google Shape;1217;p108"/>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F9E3B6"/>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218" name="Google Shape;1218;p108"/>
          <p:cNvSpPr/>
          <p:nvPr/>
        </p:nvSpPr>
        <p:spPr>
          <a:xfrm rot="-5400000">
            <a:off x="8223289"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219" name="Google Shape;1219;p108"/>
          <p:cNvSpPr/>
          <p:nvPr/>
        </p:nvSpPr>
        <p:spPr>
          <a:xfrm rot="5400000">
            <a:off x="822316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1220" name="Google Shape;1220;p108"/>
          <p:cNvSpPr/>
          <p:nvPr/>
        </p:nvSpPr>
        <p:spPr>
          <a:xfrm>
            <a:off x="7853823" y="4245525"/>
            <a:ext cx="742800" cy="7425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221" name="Google Shape;1221;p108" descr="Google Shape;653;p89"/>
          <p:cNvPicPr preferRelativeResize="0"/>
          <p:nvPr/>
        </p:nvPicPr>
        <p:blipFill rotWithShape="1">
          <a:blip r:embed="rId2">
            <a:alphaModFix/>
          </a:blip>
          <a:srcRect l="156" r="13045"/>
          <a:stretch/>
        </p:blipFill>
        <p:spPr>
          <a:xfrm>
            <a:off x="7871250" y="3951439"/>
            <a:ext cx="1276735" cy="1198033"/>
          </a:xfrm>
          <a:prstGeom prst="rect">
            <a:avLst/>
          </a:prstGeom>
          <a:noFill/>
          <a:ln>
            <a:noFill/>
          </a:ln>
        </p:spPr>
      </p:pic>
      <p:sp>
        <p:nvSpPr>
          <p:cNvPr id="1222" name="Google Shape;1222;p108"/>
          <p:cNvSpPr txBox="1">
            <a:spLocks noGrp="1"/>
          </p:cNvSpPr>
          <p:nvPr>
            <p:ph type="title"/>
          </p:nvPr>
        </p:nvSpPr>
        <p:spPr>
          <a:xfrm>
            <a:off x="428740" y="47625"/>
            <a:ext cx="82863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23" name="Google Shape;1223;p108"/>
          <p:cNvSpPr txBox="1">
            <a:spLocks noGrp="1"/>
          </p:cNvSpPr>
          <p:nvPr>
            <p:ph type="body" idx="1"/>
          </p:nvPr>
        </p:nvSpPr>
        <p:spPr>
          <a:xfrm>
            <a:off x="257084"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24" name="Google Shape;1224;p108"/>
          <p:cNvSpPr txBox="1">
            <a:spLocks noGrp="1"/>
          </p:cNvSpPr>
          <p:nvPr>
            <p:ph type="body" idx="2"/>
          </p:nvPr>
        </p:nvSpPr>
        <p:spPr>
          <a:xfrm>
            <a:off x="2081303" y="2854073"/>
            <a:ext cx="15537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25" name="Google Shape;1225;p108"/>
          <p:cNvSpPr txBox="1">
            <a:spLocks noGrp="1"/>
          </p:cNvSpPr>
          <p:nvPr>
            <p:ph type="body" idx="3"/>
          </p:nvPr>
        </p:nvSpPr>
        <p:spPr>
          <a:xfrm>
            <a:off x="3819189" y="2854073"/>
            <a:ext cx="15519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26" name="Google Shape;1226;p108"/>
          <p:cNvSpPr txBox="1">
            <a:spLocks noGrp="1"/>
          </p:cNvSpPr>
          <p:nvPr>
            <p:ph type="body" idx="4"/>
          </p:nvPr>
        </p:nvSpPr>
        <p:spPr>
          <a:xfrm>
            <a:off x="2025021"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27" name="Google Shape;1227;p108"/>
          <p:cNvSpPr txBox="1">
            <a:spLocks noGrp="1"/>
          </p:cNvSpPr>
          <p:nvPr>
            <p:ph type="body" idx="5"/>
          </p:nvPr>
        </p:nvSpPr>
        <p:spPr>
          <a:xfrm>
            <a:off x="3792957"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28" name="Google Shape;1228;p108"/>
          <p:cNvSpPr txBox="1">
            <a:spLocks noGrp="1"/>
          </p:cNvSpPr>
          <p:nvPr>
            <p:ph type="body" idx="6"/>
          </p:nvPr>
        </p:nvSpPr>
        <p:spPr>
          <a:xfrm>
            <a:off x="286141" y="2854073"/>
            <a:ext cx="15537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29" name="Google Shape;1229;p108"/>
          <p:cNvSpPr txBox="1">
            <a:spLocks noGrp="1"/>
          </p:cNvSpPr>
          <p:nvPr>
            <p:ph type="body" idx="7"/>
          </p:nvPr>
        </p:nvSpPr>
        <p:spPr>
          <a:xfrm>
            <a:off x="5555287" y="2854073"/>
            <a:ext cx="15537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30" name="Google Shape;1230;p108"/>
          <p:cNvSpPr txBox="1">
            <a:spLocks noGrp="1"/>
          </p:cNvSpPr>
          <p:nvPr>
            <p:ph type="body" idx="8"/>
          </p:nvPr>
        </p:nvSpPr>
        <p:spPr>
          <a:xfrm>
            <a:off x="7350337" y="2854073"/>
            <a:ext cx="15519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1"/>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31" name="Google Shape;1231;p108"/>
          <p:cNvSpPr txBox="1">
            <a:spLocks noGrp="1"/>
          </p:cNvSpPr>
          <p:nvPr>
            <p:ph type="body" idx="9"/>
          </p:nvPr>
        </p:nvSpPr>
        <p:spPr>
          <a:xfrm>
            <a:off x="5560893"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32" name="Google Shape;1232;p108"/>
          <p:cNvSpPr txBox="1">
            <a:spLocks noGrp="1"/>
          </p:cNvSpPr>
          <p:nvPr>
            <p:ph type="body" idx="13"/>
          </p:nvPr>
        </p:nvSpPr>
        <p:spPr>
          <a:xfrm>
            <a:off x="7328829"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233" name="Google Shape;1233;p108"/>
          <p:cNvPicPr preferRelativeResize="0"/>
          <p:nvPr/>
        </p:nvPicPr>
        <p:blipFill>
          <a:blip r:embed="rId3">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L2 - Panelist Slide - 5 Up 1 1">
  <p:cSld name="Panelist Slide - 5 Up_1_1">
    <p:spTree>
      <p:nvGrpSpPr>
        <p:cNvPr id="1" name="Shape 1234"/>
        <p:cNvGrpSpPr/>
        <p:nvPr/>
      </p:nvGrpSpPr>
      <p:grpSpPr>
        <a:xfrm>
          <a:off x="0" y="0"/>
          <a:ext cx="0" cy="0"/>
          <a:chOff x="0" y="0"/>
          <a:chExt cx="0" cy="0"/>
        </a:xfrm>
      </p:grpSpPr>
      <p:sp>
        <p:nvSpPr>
          <p:cNvPr id="1235" name="Google Shape;1235;p109"/>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C2C7E8"/>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1236" name="Google Shape;1236;p109"/>
          <p:cNvSpPr/>
          <p:nvPr/>
        </p:nvSpPr>
        <p:spPr>
          <a:xfrm rot="-5400000">
            <a:off x="8223289" y="4245375"/>
            <a:ext cx="742500" cy="742800"/>
          </a:xfrm>
          <a:prstGeom prst="pie">
            <a:avLst>
              <a:gd name="adj1" fmla="val 5411272"/>
              <a:gd name="adj2" fmla="val 10781300"/>
            </a:avLst>
          </a:prstGeom>
          <a:solidFill>
            <a:srgbClr val="CEB8D8"/>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237" name="Google Shape;1237;p109"/>
          <p:cNvSpPr/>
          <p:nvPr/>
        </p:nvSpPr>
        <p:spPr>
          <a:xfrm rot="5400000">
            <a:off x="8223168" y="4245375"/>
            <a:ext cx="742500" cy="742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90D0FE"/>
              </a:solidFill>
            </a:endParaRPr>
          </a:p>
        </p:txBody>
      </p:sp>
      <p:sp>
        <p:nvSpPr>
          <p:cNvPr id="1238" name="Google Shape;1238;p109"/>
          <p:cNvSpPr/>
          <p:nvPr/>
        </p:nvSpPr>
        <p:spPr>
          <a:xfrm>
            <a:off x="7853823" y="4245525"/>
            <a:ext cx="742800" cy="742500"/>
          </a:xfrm>
          <a:prstGeom prst="pie">
            <a:avLst>
              <a:gd name="adj1" fmla="val 5411272"/>
              <a:gd name="adj2" fmla="val 10781300"/>
            </a:avLst>
          </a:prstGeom>
          <a:solidFill>
            <a:srgbClr val="F9E3B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239" name="Google Shape;1239;p109" descr="Google Shape;653;p89"/>
          <p:cNvPicPr preferRelativeResize="0"/>
          <p:nvPr/>
        </p:nvPicPr>
        <p:blipFill rotWithShape="1">
          <a:blip r:embed="rId2">
            <a:alphaModFix/>
          </a:blip>
          <a:srcRect l="156" r="13045"/>
          <a:stretch/>
        </p:blipFill>
        <p:spPr>
          <a:xfrm>
            <a:off x="7871250" y="3951439"/>
            <a:ext cx="1276735" cy="1198033"/>
          </a:xfrm>
          <a:prstGeom prst="rect">
            <a:avLst/>
          </a:prstGeom>
          <a:noFill/>
          <a:ln>
            <a:noFill/>
          </a:ln>
        </p:spPr>
      </p:pic>
      <p:sp>
        <p:nvSpPr>
          <p:cNvPr id="1240" name="Google Shape;1240;p109"/>
          <p:cNvSpPr txBox="1">
            <a:spLocks noGrp="1"/>
          </p:cNvSpPr>
          <p:nvPr>
            <p:ph type="title"/>
          </p:nvPr>
        </p:nvSpPr>
        <p:spPr>
          <a:xfrm>
            <a:off x="428740" y="47625"/>
            <a:ext cx="82863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1" name="Google Shape;1241;p109"/>
          <p:cNvSpPr txBox="1">
            <a:spLocks noGrp="1"/>
          </p:cNvSpPr>
          <p:nvPr>
            <p:ph type="body" idx="1"/>
          </p:nvPr>
        </p:nvSpPr>
        <p:spPr>
          <a:xfrm>
            <a:off x="257084"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42" name="Google Shape;1242;p109"/>
          <p:cNvSpPr txBox="1">
            <a:spLocks noGrp="1"/>
          </p:cNvSpPr>
          <p:nvPr>
            <p:ph type="body" idx="2"/>
          </p:nvPr>
        </p:nvSpPr>
        <p:spPr>
          <a:xfrm>
            <a:off x="2081303" y="2854073"/>
            <a:ext cx="15537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43" name="Google Shape;1243;p109"/>
          <p:cNvSpPr txBox="1">
            <a:spLocks noGrp="1"/>
          </p:cNvSpPr>
          <p:nvPr>
            <p:ph type="body" idx="3"/>
          </p:nvPr>
        </p:nvSpPr>
        <p:spPr>
          <a:xfrm>
            <a:off x="3819189" y="2854073"/>
            <a:ext cx="15519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44" name="Google Shape;1244;p109"/>
          <p:cNvSpPr txBox="1">
            <a:spLocks noGrp="1"/>
          </p:cNvSpPr>
          <p:nvPr>
            <p:ph type="body" idx="4"/>
          </p:nvPr>
        </p:nvSpPr>
        <p:spPr>
          <a:xfrm>
            <a:off x="2025021"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45" name="Google Shape;1245;p109"/>
          <p:cNvSpPr txBox="1">
            <a:spLocks noGrp="1"/>
          </p:cNvSpPr>
          <p:nvPr>
            <p:ph type="body" idx="5"/>
          </p:nvPr>
        </p:nvSpPr>
        <p:spPr>
          <a:xfrm>
            <a:off x="3792957"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46" name="Google Shape;1246;p109"/>
          <p:cNvSpPr txBox="1">
            <a:spLocks noGrp="1"/>
          </p:cNvSpPr>
          <p:nvPr>
            <p:ph type="body" idx="6"/>
          </p:nvPr>
        </p:nvSpPr>
        <p:spPr>
          <a:xfrm>
            <a:off x="286141" y="2854073"/>
            <a:ext cx="15537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47" name="Google Shape;1247;p109"/>
          <p:cNvSpPr txBox="1">
            <a:spLocks noGrp="1"/>
          </p:cNvSpPr>
          <p:nvPr>
            <p:ph type="body" idx="7"/>
          </p:nvPr>
        </p:nvSpPr>
        <p:spPr>
          <a:xfrm>
            <a:off x="5555287" y="2854073"/>
            <a:ext cx="15537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48" name="Google Shape;1248;p109"/>
          <p:cNvSpPr txBox="1">
            <a:spLocks noGrp="1"/>
          </p:cNvSpPr>
          <p:nvPr>
            <p:ph type="body" idx="8"/>
          </p:nvPr>
        </p:nvSpPr>
        <p:spPr>
          <a:xfrm>
            <a:off x="7350337" y="2854073"/>
            <a:ext cx="15519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1"/>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49" name="Google Shape;1249;p109"/>
          <p:cNvSpPr txBox="1">
            <a:spLocks noGrp="1"/>
          </p:cNvSpPr>
          <p:nvPr>
            <p:ph type="body" idx="9"/>
          </p:nvPr>
        </p:nvSpPr>
        <p:spPr>
          <a:xfrm>
            <a:off x="5560893"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50" name="Google Shape;1250;p109"/>
          <p:cNvSpPr txBox="1">
            <a:spLocks noGrp="1"/>
          </p:cNvSpPr>
          <p:nvPr>
            <p:ph type="body" idx="13"/>
          </p:nvPr>
        </p:nvSpPr>
        <p:spPr>
          <a:xfrm>
            <a:off x="7328829"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1251" name="Google Shape;1251;p109"/>
          <p:cNvPicPr preferRelativeResize="0"/>
          <p:nvPr/>
        </p:nvPicPr>
        <p:blipFill>
          <a:blip r:embed="rId3">
            <a:alphaModFix/>
          </a:blip>
          <a:stretch>
            <a:fillRect/>
          </a:stretch>
        </p:blipFill>
        <p:spPr>
          <a:xfrm>
            <a:off x="8064804" y="498210"/>
            <a:ext cx="752574" cy="101006"/>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L3 - Customer Story Layout">
  <p:cSld name=" Customer Story Layout">
    <p:spTree>
      <p:nvGrpSpPr>
        <p:cNvPr id="1" name="Shape 1252"/>
        <p:cNvGrpSpPr/>
        <p:nvPr/>
      </p:nvGrpSpPr>
      <p:grpSpPr>
        <a:xfrm>
          <a:off x="0" y="0"/>
          <a:ext cx="0" cy="0"/>
          <a:chOff x="0" y="0"/>
          <a:chExt cx="0" cy="0"/>
        </a:xfrm>
      </p:grpSpPr>
      <p:sp>
        <p:nvSpPr>
          <p:cNvPr id="1253" name="Google Shape;1253;p110"/>
          <p:cNvSpPr/>
          <p:nvPr/>
        </p:nvSpPr>
        <p:spPr>
          <a:xfrm rot="5399799">
            <a:off x="-1250381" y="1251036"/>
            <a:ext cx="5131500" cy="2635500"/>
          </a:xfrm>
          <a:prstGeom prst="round2SameRect">
            <a:avLst>
              <a:gd name="adj1" fmla="val 6325"/>
              <a:gd name="adj2" fmla="val 0"/>
            </a:avLst>
          </a:prstGeom>
          <a:solidFill>
            <a:srgbClr val="FFFFFF"/>
          </a:solidFill>
          <a:ln>
            <a:noFill/>
          </a:ln>
          <a:effectLst>
            <a:outerShdw blurRad="304800" dist="114300" dir="3600000" algn="tl" rotWithShape="0">
              <a:srgbClr val="000000">
                <a:alpha val="1647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1254" name="Google Shape;1254;p110"/>
          <p:cNvSpPr/>
          <p:nvPr/>
        </p:nvSpPr>
        <p:spPr>
          <a:xfrm>
            <a:off x="-1" y="5009532"/>
            <a:ext cx="2505708" cy="133974"/>
          </a:xfrm>
          <a:custGeom>
            <a:avLst/>
            <a:gdLst/>
            <a:ahLst/>
            <a:cxnLst/>
            <a:rect l="l" t="t" r="r" b="b"/>
            <a:pathLst>
              <a:path w="21600" h="21600" extrusionOk="0">
                <a:moveTo>
                  <a:pt x="10802" y="0"/>
                </a:moveTo>
                <a:cubicBezTo>
                  <a:pt x="7192" y="0"/>
                  <a:pt x="3581" y="4852"/>
                  <a:pt x="0" y="14538"/>
                </a:cubicBezTo>
                <a:lnTo>
                  <a:pt x="0" y="21600"/>
                </a:lnTo>
                <a:lnTo>
                  <a:pt x="21600" y="21600"/>
                </a:lnTo>
                <a:lnTo>
                  <a:pt x="21600" y="14525"/>
                </a:lnTo>
                <a:cubicBezTo>
                  <a:pt x="18021" y="4847"/>
                  <a:pt x="14412" y="0"/>
                  <a:pt x="10802" y="0"/>
                </a:cubicBezTo>
                <a:close/>
              </a:path>
            </a:pathLst>
          </a:custGeom>
          <a:solidFill>
            <a:srgbClr val="CFE9FE"/>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003366"/>
              </a:buClr>
              <a:buSzPts val="1300"/>
              <a:buFont typeface="Salesforce Sans"/>
              <a:buNone/>
            </a:pPr>
            <a:endParaRPr sz="1300">
              <a:solidFill>
                <a:schemeClr val="dk1"/>
              </a:solidFill>
              <a:latin typeface="Salesforce Sans"/>
              <a:ea typeface="Salesforce Sans"/>
              <a:cs typeface="Salesforce Sans"/>
              <a:sym typeface="Salesforce Sans"/>
            </a:endParaRPr>
          </a:p>
        </p:txBody>
      </p:sp>
      <p:sp>
        <p:nvSpPr>
          <p:cNvPr id="1255" name="Google Shape;1255;p110"/>
          <p:cNvSpPr txBox="1">
            <a:spLocks noGrp="1"/>
          </p:cNvSpPr>
          <p:nvPr>
            <p:ph type="title"/>
          </p:nvPr>
        </p:nvSpPr>
        <p:spPr>
          <a:xfrm>
            <a:off x="2903754" y="367221"/>
            <a:ext cx="58116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1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56" name="Google Shape;1256;p110"/>
          <p:cNvSpPr txBox="1">
            <a:spLocks noGrp="1"/>
          </p:cNvSpPr>
          <p:nvPr>
            <p:ph type="ftr" idx="11"/>
          </p:nvPr>
        </p:nvSpPr>
        <p:spPr>
          <a:xfrm>
            <a:off x="7059402" y="4912148"/>
            <a:ext cx="1657200" cy="1605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1100"/>
              <a:buNone/>
              <a:defRPr>
                <a:solidFill>
                  <a:schemeClr val="dk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57" name="Google Shape;1257;p110"/>
          <p:cNvSpPr txBox="1">
            <a:spLocks noGrp="1"/>
          </p:cNvSpPr>
          <p:nvPr>
            <p:ph type="body" idx="1"/>
          </p:nvPr>
        </p:nvSpPr>
        <p:spPr>
          <a:xfrm>
            <a:off x="2903753" y="1277772"/>
            <a:ext cx="5811600" cy="252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200"/>
              <a:buNone/>
              <a:defRPr sz="1200">
                <a:solidFill>
                  <a:schemeClr val="dk1"/>
                </a:solidFill>
              </a:defRPr>
            </a:lvl1pPr>
            <a:lvl2pPr marL="914400" lvl="1" indent="-298450" algn="l" rtl="0">
              <a:spcBef>
                <a:spcPts val="1000"/>
              </a:spcBef>
              <a:spcAft>
                <a:spcPts val="0"/>
              </a:spcAft>
              <a:buSzPts val="1100"/>
              <a:buChar char="•"/>
              <a:defRPr sz="1100">
                <a:solidFill>
                  <a:schemeClr val="dk1"/>
                </a:solidFill>
              </a:defRPr>
            </a:lvl2pPr>
            <a:lvl3pPr marL="1371600" lvl="2" indent="-292100" algn="l" rtl="0">
              <a:spcBef>
                <a:spcPts val="500"/>
              </a:spcBef>
              <a:spcAft>
                <a:spcPts val="0"/>
              </a:spcAft>
              <a:buSzPts val="1000"/>
              <a:buChar char="•"/>
              <a:defRPr sz="1000">
                <a:solidFill>
                  <a:schemeClr val="dk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58" name="Google Shape;1258;p110"/>
          <p:cNvSpPr>
            <a:spLocks noGrp="1"/>
          </p:cNvSpPr>
          <p:nvPr>
            <p:ph type="pic" idx="2"/>
          </p:nvPr>
        </p:nvSpPr>
        <p:spPr>
          <a:xfrm>
            <a:off x="248328" y="2534263"/>
            <a:ext cx="2133900" cy="1247100"/>
          </a:xfrm>
          <a:prstGeom prst="rect">
            <a:avLst/>
          </a:prstGeom>
          <a:noFill/>
          <a:ln>
            <a:noFill/>
          </a:ln>
        </p:spPr>
        <p:txBody>
          <a:bodyPr spcFirstLastPara="1" wrap="square" lIns="0" tIns="0" rIns="0" bIns="0" anchor="ctr" anchorCtr="0">
            <a:noAutofit/>
          </a:bodyPr>
          <a:lstStyle>
            <a:lvl1pPr marR="0" lvl="0" algn="ctr" rtl="0">
              <a:spcBef>
                <a:spcPts val="800"/>
              </a:spcBef>
              <a:spcAft>
                <a:spcPts val="0"/>
              </a:spcAft>
              <a:buClr>
                <a:srgbClr val="7F7F7F"/>
              </a:buClr>
              <a:buSzPts val="900"/>
              <a:buFont typeface="Arial"/>
              <a:buNone/>
              <a:defRPr sz="900" b="0" i="0" u="none" strike="noStrike" cap="none">
                <a:solidFill>
                  <a:schemeClr val="accent2"/>
                </a:solidFill>
                <a:latin typeface="Salesforce Sans"/>
                <a:ea typeface="Salesforce Sans"/>
                <a:cs typeface="Salesforce Sans"/>
                <a:sym typeface="Salesforce Sans"/>
              </a:defRPr>
            </a:lvl1pPr>
            <a:lvl2pPr marR="0" lvl="1" algn="l" rtl="0">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R="0" lvl="2" algn="l" rtl="0">
              <a:spcBef>
                <a:spcPts val="5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R="0" lvl="3" algn="l" rtl="0">
              <a:spcBef>
                <a:spcPts val="5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R="0" lvl="4" algn="l" rtl="0">
              <a:spcBef>
                <a:spcPts val="500"/>
              </a:spcBef>
              <a:spcAft>
                <a:spcPts val="0"/>
              </a:spcAft>
              <a:buSzPts val="1100"/>
              <a:buNone/>
              <a:defRPr sz="1500" b="0" i="0" u="none" strike="noStrike" cap="none">
                <a:solidFill>
                  <a:schemeClr val="accent2"/>
                </a:solidFill>
                <a:latin typeface="Salesforce Sans"/>
                <a:ea typeface="Salesforce Sans"/>
                <a:cs typeface="Salesforce Sans"/>
                <a:sym typeface="Salesforce Sans"/>
              </a:defRPr>
            </a:lvl5pPr>
            <a:lvl6pPr marR="0" lvl="5" algn="l" rtl="0">
              <a:spcBef>
                <a:spcPts val="5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6pPr>
            <a:lvl7pPr marR="0" lvl="6"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7pPr>
            <a:lvl8pPr marR="0" lvl="7"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8pPr>
            <a:lvl9pPr marR="0" lvl="8"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9pPr>
          </a:lstStyle>
          <a:p>
            <a:endParaRPr/>
          </a:p>
        </p:txBody>
      </p:sp>
      <p:cxnSp>
        <p:nvCxnSpPr>
          <p:cNvPr id="1259" name="Google Shape;1259;p110"/>
          <p:cNvCxnSpPr/>
          <p:nvPr/>
        </p:nvCxnSpPr>
        <p:spPr>
          <a:xfrm rot="10800000">
            <a:off x="1315277" y="3783075"/>
            <a:ext cx="0" cy="558000"/>
          </a:xfrm>
          <a:prstGeom prst="straightConnector1">
            <a:avLst/>
          </a:prstGeom>
          <a:noFill/>
          <a:ln w="9525" cap="flat" cmpd="sng">
            <a:solidFill>
              <a:srgbClr val="BCBABD"/>
            </a:solidFill>
            <a:prstDash val="solid"/>
            <a:round/>
            <a:headEnd type="none" w="sm" len="sm"/>
            <a:tailEnd type="none" w="sm" len="sm"/>
          </a:ln>
        </p:spPr>
      </p:cxnSp>
      <p:sp>
        <p:nvSpPr>
          <p:cNvPr id="1262" name="Google Shape;1262;p110"/>
          <p:cNvSpPr>
            <a:spLocks noGrp="1"/>
          </p:cNvSpPr>
          <p:nvPr>
            <p:ph type="pic" idx="3"/>
          </p:nvPr>
        </p:nvSpPr>
        <p:spPr>
          <a:xfrm>
            <a:off x="138420" y="135938"/>
            <a:ext cx="2353800" cy="1979700"/>
          </a:xfrm>
          <a:prstGeom prst="rect">
            <a:avLst/>
          </a:prstGeom>
          <a:noFill/>
          <a:ln>
            <a:noFill/>
          </a:ln>
        </p:spPr>
      </p:sp>
      <p:pic>
        <p:nvPicPr>
          <p:cNvPr id="1263" name="Google Shape;1263;p110"/>
          <p:cNvPicPr preferRelativeResize="0"/>
          <p:nvPr/>
        </p:nvPicPr>
        <p:blipFill>
          <a:blip r:embed="rId2">
            <a:alphaModFix/>
          </a:blip>
          <a:stretch>
            <a:fillRect/>
          </a:stretch>
        </p:blipFill>
        <p:spPr>
          <a:xfrm>
            <a:off x="813005" y="4478175"/>
            <a:ext cx="998188" cy="13396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L3 - Customer Story Layout 1">
  <p:cSld name=" Customer Story Layout_1">
    <p:spTree>
      <p:nvGrpSpPr>
        <p:cNvPr id="1" name="Shape 1264"/>
        <p:cNvGrpSpPr/>
        <p:nvPr/>
      </p:nvGrpSpPr>
      <p:grpSpPr>
        <a:xfrm>
          <a:off x="0" y="0"/>
          <a:ext cx="0" cy="0"/>
          <a:chOff x="0" y="0"/>
          <a:chExt cx="0" cy="0"/>
        </a:xfrm>
      </p:grpSpPr>
      <p:sp>
        <p:nvSpPr>
          <p:cNvPr id="1265" name="Google Shape;1265;p111"/>
          <p:cNvSpPr/>
          <p:nvPr/>
        </p:nvSpPr>
        <p:spPr>
          <a:xfrm rot="5399799">
            <a:off x="-1250381" y="1251036"/>
            <a:ext cx="5131500" cy="2635500"/>
          </a:xfrm>
          <a:prstGeom prst="round2SameRect">
            <a:avLst>
              <a:gd name="adj1" fmla="val 6325"/>
              <a:gd name="adj2" fmla="val 0"/>
            </a:avLst>
          </a:prstGeom>
          <a:solidFill>
            <a:srgbClr val="FFFFFF"/>
          </a:solidFill>
          <a:ln>
            <a:noFill/>
          </a:ln>
          <a:effectLst>
            <a:outerShdw blurRad="304800" dist="114300" dir="3600000" algn="tl" rotWithShape="0">
              <a:srgbClr val="000000">
                <a:alpha val="1647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1266" name="Google Shape;1266;p111"/>
          <p:cNvSpPr/>
          <p:nvPr/>
        </p:nvSpPr>
        <p:spPr>
          <a:xfrm>
            <a:off x="-1" y="5009532"/>
            <a:ext cx="2505708" cy="133974"/>
          </a:xfrm>
          <a:custGeom>
            <a:avLst/>
            <a:gdLst/>
            <a:ahLst/>
            <a:cxnLst/>
            <a:rect l="l" t="t" r="r" b="b"/>
            <a:pathLst>
              <a:path w="21600" h="21600" extrusionOk="0">
                <a:moveTo>
                  <a:pt x="10802" y="0"/>
                </a:moveTo>
                <a:cubicBezTo>
                  <a:pt x="7192" y="0"/>
                  <a:pt x="3581" y="4852"/>
                  <a:pt x="0" y="14538"/>
                </a:cubicBezTo>
                <a:lnTo>
                  <a:pt x="0" y="21600"/>
                </a:lnTo>
                <a:lnTo>
                  <a:pt x="21600" y="21600"/>
                </a:lnTo>
                <a:lnTo>
                  <a:pt x="21600" y="14525"/>
                </a:lnTo>
                <a:cubicBezTo>
                  <a:pt x="18021" y="4847"/>
                  <a:pt x="14412" y="0"/>
                  <a:pt x="10802" y="0"/>
                </a:cubicBezTo>
                <a:close/>
              </a:path>
            </a:pathLst>
          </a:custGeom>
          <a:solidFill>
            <a:srgbClr val="F9E3B6"/>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003366"/>
              </a:buClr>
              <a:buSzPts val="1300"/>
              <a:buFont typeface="Salesforce Sans"/>
              <a:buNone/>
            </a:pPr>
            <a:endParaRPr sz="1300">
              <a:solidFill>
                <a:schemeClr val="dk1"/>
              </a:solidFill>
              <a:latin typeface="Salesforce Sans"/>
              <a:ea typeface="Salesforce Sans"/>
              <a:cs typeface="Salesforce Sans"/>
              <a:sym typeface="Salesforce Sans"/>
            </a:endParaRPr>
          </a:p>
        </p:txBody>
      </p:sp>
      <p:sp>
        <p:nvSpPr>
          <p:cNvPr id="1267" name="Google Shape;1267;p111"/>
          <p:cNvSpPr txBox="1">
            <a:spLocks noGrp="1"/>
          </p:cNvSpPr>
          <p:nvPr>
            <p:ph type="title"/>
          </p:nvPr>
        </p:nvSpPr>
        <p:spPr>
          <a:xfrm>
            <a:off x="2903754" y="367221"/>
            <a:ext cx="58116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1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68" name="Google Shape;1268;p111"/>
          <p:cNvSpPr txBox="1">
            <a:spLocks noGrp="1"/>
          </p:cNvSpPr>
          <p:nvPr>
            <p:ph type="ftr" idx="11"/>
          </p:nvPr>
        </p:nvSpPr>
        <p:spPr>
          <a:xfrm>
            <a:off x="7059402" y="4912148"/>
            <a:ext cx="1657200" cy="1605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1100"/>
              <a:buNone/>
              <a:defRPr>
                <a:solidFill>
                  <a:schemeClr val="dk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69" name="Google Shape;1269;p111"/>
          <p:cNvSpPr txBox="1">
            <a:spLocks noGrp="1"/>
          </p:cNvSpPr>
          <p:nvPr>
            <p:ph type="body" idx="1"/>
          </p:nvPr>
        </p:nvSpPr>
        <p:spPr>
          <a:xfrm>
            <a:off x="2903753" y="1277772"/>
            <a:ext cx="5811600" cy="252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200"/>
              <a:buNone/>
              <a:defRPr sz="1200">
                <a:solidFill>
                  <a:schemeClr val="dk1"/>
                </a:solidFill>
              </a:defRPr>
            </a:lvl1pPr>
            <a:lvl2pPr marL="914400" lvl="1" indent="-298450" algn="l" rtl="0">
              <a:spcBef>
                <a:spcPts val="1000"/>
              </a:spcBef>
              <a:spcAft>
                <a:spcPts val="0"/>
              </a:spcAft>
              <a:buSzPts val="1100"/>
              <a:buChar char="•"/>
              <a:defRPr sz="1100">
                <a:solidFill>
                  <a:schemeClr val="dk1"/>
                </a:solidFill>
              </a:defRPr>
            </a:lvl2pPr>
            <a:lvl3pPr marL="1371600" lvl="2" indent="-292100" algn="l" rtl="0">
              <a:spcBef>
                <a:spcPts val="500"/>
              </a:spcBef>
              <a:spcAft>
                <a:spcPts val="0"/>
              </a:spcAft>
              <a:buSzPts val="1000"/>
              <a:buChar char="•"/>
              <a:defRPr sz="1000">
                <a:solidFill>
                  <a:schemeClr val="dk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70" name="Google Shape;1270;p111"/>
          <p:cNvSpPr>
            <a:spLocks noGrp="1"/>
          </p:cNvSpPr>
          <p:nvPr>
            <p:ph type="pic" idx="2"/>
          </p:nvPr>
        </p:nvSpPr>
        <p:spPr>
          <a:xfrm>
            <a:off x="248328" y="2534263"/>
            <a:ext cx="2133900" cy="1247100"/>
          </a:xfrm>
          <a:prstGeom prst="rect">
            <a:avLst/>
          </a:prstGeom>
          <a:noFill/>
          <a:ln>
            <a:noFill/>
          </a:ln>
        </p:spPr>
        <p:txBody>
          <a:bodyPr spcFirstLastPara="1" wrap="square" lIns="0" tIns="0" rIns="0" bIns="0" anchor="ctr" anchorCtr="0">
            <a:noAutofit/>
          </a:bodyPr>
          <a:lstStyle>
            <a:lvl1pPr marR="0" lvl="0" algn="ctr" rtl="0">
              <a:spcBef>
                <a:spcPts val="800"/>
              </a:spcBef>
              <a:spcAft>
                <a:spcPts val="0"/>
              </a:spcAft>
              <a:buClr>
                <a:srgbClr val="7F7F7F"/>
              </a:buClr>
              <a:buSzPts val="900"/>
              <a:buFont typeface="Arial"/>
              <a:buNone/>
              <a:defRPr sz="900" b="0" i="0" u="none" strike="noStrike" cap="none">
                <a:solidFill>
                  <a:schemeClr val="accent2"/>
                </a:solidFill>
                <a:latin typeface="Salesforce Sans"/>
                <a:ea typeface="Salesforce Sans"/>
                <a:cs typeface="Salesforce Sans"/>
                <a:sym typeface="Salesforce Sans"/>
              </a:defRPr>
            </a:lvl1pPr>
            <a:lvl2pPr marR="0" lvl="1" algn="l" rtl="0">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R="0" lvl="2" algn="l" rtl="0">
              <a:spcBef>
                <a:spcPts val="5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R="0" lvl="3" algn="l" rtl="0">
              <a:spcBef>
                <a:spcPts val="5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R="0" lvl="4" algn="l" rtl="0">
              <a:spcBef>
                <a:spcPts val="500"/>
              </a:spcBef>
              <a:spcAft>
                <a:spcPts val="0"/>
              </a:spcAft>
              <a:buSzPts val="1100"/>
              <a:buNone/>
              <a:defRPr sz="1500" b="0" i="0" u="none" strike="noStrike" cap="none">
                <a:solidFill>
                  <a:schemeClr val="accent2"/>
                </a:solidFill>
                <a:latin typeface="Salesforce Sans"/>
                <a:ea typeface="Salesforce Sans"/>
                <a:cs typeface="Salesforce Sans"/>
                <a:sym typeface="Salesforce Sans"/>
              </a:defRPr>
            </a:lvl5pPr>
            <a:lvl6pPr marR="0" lvl="5" algn="l" rtl="0">
              <a:spcBef>
                <a:spcPts val="5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6pPr>
            <a:lvl7pPr marR="0" lvl="6"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7pPr>
            <a:lvl8pPr marR="0" lvl="7"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8pPr>
            <a:lvl9pPr marR="0" lvl="8"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9pPr>
          </a:lstStyle>
          <a:p>
            <a:endParaRPr/>
          </a:p>
        </p:txBody>
      </p:sp>
      <p:cxnSp>
        <p:nvCxnSpPr>
          <p:cNvPr id="1271" name="Google Shape;1271;p111"/>
          <p:cNvCxnSpPr/>
          <p:nvPr/>
        </p:nvCxnSpPr>
        <p:spPr>
          <a:xfrm rot="10800000">
            <a:off x="1315277" y="3783075"/>
            <a:ext cx="0" cy="558000"/>
          </a:xfrm>
          <a:prstGeom prst="straightConnector1">
            <a:avLst/>
          </a:prstGeom>
          <a:noFill/>
          <a:ln w="9525" cap="flat" cmpd="sng">
            <a:solidFill>
              <a:srgbClr val="BCBABD"/>
            </a:solidFill>
            <a:prstDash val="solid"/>
            <a:round/>
            <a:headEnd type="none" w="sm" len="sm"/>
            <a:tailEnd type="none" w="sm" len="sm"/>
          </a:ln>
        </p:spPr>
      </p:cxnSp>
      <p:sp>
        <p:nvSpPr>
          <p:cNvPr id="1274" name="Google Shape;1274;p111"/>
          <p:cNvSpPr>
            <a:spLocks noGrp="1"/>
          </p:cNvSpPr>
          <p:nvPr>
            <p:ph type="pic" idx="3"/>
          </p:nvPr>
        </p:nvSpPr>
        <p:spPr>
          <a:xfrm>
            <a:off x="138420" y="135938"/>
            <a:ext cx="2353800" cy="1979700"/>
          </a:xfrm>
          <a:prstGeom prst="rect">
            <a:avLst/>
          </a:prstGeom>
          <a:noFill/>
          <a:ln>
            <a:noFill/>
          </a:ln>
        </p:spPr>
      </p:sp>
      <p:pic>
        <p:nvPicPr>
          <p:cNvPr id="1275" name="Google Shape;1275;p111"/>
          <p:cNvPicPr preferRelativeResize="0"/>
          <p:nvPr/>
        </p:nvPicPr>
        <p:blipFill>
          <a:blip r:embed="rId2">
            <a:alphaModFix/>
          </a:blip>
          <a:stretch>
            <a:fillRect/>
          </a:stretch>
        </p:blipFill>
        <p:spPr>
          <a:xfrm>
            <a:off x="813005" y="4478175"/>
            <a:ext cx="998188" cy="133969"/>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L3 - Customer Story Layout 1 1">
  <p:cSld name=" Customer Story Layout_1_1">
    <p:spTree>
      <p:nvGrpSpPr>
        <p:cNvPr id="1" name="Shape 1276"/>
        <p:cNvGrpSpPr/>
        <p:nvPr/>
      </p:nvGrpSpPr>
      <p:grpSpPr>
        <a:xfrm>
          <a:off x="0" y="0"/>
          <a:ext cx="0" cy="0"/>
          <a:chOff x="0" y="0"/>
          <a:chExt cx="0" cy="0"/>
        </a:xfrm>
      </p:grpSpPr>
      <p:sp>
        <p:nvSpPr>
          <p:cNvPr id="1277" name="Google Shape;1277;p112"/>
          <p:cNvSpPr/>
          <p:nvPr/>
        </p:nvSpPr>
        <p:spPr>
          <a:xfrm rot="5399799">
            <a:off x="-1250381" y="1251036"/>
            <a:ext cx="5131500" cy="2635500"/>
          </a:xfrm>
          <a:prstGeom prst="round2SameRect">
            <a:avLst>
              <a:gd name="adj1" fmla="val 6325"/>
              <a:gd name="adj2" fmla="val 0"/>
            </a:avLst>
          </a:prstGeom>
          <a:solidFill>
            <a:srgbClr val="FFFFFF"/>
          </a:solidFill>
          <a:ln>
            <a:noFill/>
          </a:ln>
          <a:effectLst>
            <a:outerShdw blurRad="304800" dist="114300" dir="3600000" algn="tl" rotWithShape="0">
              <a:srgbClr val="000000">
                <a:alpha val="1647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1278" name="Google Shape;1278;p112"/>
          <p:cNvSpPr/>
          <p:nvPr/>
        </p:nvSpPr>
        <p:spPr>
          <a:xfrm>
            <a:off x="-1" y="5009532"/>
            <a:ext cx="2505708" cy="133974"/>
          </a:xfrm>
          <a:custGeom>
            <a:avLst/>
            <a:gdLst/>
            <a:ahLst/>
            <a:cxnLst/>
            <a:rect l="l" t="t" r="r" b="b"/>
            <a:pathLst>
              <a:path w="21600" h="21600" extrusionOk="0">
                <a:moveTo>
                  <a:pt x="10802" y="0"/>
                </a:moveTo>
                <a:cubicBezTo>
                  <a:pt x="7192" y="0"/>
                  <a:pt x="3581" y="4852"/>
                  <a:pt x="0" y="14538"/>
                </a:cubicBezTo>
                <a:lnTo>
                  <a:pt x="0" y="21600"/>
                </a:lnTo>
                <a:lnTo>
                  <a:pt x="21600" y="21600"/>
                </a:lnTo>
                <a:lnTo>
                  <a:pt x="21600" y="14525"/>
                </a:lnTo>
                <a:cubicBezTo>
                  <a:pt x="18021" y="4847"/>
                  <a:pt x="14412" y="0"/>
                  <a:pt x="10802" y="0"/>
                </a:cubicBezTo>
                <a:close/>
              </a:path>
            </a:pathLst>
          </a:custGeom>
          <a:solidFill>
            <a:srgbClr val="C2C7E8"/>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003366"/>
              </a:buClr>
              <a:buSzPts val="1300"/>
              <a:buFont typeface="Salesforce Sans"/>
              <a:buNone/>
            </a:pPr>
            <a:endParaRPr sz="1300">
              <a:solidFill>
                <a:schemeClr val="dk1"/>
              </a:solidFill>
              <a:latin typeface="Salesforce Sans"/>
              <a:ea typeface="Salesforce Sans"/>
              <a:cs typeface="Salesforce Sans"/>
              <a:sym typeface="Salesforce Sans"/>
            </a:endParaRPr>
          </a:p>
        </p:txBody>
      </p:sp>
      <p:sp>
        <p:nvSpPr>
          <p:cNvPr id="1279" name="Google Shape;1279;p112"/>
          <p:cNvSpPr txBox="1">
            <a:spLocks noGrp="1"/>
          </p:cNvSpPr>
          <p:nvPr>
            <p:ph type="title"/>
          </p:nvPr>
        </p:nvSpPr>
        <p:spPr>
          <a:xfrm>
            <a:off x="2903754" y="367221"/>
            <a:ext cx="58116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1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80" name="Google Shape;1280;p112"/>
          <p:cNvSpPr txBox="1">
            <a:spLocks noGrp="1"/>
          </p:cNvSpPr>
          <p:nvPr>
            <p:ph type="ftr" idx="11"/>
          </p:nvPr>
        </p:nvSpPr>
        <p:spPr>
          <a:xfrm>
            <a:off x="7059402" y="4912148"/>
            <a:ext cx="1657200" cy="1605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1100"/>
              <a:buNone/>
              <a:defRPr>
                <a:solidFill>
                  <a:schemeClr val="dk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81" name="Google Shape;1281;p112"/>
          <p:cNvSpPr txBox="1">
            <a:spLocks noGrp="1"/>
          </p:cNvSpPr>
          <p:nvPr>
            <p:ph type="body" idx="1"/>
          </p:nvPr>
        </p:nvSpPr>
        <p:spPr>
          <a:xfrm>
            <a:off x="2903753" y="1277772"/>
            <a:ext cx="5811600" cy="252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200"/>
              <a:buNone/>
              <a:defRPr sz="1200">
                <a:solidFill>
                  <a:schemeClr val="dk1"/>
                </a:solidFill>
              </a:defRPr>
            </a:lvl1pPr>
            <a:lvl2pPr marL="914400" lvl="1" indent="-298450" algn="l" rtl="0">
              <a:spcBef>
                <a:spcPts val="1000"/>
              </a:spcBef>
              <a:spcAft>
                <a:spcPts val="0"/>
              </a:spcAft>
              <a:buSzPts val="1100"/>
              <a:buChar char="•"/>
              <a:defRPr sz="1100">
                <a:solidFill>
                  <a:schemeClr val="dk1"/>
                </a:solidFill>
              </a:defRPr>
            </a:lvl2pPr>
            <a:lvl3pPr marL="1371600" lvl="2" indent="-292100" algn="l" rtl="0">
              <a:spcBef>
                <a:spcPts val="500"/>
              </a:spcBef>
              <a:spcAft>
                <a:spcPts val="0"/>
              </a:spcAft>
              <a:buSzPts val="1000"/>
              <a:buChar char="•"/>
              <a:defRPr sz="1000">
                <a:solidFill>
                  <a:schemeClr val="dk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1282" name="Google Shape;1282;p112"/>
          <p:cNvSpPr>
            <a:spLocks noGrp="1"/>
          </p:cNvSpPr>
          <p:nvPr>
            <p:ph type="pic" idx="2"/>
          </p:nvPr>
        </p:nvSpPr>
        <p:spPr>
          <a:xfrm>
            <a:off x="248328" y="2534263"/>
            <a:ext cx="2133900" cy="1247100"/>
          </a:xfrm>
          <a:prstGeom prst="rect">
            <a:avLst/>
          </a:prstGeom>
          <a:noFill/>
          <a:ln>
            <a:noFill/>
          </a:ln>
        </p:spPr>
        <p:txBody>
          <a:bodyPr spcFirstLastPara="1" wrap="square" lIns="0" tIns="0" rIns="0" bIns="0" anchor="ctr" anchorCtr="0">
            <a:noAutofit/>
          </a:bodyPr>
          <a:lstStyle>
            <a:lvl1pPr marR="0" lvl="0" algn="ctr" rtl="0">
              <a:spcBef>
                <a:spcPts val="800"/>
              </a:spcBef>
              <a:spcAft>
                <a:spcPts val="0"/>
              </a:spcAft>
              <a:buClr>
                <a:srgbClr val="7F7F7F"/>
              </a:buClr>
              <a:buSzPts val="900"/>
              <a:buFont typeface="Arial"/>
              <a:buNone/>
              <a:defRPr sz="900" b="0" i="0" u="none" strike="noStrike" cap="none">
                <a:solidFill>
                  <a:schemeClr val="accent2"/>
                </a:solidFill>
                <a:latin typeface="Salesforce Sans"/>
                <a:ea typeface="Salesforce Sans"/>
                <a:cs typeface="Salesforce Sans"/>
                <a:sym typeface="Salesforce Sans"/>
              </a:defRPr>
            </a:lvl1pPr>
            <a:lvl2pPr marR="0" lvl="1" algn="l" rtl="0">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R="0" lvl="2" algn="l" rtl="0">
              <a:spcBef>
                <a:spcPts val="5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R="0" lvl="3" algn="l" rtl="0">
              <a:spcBef>
                <a:spcPts val="5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R="0" lvl="4" algn="l" rtl="0">
              <a:spcBef>
                <a:spcPts val="500"/>
              </a:spcBef>
              <a:spcAft>
                <a:spcPts val="0"/>
              </a:spcAft>
              <a:buSzPts val="1100"/>
              <a:buNone/>
              <a:defRPr sz="1500" b="0" i="0" u="none" strike="noStrike" cap="none">
                <a:solidFill>
                  <a:schemeClr val="accent2"/>
                </a:solidFill>
                <a:latin typeface="Salesforce Sans"/>
                <a:ea typeface="Salesforce Sans"/>
                <a:cs typeface="Salesforce Sans"/>
                <a:sym typeface="Salesforce Sans"/>
              </a:defRPr>
            </a:lvl5pPr>
            <a:lvl6pPr marR="0" lvl="5" algn="l" rtl="0">
              <a:spcBef>
                <a:spcPts val="5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6pPr>
            <a:lvl7pPr marR="0" lvl="6"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7pPr>
            <a:lvl8pPr marR="0" lvl="7"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8pPr>
            <a:lvl9pPr marR="0" lvl="8"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9pPr>
          </a:lstStyle>
          <a:p>
            <a:endParaRPr/>
          </a:p>
        </p:txBody>
      </p:sp>
      <p:cxnSp>
        <p:nvCxnSpPr>
          <p:cNvPr id="1283" name="Google Shape;1283;p112"/>
          <p:cNvCxnSpPr/>
          <p:nvPr/>
        </p:nvCxnSpPr>
        <p:spPr>
          <a:xfrm rot="10800000">
            <a:off x="1315277" y="3783075"/>
            <a:ext cx="0" cy="558000"/>
          </a:xfrm>
          <a:prstGeom prst="straightConnector1">
            <a:avLst/>
          </a:prstGeom>
          <a:noFill/>
          <a:ln w="9525" cap="flat" cmpd="sng">
            <a:solidFill>
              <a:srgbClr val="BCBABD"/>
            </a:solidFill>
            <a:prstDash val="solid"/>
            <a:round/>
            <a:headEnd type="none" w="sm" len="sm"/>
            <a:tailEnd type="none" w="sm" len="sm"/>
          </a:ln>
        </p:spPr>
      </p:cxnSp>
      <p:sp>
        <p:nvSpPr>
          <p:cNvPr id="1286" name="Google Shape;1286;p112"/>
          <p:cNvSpPr>
            <a:spLocks noGrp="1"/>
          </p:cNvSpPr>
          <p:nvPr>
            <p:ph type="pic" idx="3"/>
          </p:nvPr>
        </p:nvSpPr>
        <p:spPr>
          <a:xfrm>
            <a:off x="138420" y="135938"/>
            <a:ext cx="2353800" cy="1979700"/>
          </a:xfrm>
          <a:prstGeom prst="rect">
            <a:avLst/>
          </a:prstGeom>
          <a:noFill/>
          <a:ln>
            <a:noFill/>
          </a:ln>
        </p:spPr>
      </p:sp>
      <p:pic>
        <p:nvPicPr>
          <p:cNvPr id="1287" name="Google Shape;1287;p112"/>
          <p:cNvPicPr preferRelativeResize="0"/>
          <p:nvPr/>
        </p:nvPicPr>
        <p:blipFill>
          <a:blip r:embed="rId2">
            <a:alphaModFix/>
          </a:blip>
          <a:stretch>
            <a:fillRect/>
          </a:stretch>
        </p:blipFill>
        <p:spPr>
          <a:xfrm>
            <a:off x="813005" y="4478175"/>
            <a:ext cx="998188" cy="133969"/>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N1 - Thank You - A 1">
  <p:cSld name="Thank You - A_1">
    <p:bg>
      <p:bgPr>
        <a:solidFill>
          <a:srgbClr val="CFE9FD"/>
        </a:solidFill>
        <a:effectLst/>
      </p:bgPr>
    </p:bg>
    <p:spTree>
      <p:nvGrpSpPr>
        <p:cNvPr id="1" name="Shape 1288"/>
        <p:cNvGrpSpPr/>
        <p:nvPr/>
      </p:nvGrpSpPr>
      <p:grpSpPr>
        <a:xfrm>
          <a:off x="0" y="0"/>
          <a:ext cx="0" cy="0"/>
          <a:chOff x="0" y="0"/>
          <a:chExt cx="0" cy="0"/>
        </a:xfrm>
      </p:grpSpPr>
      <p:sp>
        <p:nvSpPr>
          <p:cNvPr id="1289" name="Google Shape;1289;p113" descr="Google Shape;72;p4"/>
          <p:cNvSpPr/>
          <p:nvPr/>
        </p:nvSpPr>
        <p:spPr>
          <a:xfrm>
            <a:off x="7148951" y="3079912"/>
            <a:ext cx="1014639" cy="401086"/>
          </a:xfrm>
          <a:prstGeom prst="rect">
            <a:avLst/>
          </a:prstGeom>
          <a:noFill/>
          <a:ln>
            <a:noFill/>
          </a:ln>
        </p:spPr>
      </p:sp>
      <p:pic>
        <p:nvPicPr>
          <p:cNvPr id="1290" name="Google Shape;1290;p113"/>
          <p:cNvPicPr preferRelativeResize="0"/>
          <p:nvPr/>
        </p:nvPicPr>
        <p:blipFill rotWithShape="1">
          <a:blip r:embed="rId2">
            <a:alphaModFix amt="34000"/>
          </a:blip>
          <a:srcRect t="20609" r="65562"/>
          <a:stretch/>
        </p:blipFill>
        <p:spPr>
          <a:xfrm flipH="1">
            <a:off x="-2" y="0"/>
            <a:ext cx="3263764" cy="2508562"/>
          </a:xfrm>
          <a:prstGeom prst="rect">
            <a:avLst/>
          </a:prstGeom>
          <a:noFill/>
          <a:ln>
            <a:noFill/>
          </a:ln>
        </p:spPr>
      </p:pic>
      <p:pic>
        <p:nvPicPr>
          <p:cNvPr id="1291" name="Google Shape;1291;p113"/>
          <p:cNvPicPr preferRelativeResize="0"/>
          <p:nvPr/>
        </p:nvPicPr>
        <p:blipFill rotWithShape="1">
          <a:blip r:embed="rId2">
            <a:alphaModFix amt="54000"/>
          </a:blip>
          <a:srcRect l="21507" t="20609"/>
          <a:stretch/>
        </p:blipFill>
        <p:spPr>
          <a:xfrm rot="-2" flipH="1">
            <a:off x="1719453" y="3"/>
            <a:ext cx="7437169" cy="2508558"/>
          </a:xfrm>
          <a:prstGeom prst="rect">
            <a:avLst/>
          </a:prstGeom>
          <a:noFill/>
          <a:ln>
            <a:noFill/>
          </a:ln>
        </p:spPr>
      </p:pic>
      <p:pic>
        <p:nvPicPr>
          <p:cNvPr id="1292" name="Google Shape;1292;p113"/>
          <p:cNvPicPr preferRelativeResize="0"/>
          <p:nvPr/>
        </p:nvPicPr>
        <p:blipFill rotWithShape="1">
          <a:blip r:embed="rId3">
            <a:alphaModFix/>
          </a:blip>
          <a:srcRect r="1951" b="9739"/>
          <a:stretch/>
        </p:blipFill>
        <p:spPr>
          <a:xfrm>
            <a:off x="4945573" y="2979605"/>
            <a:ext cx="4196714" cy="2163894"/>
          </a:xfrm>
          <a:prstGeom prst="rect">
            <a:avLst/>
          </a:prstGeom>
          <a:noFill/>
          <a:ln>
            <a:noFill/>
          </a:ln>
        </p:spPr>
      </p:pic>
      <p:pic>
        <p:nvPicPr>
          <p:cNvPr id="1293" name="Google Shape;1293;p113" descr="Google Shape;888;p63"/>
          <p:cNvPicPr preferRelativeResize="0"/>
          <p:nvPr/>
        </p:nvPicPr>
        <p:blipFill rotWithShape="1">
          <a:blip r:embed="rId4">
            <a:alphaModFix/>
          </a:blip>
          <a:srcRect l="-3562" b="16611"/>
          <a:stretch/>
        </p:blipFill>
        <p:spPr>
          <a:xfrm>
            <a:off x="7716011" y="2901822"/>
            <a:ext cx="1277778" cy="2053822"/>
          </a:xfrm>
          <a:prstGeom prst="rect">
            <a:avLst/>
          </a:prstGeom>
          <a:noFill/>
          <a:ln>
            <a:noFill/>
          </a:ln>
        </p:spPr>
      </p:pic>
      <p:pic>
        <p:nvPicPr>
          <p:cNvPr id="1294" name="Google Shape;1294;p113" descr="Google Shape;894;p63"/>
          <p:cNvPicPr preferRelativeResize="0"/>
          <p:nvPr/>
        </p:nvPicPr>
        <p:blipFill rotWithShape="1">
          <a:blip r:embed="rId5">
            <a:alphaModFix/>
          </a:blip>
          <a:srcRect t="588" r="30415" b="7516"/>
          <a:stretch/>
        </p:blipFill>
        <p:spPr>
          <a:xfrm>
            <a:off x="8278387" y="2593200"/>
            <a:ext cx="863907" cy="2398348"/>
          </a:xfrm>
          <a:prstGeom prst="rect">
            <a:avLst/>
          </a:prstGeom>
          <a:noFill/>
          <a:ln>
            <a:noFill/>
          </a:ln>
        </p:spPr>
      </p:pic>
      <p:sp>
        <p:nvSpPr>
          <p:cNvPr id="1295" name="Google Shape;1295;p113" descr="Google Shape;72;p4"/>
          <p:cNvSpPr/>
          <p:nvPr/>
        </p:nvSpPr>
        <p:spPr>
          <a:xfrm flipH="1">
            <a:off x="74552" y="2817365"/>
            <a:ext cx="1485169" cy="587137"/>
          </a:xfrm>
          <a:prstGeom prst="rect">
            <a:avLst/>
          </a:prstGeom>
          <a:noFill/>
          <a:ln>
            <a:noFill/>
          </a:ln>
        </p:spPr>
      </p:sp>
      <p:pic>
        <p:nvPicPr>
          <p:cNvPr id="1296" name="Google Shape;1296;p113" descr="Google Shape;888;p63"/>
          <p:cNvPicPr preferRelativeResize="0"/>
          <p:nvPr/>
        </p:nvPicPr>
        <p:blipFill rotWithShape="1">
          <a:blip r:embed="rId4">
            <a:alphaModFix/>
          </a:blip>
          <a:srcRect l="41393" b="16611"/>
          <a:stretch/>
        </p:blipFill>
        <p:spPr>
          <a:xfrm>
            <a:off x="0" y="2261691"/>
            <a:ext cx="1014641" cy="2881809"/>
          </a:xfrm>
          <a:prstGeom prst="rect">
            <a:avLst/>
          </a:prstGeom>
          <a:noFill/>
          <a:ln>
            <a:noFill/>
          </a:ln>
        </p:spPr>
      </p:pic>
      <p:pic>
        <p:nvPicPr>
          <p:cNvPr id="1297" name="Google Shape;1297;p113" descr="Google Shape;893;p63"/>
          <p:cNvPicPr preferRelativeResize="0"/>
          <p:nvPr/>
        </p:nvPicPr>
        <p:blipFill rotWithShape="1">
          <a:blip r:embed="rId6">
            <a:alphaModFix/>
          </a:blip>
          <a:srcRect/>
          <a:stretch/>
        </p:blipFill>
        <p:spPr>
          <a:xfrm>
            <a:off x="756733" y="3285505"/>
            <a:ext cx="795708" cy="1673037"/>
          </a:xfrm>
          <a:prstGeom prst="rect">
            <a:avLst/>
          </a:prstGeom>
          <a:noFill/>
          <a:ln>
            <a:noFill/>
          </a:ln>
        </p:spPr>
      </p:pic>
      <p:pic>
        <p:nvPicPr>
          <p:cNvPr id="1298" name="Google Shape;1298;p113" descr="Google Shape;895;p63"/>
          <p:cNvPicPr preferRelativeResize="0"/>
          <p:nvPr/>
        </p:nvPicPr>
        <p:blipFill rotWithShape="1">
          <a:blip r:embed="rId5">
            <a:alphaModFix/>
          </a:blip>
          <a:srcRect/>
          <a:stretch/>
        </p:blipFill>
        <p:spPr>
          <a:xfrm>
            <a:off x="303209" y="3010518"/>
            <a:ext cx="960862" cy="2020296"/>
          </a:xfrm>
          <a:prstGeom prst="rect">
            <a:avLst/>
          </a:prstGeom>
          <a:noFill/>
          <a:ln>
            <a:noFill/>
          </a:ln>
        </p:spPr>
      </p:pic>
      <p:pic>
        <p:nvPicPr>
          <p:cNvPr id="1299" name="Google Shape;1299;p113" descr="Image"/>
          <p:cNvPicPr preferRelativeResize="0"/>
          <p:nvPr/>
        </p:nvPicPr>
        <p:blipFill rotWithShape="1">
          <a:blip r:embed="rId7">
            <a:alphaModFix/>
          </a:blip>
          <a:srcRect/>
          <a:stretch/>
        </p:blipFill>
        <p:spPr>
          <a:xfrm>
            <a:off x="8580000" y="4143856"/>
            <a:ext cx="488798" cy="360168"/>
          </a:xfrm>
          <a:prstGeom prst="rect">
            <a:avLst/>
          </a:prstGeom>
          <a:noFill/>
          <a:ln>
            <a:noFill/>
          </a:ln>
        </p:spPr>
      </p:pic>
      <p:pic>
        <p:nvPicPr>
          <p:cNvPr id="1300" name="Google Shape;1300;p113" descr="Google Shape;1517;p170"/>
          <p:cNvPicPr preferRelativeResize="0"/>
          <p:nvPr/>
        </p:nvPicPr>
        <p:blipFill rotWithShape="1">
          <a:blip r:embed="rId8">
            <a:alphaModFix/>
          </a:blip>
          <a:srcRect r="17280"/>
          <a:stretch/>
        </p:blipFill>
        <p:spPr>
          <a:xfrm flipH="1">
            <a:off x="-1" y="4576275"/>
            <a:ext cx="720752" cy="587138"/>
          </a:xfrm>
          <a:prstGeom prst="rect">
            <a:avLst/>
          </a:prstGeom>
          <a:noFill/>
          <a:ln>
            <a:noFill/>
          </a:ln>
        </p:spPr>
      </p:pic>
      <p:sp>
        <p:nvSpPr>
          <p:cNvPr id="1301" name="Google Shape;1301;p113"/>
          <p:cNvSpPr/>
          <p:nvPr/>
        </p:nvSpPr>
        <p:spPr>
          <a:xfrm>
            <a:off x="113222" y="3790526"/>
            <a:ext cx="1034100" cy="1033800"/>
          </a:xfrm>
          <a:prstGeom prst="pie">
            <a:avLst>
              <a:gd name="adj1" fmla="val 5411272"/>
              <a:gd name="adj2" fmla="val 10781300"/>
            </a:avLst>
          </a:prstGeom>
          <a:solidFill>
            <a:srgbClr val="F9E3B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302" name="Google Shape;1302;p113"/>
          <p:cNvSpPr/>
          <p:nvPr/>
        </p:nvSpPr>
        <p:spPr>
          <a:xfrm rot="-5400000">
            <a:off x="627673" y="3790564"/>
            <a:ext cx="1033800" cy="1034100"/>
          </a:xfrm>
          <a:prstGeom prst="pie">
            <a:avLst>
              <a:gd name="adj1" fmla="val 5411272"/>
              <a:gd name="adj2" fmla="val 10781300"/>
            </a:avLst>
          </a:prstGeom>
          <a:solidFill>
            <a:srgbClr val="0B827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303" name="Google Shape;1303;p113"/>
          <p:cNvSpPr/>
          <p:nvPr/>
        </p:nvSpPr>
        <p:spPr>
          <a:xfrm rot="5400000">
            <a:off x="627813" y="3790376"/>
            <a:ext cx="1033800" cy="1034100"/>
          </a:xfrm>
          <a:prstGeom prst="pie">
            <a:avLst>
              <a:gd name="adj1" fmla="val 5411272"/>
              <a:gd name="adj2" fmla="val 10781300"/>
            </a:avLst>
          </a:prstGeom>
          <a:solidFill>
            <a:srgbClr val="E49B3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304" name="Google Shape;1304;p113"/>
          <p:cNvSpPr/>
          <p:nvPr/>
        </p:nvSpPr>
        <p:spPr>
          <a:xfrm>
            <a:off x="1661763" y="3261551"/>
            <a:ext cx="1034100" cy="1033800"/>
          </a:xfrm>
          <a:prstGeom prst="pie">
            <a:avLst>
              <a:gd name="adj1" fmla="val 5411272"/>
              <a:gd name="adj2" fmla="val 10781300"/>
            </a:avLst>
          </a:prstGeom>
          <a:solidFill>
            <a:srgbClr val="90D0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pic>
        <p:nvPicPr>
          <p:cNvPr id="1305" name="Google Shape;1305;p113" descr="Google Shape;894;p63"/>
          <p:cNvPicPr preferRelativeResize="0"/>
          <p:nvPr/>
        </p:nvPicPr>
        <p:blipFill rotWithShape="1">
          <a:blip r:embed="rId5">
            <a:alphaModFix/>
          </a:blip>
          <a:srcRect t="588" r="12671" b="7516"/>
          <a:stretch/>
        </p:blipFill>
        <p:spPr>
          <a:xfrm>
            <a:off x="1322314" y="3711723"/>
            <a:ext cx="622943" cy="1378025"/>
          </a:xfrm>
          <a:prstGeom prst="rect">
            <a:avLst/>
          </a:prstGeom>
          <a:noFill/>
          <a:ln>
            <a:noFill/>
          </a:ln>
        </p:spPr>
      </p:pic>
      <p:pic>
        <p:nvPicPr>
          <p:cNvPr id="1306" name="Google Shape;1306;p113" descr="6.png"/>
          <p:cNvPicPr preferRelativeResize="0"/>
          <p:nvPr/>
        </p:nvPicPr>
        <p:blipFill rotWithShape="1">
          <a:blip r:embed="rId9">
            <a:alphaModFix/>
          </a:blip>
          <a:srcRect/>
          <a:stretch/>
        </p:blipFill>
        <p:spPr>
          <a:xfrm>
            <a:off x="-3320" y="4583638"/>
            <a:ext cx="2304810" cy="590738"/>
          </a:xfrm>
          <a:prstGeom prst="rect">
            <a:avLst/>
          </a:prstGeom>
          <a:noFill/>
          <a:ln>
            <a:noFill/>
          </a:ln>
        </p:spPr>
      </p:pic>
      <p:sp>
        <p:nvSpPr>
          <p:cNvPr id="1307" name="Google Shape;1307;p113"/>
          <p:cNvSpPr/>
          <p:nvPr/>
        </p:nvSpPr>
        <p:spPr>
          <a:xfrm>
            <a:off x="7213127" y="3819176"/>
            <a:ext cx="1034100" cy="1033800"/>
          </a:xfrm>
          <a:prstGeom prst="pie">
            <a:avLst>
              <a:gd name="adj1" fmla="val 5411272"/>
              <a:gd name="adj2" fmla="val 10781300"/>
            </a:avLst>
          </a:prstGeom>
          <a:solidFill>
            <a:srgbClr val="EEBDC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308" name="Google Shape;1308;p113"/>
          <p:cNvSpPr/>
          <p:nvPr/>
        </p:nvSpPr>
        <p:spPr>
          <a:xfrm rot="5400000">
            <a:off x="7727718" y="3819026"/>
            <a:ext cx="1033800" cy="1034100"/>
          </a:xfrm>
          <a:prstGeom prst="pie">
            <a:avLst>
              <a:gd name="adj1" fmla="val 5411272"/>
              <a:gd name="adj2" fmla="val 10781300"/>
            </a:avLst>
          </a:prstGeom>
          <a:solidFill>
            <a:srgbClr val="0B827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309" name="Google Shape;1309;p113" descr="Google Shape;670;p91"/>
          <p:cNvSpPr/>
          <p:nvPr/>
        </p:nvSpPr>
        <p:spPr>
          <a:xfrm flipH="1">
            <a:off x="7149469" y="4343700"/>
            <a:ext cx="1992824" cy="799799"/>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28.xml"/><Relationship Id="rId21" Type="http://schemas.openxmlformats.org/officeDocument/2006/relationships/slideLayout" Target="../slideLayouts/slideLayout123.xml"/><Relationship Id="rId42" Type="http://schemas.openxmlformats.org/officeDocument/2006/relationships/slideLayout" Target="../slideLayouts/slideLayout144.xml"/><Relationship Id="rId47" Type="http://schemas.openxmlformats.org/officeDocument/2006/relationships/slideLayout" Target="../slideLayouts/slideLayout149.xml"/><Relationship Id="rId63" Type="http://schemas.openxmlformats.org/officeDocument/2006/relationships/slideLayout" Target="../slideLayouts/slideLayout165.xml"/><Relationship Id="rId68" Type="http://schemas.openxmlformats.org/officeDocument/2006/relationships/slideLayout" Target="../slideLayouts/slideLayout170.xml"/><Relationship Id="rId84" Type="http://schemas.openxmlformats.org/officeDocument/2006/relationships/slideLayout" Target="../slideLayouts/slideLayout186.xml"/><Relationship Id="rId89" Type="http://schemas.openxmlformats.org/officeDocument/2006/relationships/slideLayout" Target="../slideLayouts/slideLayout191.xml"/><Relationship Id="rId16" Type="http://schemas.openxmlformats.org/officeDocument/2006/relationships/slideLayout" Target="../slideLayouts/slideLayout118.xml"/><Relationship Id="rId11" Type="http://schemas.openxmlformats.org/officeDocument/2006/relationships/slideLayout" Target="../slideLayouts/slideLayout113.xml"/><Relationship Id="rId32" Type="http://schemas.openxmlformats.org/officeDocument/2006/relationships/slideLayout" Target="../slideLayouts/slideLayout134.xml"/><Relationship Id="rId37" Type="http://schemas.openxmlformats.org/officeDocument/2006/relationships/slideLayout" Target="../slideLayouts/slideLayout139.xml"/><Relationship Id="rId53" Type="http://schemas.openxmlformats.org/officeDocument/2006/relationships/slideLayout" Target="../slideLayouts/slideLayout155.xml"/><Relationship Id="rId58" Type="http://schemas.openxmlformats.org/officeDocument/2006/relationships/slideLayout" Target="../slideLayouts/slideLayout160.xml"/><Relationship Id="rId74" Type="http://schemas.openxmlformats.org/officeDocument/2006/relationships/slideLayout" Target="../slideLayouts/slideLayout176.xml"/><Relationship Id="rId79" Type="http://schemas.openxmlformats.org/officeDocument/2006/relationships/slideLayout" Target="../slideLayouts/slideLayout181.xml"/><Relationship Id="rId102" Type="http://schemas.openxmlformats.org/officeDocument/2006/relationships/slideLayout" Target="../slideLayouts/slideLayout204.xml"/><Relationship Id="rId5" Type="http://schemas.openxmlformats.org/officeDocument/2006/relationships/slideLayout" Target="../slideLayouts/slideLayout107.xml"/><Relationship Id="rId90" Type="http://schemas.openxmlformats.org/officeDocument/2006/relationships/slideLayout" Target="../slideLayouts/slideLayout192.xml"/><Relationship Id="rId95" Type="http://schemas.openxmlformats.org/officeDocument/2006/relationships/slideLayout" Target="../slideLayouts/slideLayout197.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43" Type="http://schemas.openxmlformats.org/officeDocument/2006/relationships/slideLayout" Target="../slideLayouts/slideLayout145.xml"/><Relationship Id="rId48" Type="http://schemas.openxmlformats.org/officeDocument/2006/relationships/slideLayout" Target="../slideLayouts/slideLayout150.xml"/><Relationship Id="rId64" Type="http://schemas.openxmlformats.org/officeDocument/2006/relationships/slideLayout" Target="../slideLayouts/slideLayout166.xml"/><Relationship Id="rId69" Type="http://schemas.openxmlformats.org/officeDocument/2006/relationships/slideLayout" Target="../slideLayouts/slideLayout171.xml"/><Relationship Id="rId80" Type="http://schemas.openxmlformats.org/officeDocument/2006/relationships/slideLayout" Target="../slideLayouts/slideLayout182.xml"/><Relationship Id="rId85" Type="http://schemas.openxmlformats.org/officeDocument/2006/relationships/slideLayout" Target="../slideLayouts/slideLayout187.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38" Type="http://schemas.openxmlformats.org/officeDocument/2006/relationships/slideLayout" Target="../slideLayouts/slideLayout140.xml"/><Relationship Id="rId46" Type="http://schemas.openxmlformats.org/officeDocument/2006/relationships/slideLayout" Target="../slideLayouts/slideLayout148.xml"/><Relationship Id="rId59" Type="http://schemas.openxmlformats.org/officeDocument/2006/relationships/slideLayout" Target="../slideLayouts/slideLayout161.xml"/><Relationship Id="rId67" Type="http://schemas.openxmlformats.org/officeDocument/2006/relationships/slideLayout" Target="../slideLayouts/slideLayout169.xml"/><Relationship Id="rId103" Type="http://schemas.openxmlformats.org/officeDocument/2006/relationships/theme" Target="../theme/theme2.xml"/><Relationship Id="rId20" Type="http://schemas.openxmlformats.org/officeDocument/2006/relationships/slideLayout" Target="../slideLayouts/slideLayout122.xml"/><Relationship Id="rId41" Type="http://schemas.openxmlformats.org/officeDocument/2006/relationships/slideLayout" Target="../slideLayouts/slideLayout143.xml"/><Relationship Id="rId54" Type="http://schemas.openxmlformats.org/officeDocument/2006/relationships/slideLayout" Target="../slideLayouts/slideLayout156.xml"/><Relationship Id="rId62" Type="http://schemas.openxmlformats.org/officeDocument/2006/relationships/slideLayout" Target="../slideLayouts/slideLayout164.xml"/><Relationship Id="rId70" Type="http://schemas.openxmlformats.org/officeDocument/2006/relationships/slideLayout" Target="../slideLayouts/slideLayout172.xml"/><Relationship Id="rId75" Type="http://schemas.openxmlformats.org/officeDocument/2006/relationships/slideLayout" Target="../slideLayouts/slideLayout177.xml"/><Relationship Id="rId83" Type="http://schemas.openxmlformats.org/officeDocument/2006/relationships/slideLayout" Target="../slideLayouts/slideLayout185.xml"/><Relationship Id="rId88" Type="http://schemas.openxmlformats.org/officeDocument/2006/relationships/slideLayout" Target="../slideLayouts/slideLayout190.xml"/><Relationship Id="rId91" Type="http://schemas.openxmlformats.org/officeDocument/2006/relationships/slideLayout" Target="../slideLayouts/slideLayout193.xml"/><Relationship Id="rId96" Type="http://schemas.openxmlformats.org/officeDocument/2006/relationships/slideLayout" Target="../slideLayouts/slideLayout19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36" Type="http://schemas.openxmlformats.org/officeDocument/2006/relationships/slideLayout" Target="../slideLayouts/slideLayout138.xml"/><Relationship Id="rId49" Type="http://schemas.openxmlformats.org/officeDocument/2006/relationships/slideLayout" Target="../slideLayouts/slideLayout151.xml"/><Relationship Id="rId57" Type="http://schemas.openxmlformats.org/officeDocument/2006/relationships/slideLayout" Target="../slideLayouts/slideLayout159.xml"/><Relationship Id="rId10" Type="http://schemas.openxmlformats.org/officeDocument/2006/relationships/slideLayout" Target="../slideLayouts/slideLayout112.xml"/><Relationship Id="rId31" Type="http://schemas.openxmlformats.org/officeDocument/2006/relationships/slideLayout" Target="../slideLayouts/slideLayout133.xml"/><Relationship Id="rId44" Type="http://schemas.openxmlformats.org/officeDocument/2006/relationships/slideLayout" Target="../slideLayouts/slideLayout146.xml"/><Relationship Id="rId52" Type="http://schemas.openxmlformats.org/officeDocument/2006/relationships/slideLayout" Target="../slideLayouts/slideLayout154.xml"/><Relationship Id="rId60" Type="http://schemas.openxmlformats.org/officeDocument/2006/relationships/slideLayout" Target="../slideLayouts/slideLayout162.xml"/><Relationship Id="rId65" Type="http://schemas.openxmlformats.org/officeDocument/2006/relationships/slideLayout" Target="../slideLayouts/slideLayout167.xml"/><Relationship Id="rId73" Type="http://schemas.openxmlformats.org/officeDocument/2006/relationships/slideLayout" Target="../slideLayouts/slideLayout175.xml"/><Relationship Id="rId78" Type="http://schemas.openxmlformats.org/officeDocument/2006/relationships/slideLayout" Target="../slideLayouts/slideLayout180.xml"/><Relationship Id="rId81" Type="http://schemas.openxmlformats.org/officeDocument/2006/relationships/slideLayout" Target="../slideLayouts/slideLayout183.xml"/><Relationship Id="rId86" Type="http://schemas.openxmlformats.org/officeDocument/2006/relationships/slideLayout" Target="../slideLayouts/slideLayout188.xml"/><Relationship Id="rId94" Type="http://schemas.openxmlformats.org/officeDocument/2006/relationships/slideLayout" Target="../slideLayouts/slideLayout196.xml"/><Relationship Id="rId99" Type="http://schemas.openxmlformats.org/officeDocument/2006/relationships/slideLayout" Target="../slideLayouts/slideLayout201.xml"/><Relationship Id="rId101" Type="http://schemas.openxmlformats.org/officeDocument/2006/relationships/slideLayout" Target="../slideLayouts/slideLayout203.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9" Type="http://schemas.openxmlformats.org/officeDocument/2006/relationships/slideLayout" Target="../slideLayouts/slideLayout141.xml"/><Relationship Id="rId34" Type="http://schemas.openxmlformats.org/officeDocument/2006/relationships/slideLayout" Target="../slideLayouts/slideLayout136.xml"/><Relationship Id="rId50" Type="http://schemas.openxmlformats.org/officeDocument/2006/relationships/slideLayout" Target="../slideLayouts/slideLayout152.xml"/><Relationship Id="rId55" Type="http://schemas.openxmlformats.org/officeDocument/2006/relationships/slideLayout" Target="../slideLayouts/slideLayout157.xml"/><Relationship Id="rId76" Type="http://schemas.openxmlformats.org/officeDocument/2006/relationships/slideLayout" Target="../slideLayouts/slideLayout178.xml"/><Relationship Id="rId97" Type="http://schemas.openxmlformats.org/officeDocument/2006/relationships/slideLayout" Target="../slideLayouts/slideLayout199.xml"/><Relationship Id="rId7" Type="http://schemas.openxmlformats.org/officeDocument/2006/relationships/slideLayout" Target="../slideLayouts/slideLayout109.xml"/><Relationship Id="rId71" Type="http://schemas.openxmlformats.org/officeDocument/2006/relationships/slideLayout" Target="../slideLayouts/slideLayout173.xml"/><Relationship Id="rId92" Type="http://schemas.openxmlformats.org/officeDocument/2006/relationships/slideLayout" Target="../slideLayouts/slideLayout194.xml"/><Relationship Id="rId2" Type="http://schemas.openxmlformats.org/officeDocument/2006/relationships/slideLayout" Target="../slideLayouts/slideLayout104.xml"/><Relationship Id="rId29" Type="http://schemas.openxmlformats.org/officeDocument/2006/relationships/slideLayout" Target="../slideLayouts/slideLayout131.xml"/><Relationship Id="rId24" Type="http://schemas.openxmlformats.org/officeDocument/2006/relationships/slideLayout" Target="../slideLayouts/slideLayout126.xml"/><Relationship Id="rId40" Type="http://schemas.openxmlformats.org/officeDocument/2006/relationships/slideLayout" Target="../slideLayouts/slideLayout142.xml"/><Relationship Id="rId45" Type="http://schemas.openxmlformats.org/officeDocument/2006/relationships/slideLayout" Target="../slideLayouts/slideLayout147.xml"/><Relationship Id="rId66" Type="http://schemas.openxmlformats.org/officeDocument/2006/relationships/slideLayout" Target="../slideLayouts/slideLayout168.xml"/><Relationship Id="rId87" Type="http://schemas.openxmlformats.org/officeDocument/2006/relationships/slideLayout" Target="../slideLayouts/slideLayout189.xml"/><Relationship Id="rId61" Type="http://schemas.openxmlformats.org/officeDocument/2006/relationships/slideLayout" Target="../slideLayouts/slideLayout163.xml"/><Relationship Id="rId82" Type="http://schemas.openxmlformats.org/officeDocument/2006/relationships/slideLayout" Target="../slideLayouts/slideLayout184.xml"/><Relationship Id="rId19" Type="http://schemas.openxmlformats.org/officeDocument/2006/relationships/slideLayout" Target="../slideLayouts/slideLayout121.xml"/><Relationship Id="rId14" Type="http://schemas.openxmlformats.org/officeDocument/2006/relationships/slideLayout" Target="../slideLayouts/slideLayout116.xml"/><Relationship Id="rId30" Type="http://schemas.openxmlformats.org/officeDocument/2006/relationships/slideLayout" Target="../slideLayouts/slideLayout132.xml"/><Relationship Id="rId35" Type="http://schemas.openxmlformats.org/officeDocument/2006/relationships/slideLayout" Target="../slideLayouts/slideLayout137.xml"/><Relationship Id="rId56" Type="http://schemas.openxmlformats.org/officeDocument/2006/relationships/slideLayout" Target="../slideLayouts/slideLayout158.xml"/><Relationship Id="rId77" Type="http://schemas.openxmlformats.org/officeDocument/2006/relationships/slideLayout" Target="../slideLayouts/slideLayout179.xml"/><Relationship Id="rId100" Type="http://schemas.openxmlformats.org/officeDocument/2006/relationships/slideLayout" Target="../slideLayouts/slideLayout202.xml"/><Relationship Id="rId8" Type="http://schemas.openxmlformats.org/officeDocument/2006/relationships/slideLayout" Target="../slideLayouts/slideLayout110.xml"/><Relationship Id="rId51" Type="http://schemas.openxmlformats.org/officeDocument/2006/relationships/slideLayout" Target="../slideLayouts/slideLayout153.xml"/><Relationship Id="rId72" Type="http://schemas.openxmlformats.org/officeDocument/2006/relationships/slideLayout" Target="../slideLayouts/slideLayout174.xml"/><Relationship Id="rId93" Type="http://schemas.openxmlformats.org/officeDocument/2006/relationships/slideLayout" Target="../slideLayouts/slideLayout195.xml"/><Relationship Id="rId98" Type="http://schemas.openxmlformats.org/officeDocument/2006/relationships/slideLayout" Target="../slideLayouts/slideLayout200.xml"/><Relationship Id="rId3"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
        <p:cNvGrpSpPr/>
        <p:nvPr/>
      </p:nvGrpSpPr>
      <p:grpSpPr>
        <a:xfrm>
          <a:off x="0" y="0"/>
          <a:ext cx="0" cy="0"/>
          <a:chOff x="0" y="0"/>
          <a:chExt cx="0" cy="0"/>
        </a:xfrm>
      </p:grpSpPr>
      <p:sp>
        <p:nvSpPr>
          <p:cNvPr id="67" name="Google Shape;67;p14"/>
          <p:cNvSpPr txBox="1">
            <a:spLocks noGrp="1"/>
          </p:cNvSpPr>
          <p:nvPr>
            <p:ph type="body" idx="1"/>
          </p:nvPr>
        </p:nvSpPr>
        <p:spPr>
          <a:xfrm>
            <a:off x="428740" y="1321594"/>
            <a:ext cx="8286300" cy="32361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7F7F7F"/>
              </a:buClr>
              <a:buSzPts val="1500"/>
              <a:buFont typeface="Arial"/>
              <a:buNone/>
              <a:defRPr sz="1500" b="0" i="0" u="none" strike="noStrike" cap="none">
                <a:solidFill>
                  <a:schemeClr val="accent2"/>
                </a:solidFill>
                <a:latin typeface="Salesforce Sans"/>
                <a:ea typeface="Salesforce Sans"/>
                <a:cs typeface="Salesforce Sans"/>
                <a:sym typeface="Salesforce Sans"/>
              </a:defRPr>
            </a:lvl1pPr>
            <a:lvl2pPr marL="914400" marR="0" lvl="1" indent="-317500" algn="l" rtl="0">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l" rtl="0">
              <a:spcBef>
                <a:spcPts val="5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l" rtl="0">
              <a:spcBef>
                <a:spcPts val="5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28600" algn="l" rtl="0">
              <a:spcBef>
                <a:spcPts val="500"/>
              </a:spcBef>
              <a:spcAft>
                <a:spcPts val="0"/>
              </a:spcAft>
              <a:buClr>
                <a:schemeClr val="dk2"/>
              </a:buClr>
              <a:buSzPts val="1100"/>
              <a:buNone/>
              <a:defRPr sz="1500" b="1" i="0" u="none" strike="noStrike" cap="none">
                <a:solidFill>
                  <a:schemeClr val="dk2"/>
                </a:solidFill>
                <a:latin typeface="Salesforce Sans"/>
                <a:ea typeface="Salesforce Sans"/>
                <a:cs typeface="Salesforce Sans"/>
                <a:sym typeface="Salesforce Sans"/>
              </a:defRPr>
            </a:lvl5pPr>
            <a:lvl6pPr marL="2743200" marR="0" lvl="5" indent="-323850" algn="l" rtl="0">
              <a:spcBef>
                <a:spcPts val="5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23850"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23850"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23850"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9pPr>
          </a:lstStyle>
          <a:p>
            <a:endParaRPr/>
          </a:p>
        </p:txBody>
      </p:sp>
      <p:sp>
        <p:nvSpPr>
          <p:cNvPr id="68" name="Google Shape;68;p14"/>
          <p:cNvSpPr txBox="1">
            <a:spLocks noGrp="1"/>
          </p:cNvSpPr>
          <p:nvPr>
            <p:ph type="title"/>
          </p:nvPr>
        </p:nvSpPr>
        <p:spPr>
          <a:xfrm>
            <a:off x="428740" y="47625"/>
            <a:ext cx="8286300" cy="743100"/>
          </a:xfrm>
          <a:prstGeom prst="rect">
            <a:avLst/>
          </a:prstGeom>
          <a:noFill/>
          <a:ln>
            <a:noFill/>
          </a:ln>
        </p:spPr>
        <p:txBody>
          <a:bodyPr spcFirstLastPara="1" wrap="square" lIns="0" tIns="0" rIns="0" bIns="0" anchor="b" anchorCtr="0">
            <a:noAutofit/>
          </a:bodyPr>
          <a:lstStyle>
            <a:lvl1pPr marR="0" lvl="0" algn="l" rtl="0">
              <a:lnSpc>
                <a:spcPct val="95000"/>
              </a:lnSpc>
              <a:spcBef>
                <a:spcPts val="0"/>
              </a:spcBef>
              <a:spcAft>
                <a:spcPts val="0"/>
              </a:spcAft>
              <a:buSzPts val="1100"/>
              <a:buNone/>
              <a:defRPr sz="2400" b="1" i="0" u="none" strike="noStrike" cap="none">
                <a:solidFill>
                  <a:schemeClr val="accent1"/>
                </a:solidFill>
                <a:latin typeface="Salesforce Sans"/>
                <a:ea typeface="Salesforce Sans"/>
                <a:cs typeface="Salesforce Sans"/>
                <a:sym typeface="Salesforce Sans"/>
              </a:defRPr>
            </a:lvl1pPr>
            <a:lvl2pPr marR="0" lvl="1"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2pPr>
            <a:lvl3pPr marR="0" lvl="2"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3pPr>
            <a:lvl4pPr marR="0" lvl="3"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4pPr>
            <a:lvl5pPr marR="0" lvl="4"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5pPr>
            <a:lvl6pPr marR="0" lvl="5"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6pPr>
            <a:lvl7pPr marR="0" lvl="6"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7pPr>
            <a:lvl8pPr marR="0" lvl="7"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8pPr>
            <a:lvl9pPr marR="0" lvl="8"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9pPr>
          </a:lstStyle>
          <a:p>
            <a:endParaRPr/>
          </a:p>
        </p:txBody>
      </p:sp>
      <p:sp>
        <p:nvSpPr>
          <p:cNvPr id="69" name="Google Shape;69;p14"/>
          <p:cNvSpPr txBox="1">
            <a:spLocks noGrp="1"/>
          </p:cNvSpPr>
          <p:nvPr>
            <p:ph type="ftr" idx="11"/>
          </p:nvPr>
        </p:nvSpPr>
        <p:spPr>
          <a:xfrm>
            <a:off x="428740" y="4912148"/>
            <a:ext cx="4132200" cy="16050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100"/>
              <a:buNone/>
              <a:defRPr sz="800">
                <a:solidFill>
                  <a:schemeClr val="accent2"/>
                </a:solidFill>
                <a:latin typeface="Salesforce Sans"/>
                <a:ea typeface="Salesforce Sans"/>
                <a:cs typeface="Salesforce Sans"/>
                <a:sym typeface="Salesforce Sans"/>
              </a:defRPr>
            </a:lvl1pPr>
            <a:lvl2pPr marR="0" lvl="1"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2pPr>
            <a:lvl3pPr marR="0" lvl="2"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3pPr>
            <a:lvl4pPr marR="0" lvl="3"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4pPr>
            <a:lvl5pPr marR="0" lvl="4"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5pPr>
            <a:lvl6pPr marR="0" lvl="5"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6pPr>
            <a:lvl7pPr marR="0" lvl="6"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7pPr>
            <a:lvl8pPr marR="0" lvl="7"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8pPr>
            <a:lvl9pPr marR="0" lvl="8"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9pPr>
          </a:lstStyle>
          <a:p>
            <a:endParaRPr/>
          </a:p>
        </p:txBody>
      </p:sp>
      <p:sp>
        <p:nvSpPr>
          <p:cNvPr id="70" name="Google Shape;70;p14"/>
          <p:cNvSpPr txBox="1"/>
          <p:nvPr/>
        </p:nvSpPr>
        <p:spPr>
          <a:xfrm>
            <a:off x="10353991" y="5004197"/>
            <a:ext cx="138600" cy="300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500">
              <a:solidFill>
                <a:srgbClr val="424145"/>
              </a:solidFill>
              <a:latin typeface="Salesforce Sans"/>
              <a:ea typeface="Salesforce Sans"/>
              <a:cs typeface="Salesforce Sans"/>
              <a:sym typeface="Salesforce Sans"/>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 id="2147483711" r:id="rId52"/>
    <p:sldLayoutId id="2147483712" r:id="rId53"/>
    <p:sldLayoutId id="2147483713" r:id="rId54"/>
    <p:sldLayoutId id="2147483714" r:id="rId55"/>
    <p:sldLayoutId id="2147483715" r:id="rId56"/>
    <p:sldLayoutId id="2147483716" r:id="rId57"/>
    <p:sldLayoutId id="2147483717" r:id="rId58"/>
    <p:sldLayoutId id="2147483718" r:id="rId59"/>
    <p:sldLayoutId id="2147483719" r:id="rId60"/>
    <p:sldLayoutId id="2147483720" r:id="rId61"/>
    <p:sldLayoutId id="2147483721" r:id="rId62"/>
    <p:sldLayoutId id="2147483722" r:id="rId63"/>
    <p:sldLayoutId id="2147483723" r:id="rId64"/>
    <p:sldLayoutId id="2147483724" r:id="rId65"/>
    <p:sldLayoutId id="2147483725" r:id="rId66"/>
    <p:sldLayoutId id="2147483726" r:id="rId67"/>
    <p:sldLayoutId id="2147483727" r:id="rId68"/>
    <p:sldLayoutId id="2147483728" r:id="rId69"/>
    <p:sldLayoutId id="2147483729" r:id="rId70"/>
    <p:sldLayoutId id="2147483730" r:id="rId71"/>
    <p:sldLayoutId id="2147483731" r:id="rId72"/>
    <p:sldLayoutId id="2147483732" r:id="rId73"/>
    <p:sldLayoutId id="2147483733" r:id="rId74"/>
    <p:sldLayoutId id="2147483734" r:id="rId75"/>
    <p:sldLayoutId id="2147483735" r:id="rId76"/>
    <p:sldLayoutId id="2147483736" r:id="rId77"/>
    <p:sldLayoutId id="2147483737" r:id="rId78"/>
    <p:sldLayoutId id="2147483738" r:id="rId79"/>
    <p:sldLayoutId id="2147483739" r:id="rId80"/>
    <p:sldLayoutId id="2147483740" r:id="rId81"/>
    <p:sldLayoutId id="2147483741" r:id="rId82"/>
    <p:sldLayoutId id="2147483742" r:id="rId83"/>
    <p:sldLayoutId id="2147483743" r:id="rId84"/>
    <p:sldLayoutId id="2147483744" r:id="rId85"/>
    <p:sldLayoutId id="2147483745" r:id="rId86"/>
    <p:sldLayoutId id="2147483746" r:id="rId87"/>
    <p:sldLayoutId id="2147483747" r:id="rId88"/>
    <p:sldLayoutId id="2147483748" r:id="rId89"/>
    <p:sldLayoutId id="2147483749" r:id="rId90"/>
    <p:sldLayoutId id="2147483750" r:id="rId91"/>
    <p:sldLayoutId id="2147483751" r:id="rId92"/>
    <p:sldLayoutId id="2147483752" r:id="rId93"/>
    <p:sldLayoutId id="2147483753" r:id="rId94"/>
    <p:sldLayoutId id="2147483754" r:id="rId95"/>
    <p:sldLayoutId id="2147483755" r:id="rId96"/>
    <p:sldLayoutId id="2147483756" r:id="rId97"/>
    <p:sldLayoutId id="2147483757" r:id="rId98"/>
    <p:sldLayoutId id="2147483758" r:id="rId99"/>
    <p:sldLayoutId id="2147483759" r:id="rId100"/>
    <p:sldLayoutId id="2147483760" r:id="rId101"/>
    <p:sldLayoutId id="2147483761" r:id="rId10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864">
          <p15:clr>
            <a:srgbClr val="F26B43"/>
          </p15:clr>
        </p15:guide>
        <p15:guide id="2" pos="273">
          <p15:clr>
            <a:srgbClr val="F26B43"/>
          </p15:clr>
        </p15:guide>
        <p15:guide id="3" orient="horz" pos="2997">
          <p15:clr>
            <a:srgbClr val="F26B43"/>
          </p15:clr>
        </p15:guide>
        <p15:guide id="4" pos="5491">
          <p15:clr>
            <a:srgbClr val="F26B43"/>
          </p15:clr>
        </p15:guide>
        <p15:guide id="5" orient="horz" pos="245">
          <p15:clr>
            <a:srgbClr val="F26B43"/>
          </p15:clr>
        </p15:guide>
        <p15:guide id="6" pos="2880">
          <p15:clr>
            <a:srgbClr val="F26B43"/>
          </p15:clr>
        </p15:guide>
        <p15:guide id="7" orient="horz" pos="1296">
          <p15:clr>
            <a:srgbClr val="F26B43"/>
          </p15:clr>
        </p15:guide>
        <p15:guide id="8" orient="horz" pos="698">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5"/>
        <p:cNvGrpSpPr/>
        <p:nvPr/>
      </p:nvGrpSpPr>
      <p:grpSpPr>
        <a:xfrm>
          <a:off x="0" y="0"/>
          <a:ext cx="0" cy="0"/>
          <a:chOff x="0" y="0"/>
          <a:chExt cx="0" cy="0"/>
        </a:xfrm>
      </p:grpSpPr>
      <p:sp>
        <p:nvSpPr>
          <p:cNvPr id="1376" name="Google Shape;1376;p117"/>
          <p:cNvSpPr txBox="1">
            <a:spLocks noGrp="1"/>
          </p:cNvSpPr>
          <p:nvPr>
            <p:ph type="body" idx="1"/>
          </p:nvPr>
        </p:nvSpPr>
        <p:spPr>
          <a:xfrm>
            <a:off x="428740" y="1321594"/>
            <a:ext cx="8286300" cy="32361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7F7F7F"/>
              </a:buClr>
              <a:buSzPts val="1500"/>
              <a:buFont typeface="Arial"/>
              <a:buNone/>
              <a:defRPr sz="1500" b="0" i="0" u="none" strike="noStrike" cap="none">
                <a:solidFill>
                  <a:schemeClr val="accent2"/>
                </a:solidFill>
                <a:latin typeface="Salesforce Sans"/>
                <a:ea typeface="Salesforce Sans"/>
                <a:cs typeface="Salesforce Sans"/>
                <a:sym typeface="Salesforce Sans"/>
              </a:defRPr>
            </a:lvl1pPr>
            <a:lvl2pPr marL="914400" marR="0" lvl="1" indent="-317500" algn="l" rtl="0">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l" rtl="0">
              <a:spcBef>
                <a:spcPts val="5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l" rtl="0">
              <a:spcBef>
                <a:spcPts val="5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28600" algn="l" rtl="0">
              <a:spcBef>
                <a:spcPts val="500"/>
              </a:spcBef>
              <a:spcAft>
                <a:spcPts val="0"/>
              </a:spcAft>
              <a:buClr>
                <a:schemeClr val="dk2"/>
              </a:buClr>
              <a:buSzPts val="1100"/>
              <a:buNone/>
              <a:defRPr sz="1500" b="1" i="0" u="none" strike="noStrike" cap="none">
                <a:solidFill>
                  <a:schemeClr val="dk2"/>
                </a:solidFill>
                <a:latin typeface="Salesforce Sans"/>
                <a:ea typeface="Salesforce Sans"/>
                <a:cs typeface="Salesforce Sans"/>
                <a:sym typeface="Salesforce Sans"/>
              </a:defRPr>
            </a:lvl5pPr>
            <a:lvl6pPr marL="2743200" marR="0" lvl="5" indent="-323850" algn="l" rtl="0">
              <a:spcBef>
                <a:spcPts val="5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23850"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23850"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23850"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9pPr>
          </a:lstStyle>
          <a:p>
            <a:endParaRPr/>
          </a:p>
        </p:txBody>
      </p:sp>
      <p:sp>
        <p:nvSpPr>
          <p:cNvPr id="1377" name="Google Shape;1377;p117"/>
          <p:cNvSpPr txBox="1">
            <a:spLocks noGrp="1"/>
          </p:cNvSpPr>
          <p:nvPr>
            <p:ph type="title"/>
          </p:nvPr>
        </p:nvSpPr>
        <p:spPr>
          <a:xfrm>
            <a:off x="428740" y="47625"/>
            <a:ext cx="8286300" cy="743100"/>
          </a:xfrm>
          <a:prstGeom prst="rect">
            <a:avLst/>
          </a:prstGeom>
          <a:noFill/>
          <a:ln>
            <a:noFill/>
          </a:ln>
        </p:spPr>
        <p:txBody>
          <a:bodyPr spcFirstLastPara="1" wrap="square" lIns="0" tIns="0" rIns="0" bIns="0" anchor="b" anchorCtr="0">
            <a:noAutofit/>
          </a:bodyPr>
          <a:lstStyle>
            <a:lvl1pPr marR="0" lvl="0" algn="l" rtl="0">
              <a:lnSpc>
                <a:spcPct val="95000"/>
              </a:lnSpc>
              <a:spcBef>
                <a:spcPts val="0"/>
              </a:spcBef>
              <a:spcAft>
                <a:spcPts val="0"/>
              </a:spcAft>
              <a:buSzPts val="1100"/>
              <a:buNone/>
              <a:defRPr sz="2400" b="1" i="0" u="none" strike="noStrike" cap="none">
                <a:solidFill>
                  <a:schemeClr val="accent1"/>
                </a:solidFill>
                <a:latin typeface="Salesforce Sans"/>
                <a:ea typeface="Salesforce Sans"/>
                <a:cs typeface="Salesforce Sans"/>
                <a:sym typeface="Salesforce Sans"/>
              </a:defRPr>
            </a:lvl1pPr>
            <a:lvl2pPr marR="0" lvl="1"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2pPr>
            <a:lvl3pPr marR="0" lvl="2"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3pPr>
            <a:lvl4pPr marR="0" lvl="3"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4pPr>
            <a:lvl5pPr marR="0" lvl="4"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5pPr>
            <a:lvl6pPr marR="0" lvl="5"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6pPr>
            <a:lvl7pPr marR="0" lvl="6"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7pPr>
            <a:lvl8pPr marR="0" lvl="7"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8pPr>
            <a:lvl9pPr marR="0" lvl="8"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9pPr>
          </a:lstStyle>
          <a:p>
            <a:endParaRPr/>
          </a:p>
        </p:txBody>
      </p:sp>
      <p:sp>
        <p:nvSpPr>
          <p:cNvPr id="1378" name="Google Shape;1378;p117"/>
          <p:cNvSpPr txBox="1">
            <a:spLocks noGrp="1"/>
          </p:cNvSpPr>
          <p:nvPr>
            <p:ph type="ftr" idx="11"/>
          </p:nvPr>
        </p:nvSpPr>
        <p:spPr>
          <a:xfrm>
            <a:off x="428740" y="4912148"/>
            <a:ext cx="4132200" cy="16050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100"/>
              <a:buNone/>
              <a:defRPr sz="800">
                <a:solidFill>
                  <a:schemeClr val="accent2"/>
                </a:solidFill>
                <a:latin typeface="Salesforce Sans"/>
                <a:ea typeface="Salesforce Sans"/>
                <a:cs typeface="Salesforce Sans"/>
                <a:sym typeface="Salesforce Sans"/>
              </a:defRPr>
            </a:lvl1pPr>
            <a:lvl2pPr marR="0" lvl="1"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2pPr>
            <a:lvl3pPr marR="0" lvl="2"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3pPr>
            <a:lvl4pPr marR="0" lvl="3"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4pPr>
            <a:lvl5pPr marR="0" lvl="4"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5pPr>
            <a:lvl6pPr marR="0" lvl="5"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6pPr>
            <a:lvl7pPr marR="0" lvl="6"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7pPr>
            <a:lvl8pPr marR="0" lvl="7"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8pPr>
            <a:lvl9pPr marR="0" lvl="8"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9pPr>
          </a:lstStyle>
          <a:p>
            <a:endParaRPr/>
          </a:p>
        </p:txBody>
      </p:sp>
      <p:sp>
        <p:nvSpPr>
          <p:cNvPr id="1379" name="Google Shape;1379;p117"/>
          <p:cNvSpPr txBox="1"/>
          <p:nvPr/>
        </p:nvSpPr>
        <p:spPr>
          <a:xfrm>
            <a:off x="10353991" y="5004197"/>
            <a:ext cx="138600" cy="300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500">
              <a:solidFill>
                <a:srgbClr val="424145"/>
              </a:solidFill>
              <a:latin typeface="Salesforce Sans"/>
              <a:ea typeface="Salesforce Sans"/>
              <a:cs typeface="Salesforce Sans"/>
              <a:sym typeface="Salesforce Sans"/>
            </a:endParaRPr>
          </a:p>
        </p:txBody>
      </p:sp>
    </p:spTree>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 id="2147483793" r:id="rId32"/>
    <p:sldLayoutId id="2147483794" r:id="rId33"/>
    <p:sldLayoutId id="2147483795" r:id="rId34"/>
    <p:sldLayoutId id="2147483796" r:id="rId35"/>
    <p:sldLayoutId id="2147483797" r:id="rId36"/>
    <p:sldLayoutId id="2147483798" r:id="rId37"/>
    <p:sldLayoutId id="2147483799" r:id="rId38"/>
    <p:sldLayoutId id="2147483800" r:id="rId39"/>
    <p:sldLayoutId id="2147483801" r:id="rId40"/>
    <p:sldLayoutId id="2147483802" r:id="rId41"/>
    <p:sldLayoutId id="2147483803" r:id="rId42"/>
    <p:sldLayoutId id="2147483804" r:id="rId43"/>
    <p:sldLayoutId id="2147483805" r:id="rId44"/>
    <p:sldLayoutId id="2147483806" r:id="rId45"/>
    <p:sldLayoutId id="2147483807" r:id="rId46"/>
    <p:sldLayoutId id="2147483808" r:id="rId47"/>
    <p:sldLayoutId id="2147483809" r:id="rId48"/>
    <p:sldLayoutId id="2147483810" r:id="rId49"/>
    <p:sldLayoutId id="2147483811" r:id="rId50"/>
    <p:sldLayoutId id="2147483812" r:id="rId51"/>
    <p:sldLayoutId id="2147483813" r:id="rId52"/>
    <p:sldLayoutId id="2147483814" r:id="rId53"/>
    <p:sldLayoutId id="2147483815" r:id="rId54"/>
    <p:sldLayoutId id="2147483816" r:id="rId55"/>
    <p:sldLayoutId id="2147483817" r:id="rId56"/>
    <p:sldLayoutId id="2147483818" r:id="rId57"/>
    <p:sldLayoutId id="2147483819" r:id="rId58"/>
    <p:sldLayoutId id="2147483820" r:id="rId59"/>
    <p:sldLayoutId id="2147483821" r:id="rId60"/>
    <p:sldLayoutId id="2147483822" r:id="rId61"/>
    <p:sldLayoutId id="2147483823" r:id="rId62"/>
    <p:sldLayoutId id="2147483824" r:id="rId63"/>
    <p:sldLayoutId id="2147483825" r:id="rId64"/>
    <p:sldLayoutId id="2147483826" r:id="rId65"/>
    <p:sldLayoutId id="2147483827" r:id="rId66"/>
    <p:sldLayoutId id="2147483828" r:id="rId67"/>
    <p:sldLayoutId id="2147483829" r:id="rId68"/>
    <p:sldLayoutId id="2147483830" r:id="rId69"/>
    <p:sldLayoutId id="2147483831" r:id="rId70"/>
    <p:sldLayoutId id="2147483832" r:id="rId71"/>
    <p:sldLayoutId id="2147483833" r:id="rId72"/>
    <p:sldLayoutId id="2147483834" r:id="rId73"/>
    <p:sldLayoutId id="2147483835" r:id="rId74"/>
    <p:sldLayoutId id="2147483836" r:id="rId75"/>
    <p:sldLayoutId id="2147483837" r:id="rId76"/>
    <p:sldLayoutId id="2147483838" r:id="rId77"/>
    <p:sldLayoutId id="2147483839" r:id="rId78"/>
    <p:sldLayoutId id="2147483840" r:id="rId79"/>
    <p:sldLayoutId id="2147483841" r:id="rId80"/>
    <p:sldLayoutId id="2147483842" r:id="rId81"/>
    <p:sldLayoutId id="2147483843" r:id="rId82"/>
    <p:sldLayoutId id="2147483844" r:id="rId83"/>
    <p:sldLayoutId id="2147483845" r:id="rId84"/>
    <p:sldLayoutId id="2147483846" r:id="rId85"/>
    <p:sldLayoutId id="2147483847" r:id="rId86"/>
    <p:sldLayoutId id="2147483848" r:id="rId87"/>
    <p:sldLayoutId id="2147483849" r:id="rId88"/>
    <p:sldLayoutId id="2147483850" r:id="rId89"/>
    <p:sldLayoutId id="2147483851" r:id="rId90"/>
    <p:sldLayoutId id="2147483852" r:id="rId91"/>
    <p:sldLayoutId id="2147483853" r:id="rId92"/>
    <p:sldLayoutId id="2147483854" r:id="rId93"/>
    <p:sldLayoutId id="2147483855" r:id="rId94"/>
    <p:sldLayoutId id="2147483856" r:id="rId95"/>
    <p:sldLayoutId id="2147483857" r:id="rId96"/>
    <p:sldLayoutId id="2147483858" r:id="rId97"/>
    <p:sldLayoutId id="2147483859" r:id="rId98"/>
    <p:sldLayoutId id="2147483860" r:id="rId99"/>
    <p:sldLayoutId id="2147483861" r:id="rId100"/>
    <p:sldLayoutId id="2147483862" r:id="rId101"/>
    <p:sldLayoutId id="2147483863" r:id="rId10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864">
          <p15:clr>
            <a:srgbClr val="F26B43"/>
          </p15:clr>
        </p15:guide>
        <p15:guide id="2" pos="273">
          <p15:clr>
            <a:srgbClr val="F26B43"/>
          </p15:clr>
        </p15:guide>
        <p15:guide id="3" orient="horz" pos="2997">
          <p15:clr>
            <a:srgbClr val="F26B43"/>
          </p15:clr>
        </p15:guide>
        <p15:guide id="4" pos="5491">
          <p15:clr>
            <a:srgbClr val="F26B43"/>
          </p15:clr>
        </p15:guide>
        <p15:guide id="5" orient="horz" pos="245">
          <p15:clr>
            <a:srgbClr val="F26B43"/>
          </p15:clr>
        </p15:guide>
        <p15:guide id="6" pos="2880">
          <p15:clr>
            <a:srgbClr val="F26B43"/>
          </p15:clr>
        </p15:guide>
        <p15:guide id="7" orient="horz" pos="1296">
          <p15:clr>
            <a:srgbClr val="F26B43"/>
          </p15:clr>
        </p15:guide>
        <p15:guide id="8" orient="horz" pos="698">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8.xml"/></Relationships>
</file>

<file path=ppt/slides/_rels/slide2.xml.rels><?xml version="1.0" encoding="UTF-8" standalone="yes"?>
<Relationships xmlns="http://schemas.openxmlformats.org/package/2006/relationships"><Relationship Id="rId3" Type="http://schemas.openxmlformats.org/officeDocument/2006/relationships/hyperlink" Target="https://trailhead.salesforce.com/trailblazer-community/groups/0F94S000000kHjiSAE?tab=discussion&amp;sort=LAST_MODIFIED_DATE_DESC"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54.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30.png"/><Relationship Id="rId4" Type="http://schemas.openxmlformats.org/officeDocument/2006/relationships/image" Target="../media/image67.png"/><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9.xml"/></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3.png"/><Relationship Id="rId7"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53.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30.png"/><Relationship Id="rId4" Type="http://schemas.openxmlformats.org/officeDocument/2006/relationships/image" Target="../media/image67.pn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53.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hyperlink" Target="https://powerofus.force.com/s/article/PMM-Customize-Create-Service-Delivery-Fields-on-BSDT" TargetMode="External"/><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3" Type="http://schemas.openxmlformats.org/officeDocument/2006/relationships/hyperlink" Target="https://powerofus.force.com/s/article/PMM-Customize-Process-Builder-Automation" TargetMode="External"/><Relationship Id="rId2" Type="http://schemas.openxmlformats.org/officeDocument/2006/relationships/notesSlide" Target="../notesSlides/notesSlide25.xml"/><Relationship Id="rId1" Type="http://schemas.openxmlformats.org/officeDocument/2006/relationships/slideLayout" Target="../slideLayouts/slideLayout1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2.xml"/></Relationships>
</file>

<file path=ppt/slides/_rels/slide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166.xml"/><Relationship Id="rId5" Type="http://schemas.openxmlformats.org/officeDocument/2006/relationships/image" Target="../media/image63.png"/><Relationship Id="rId4" Type="http://schemas.openxmlformats.org/officeDocument/2006/relationships/image" Target="../media/image6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2.xml"/></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5.png"/><Relationship Id="rId7"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171.xml"/><Relationship Id="rId6" Type="http://schemas.openxmlformats.org/officeDocument/2006/relationships/image" Target="../media/image69.png"/><Relationship Id="rId11" Type="http://schemas.openxmlformats.org/officeDocument/2006/relationships/image" Target="../media/image67.png"/><Relationship Id="rId5" Type="http://schemas.openxmlformats.org/officeDocument/2006/relationships/image" Target="../media/image68.png"/><Relationship Id="rId10" Type="http://schemas.openxmlformats.org/officeDocument/2006/relationships/image" Target="../media/image30.png"/><Relationship Id="rId4" Type="http://schemas.openxmlformats.org/officeDocument/2006/relationships/image" Target="../media/image76.png"/><Relationship Id="rId9" Type="http://schemas.openxmlformats.org/officeDocument/2006/relationships/image" Target="../media/image7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7.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127.xml"/></Relationships>
</file>

<file path=ppt/slides/_rels/slide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162.xml"/><Relationship Id="rId5" Type="http://schemas.openxmlformats.org/officeDocument/2006/relationships/image" Target="../media/image65.png"/><Relationship Id="rId4" Type="http://schemas.openxmlformats.org/officeDocument/2006/relationships/hyperlink" Target="https://salesforce.vidyard.com/watch/abYRc5SFGE4M7UsV84Gn7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127.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0.xml"/><Relationship Id="rId1" Type="http://schemas.openxmlformats.org/officeDocument/2006/relationships/slideLayout" Target="../slideLayouts/slideLayout12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8.xml"/></Relationships>
</file>

<file path=ppt/slides/_rels/slide4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80.png"/><Relationship Id="rId7"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154.xml"/><Relationship Id="rId6" Type="http://schemas.openxmlformats.org/officeDocument/2006/relationships/image" Target="../media/image69.png"/><Relationship Id="rId11" Type="http://schemas.openxmlformats.org/officeDocument/2006/relationships/hyperlink" Target="https://powerofus.force.com/s/article/PMM-Reports-Dashboard" TargetMode="External"/><Relationship Id="rId5" Type="http://schemas.openxmlformats.org/officeDocument/2006/relationships/image" Target="../media/image68.png"/><Relationship Id="rId10" Type="http://schemas.openxmlformats.org/officeDocument/2006/relationships/image" Target="../media/image30.png"/><Relationship Id="rId4" Type="http://schemas.openxmlformats.org/officeDocument/2006/relationships/image" Target="../media/image67.png"/><Relationship Id="rId9" Type="http://schemas.openxmlformats.org/officeDocument/2006/relationships/image" Target="../media/image7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6.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175.xml"/></Relationships>
</file>

<file path=ppt/slides/_rels/slide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 Target="slide6.xml"/><Relationship Id="rId1" Type="http://schemas.openxmlformats.org/officeDocument/2006/relationships/slideLayout" Target="../slideLayouts/slideLayout63.xml"/><Relationship Id="rId6" Type="http://schemas.openxmlformats.org/officeDocument/2006/relationships/slide" Target="slide51.xml"/><Relationship Id="rId5" Type="http://schemas.openxmlformats.org/officeDocument/2006/relationships/slide" Target="slide46.xml"/><Relationship Id="rId4" Type="http://schemas.openxmlformats.org/officeDocument/2006/relationships/slide" Target="slide36.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17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8" Type="http://schemas.openxmlformats.org/officeDocument/2006/relationships/hyperlink" Target="https://trailhead.salesforce.com/trailblazer-community/groups/0F94S000000kHjiSAE?tab=discussion&amp;sort=LAST_MODIFIED_DATE_DESC" TargetMode="External"/><Relationship Id="rId3" Type="http://schemas.openxmlformats.org/officeDocument/2006/relationships/hyperlink" Target="https://salesforce.vidyard.com/watch/3z13d4dAmazEoaw6w7SZe6" TargetMode="External"/><Relationship Id="rId7" Type="http://schemas.openxmlformats.org/officeDocument/2006/relationships/hyperlink" Target="https://sfdc.co/BCPMM" TargetMode="External"/><Relationship Id="rId2" Type="http://schemas.openxmlformats.org/officeDocument/2006/relationships/notesSlide" Target="../notesSlides/notesSlide50.xml"/><Relationship Id="rId1" Type="http://schemas.openxmlformats.org/officeDocument/2006/relationships/slideLayout" Target="../slideLayouts/slideLayout178.xml"/><Relationship Id="rId6" Type="http://schemas.openxmlformats.org/officeDocument/2006/relationships/hyperlink" Target="https://trailhead.salesforce.com/en/content/learn/modules/program-management-with-nonprofit-cloud?trail_id=manage-programs-with-nonprofit-cloud" TargetMode="External"/><Relationship Id="rId11" Type="http://schemas.openxmlformats.org/officeDocument/2006/relationships/image" Target="../media/image88.png"/><Relationship Id="rId5" Type="http://schemas.openxmlformats.org/officeDocument/2006/relationships/hyperlink" Target="https://salesforce.vidyard.com/watch/SxFoH9VurqVy6AZvUNR186?" TargetMode="External"/><Relationship Id="rId10" Type="http://schemas.openxmlformats.org/officeDocument/2006/relationships/image" Target="../media/image87.png"/><Relationship Id="rId4" Type="http://schemas.openxmlformats.org/officeDocument/2006/relationships/hyperlink" Target="https://salesforce.vidyard.com/watch/SQdWdwJgXoN9Ubd1MT46MW?" TargetMode="External"/><Relationship Id="rId9"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20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87"/>
        <p:cNvGrpSpPr/>
        <p:nvPr/>
      </p:nvGrpSpPr>
      <p:grpSpPr>
        <a:xfrm>
          <a:off x="0" y="0"/>
          <a:ext cx="0" cy="0"/>
          <a:chOff x="0" y="0"/>
          <a:chExt cx="0" cy="0"/>
        </a:xfrm>
      </p:grpSpPr>
      <p:sp>
        <p:nvSpPr>
          <p:cNvPr id="2688" name="Google Shape;2688;p220"/>
          <p:cNvSpPr txBox="1">
            <a:spLocks noGrp="1"/>
          </p:cNvSpPr>
          <p:nvPr>
            <p:ph type="ctrTitle"/>
          </p:nvPr>
        </p:nvSpPr>
        <p:spPr>
          <a:xfrm>
            <a:off x="409805" y="2571750"/>
            <a:ext cx="3878416" cy="804794"/>
          </a:xfrm>
          <a:prstGeom prst="rect">
            <a:avLst/>
          </a:prstGeom>
          <a:noFill/>
          <a:ln>
            <a:noFill/>
          </a:ln>
        </p:spPr>
        <p:txBody>
          <a:bodyPr spcFirstLastPara="1" wrap="square" lIns="0" tIns="0" rIns="0" bIns="0" anchor="b" anchorCtr="0">
            <a:noAutofit/>
          </a:bodyPr>
          <a:lstStyle/>
          <a:p>
            <a:pPr lvl="0"/>
            <a:r>
              <a:rPr lang="en-US" dirty="0"/>
              <a:t>Mapping Programs &amp; Services to Program Management Module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08"/>
        <p:cNvGrpSpPr/>
        <p:nvPr/>
      </p:nvGrpSpPr>
      <p:grpSpPr>
        <a:xfrm>
          <a:off x="0" y="0"/>
          <a:ext cx="0" cy="0"/>
          <a:chOff x="0" y="0"/>
          <a:chExt cx="0" cy="0"/>
        </a:xfrm>
      </p:grpSpPr>
      <p:sp>
        <p:nvSpPr>
          <p:cNvPr id="2809" name="Google Shape;2809;p229"/>
          <p:cNvSpPr txBox="1">
            <a:spLocks noGrp="1"/>
          </p:cNvSpPr>
          <p:nvPr>
            <p:ph type="title"/>
          </p:nvPr>
        </p:nvSpPr>
        <p:spPr>
          <a:xfrm>
            <a:off x="428737" y="1622156"/>
            <a:ext cx="3369900" cy="12243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None/>
            </a:pPr>
            <a:r>
              <a:rPr lang="en"/>
              <a:t>Map Your Programs</a:t>
            </a:r>
            <a:endParaRPr/>
          </a:p>
        </p:txBody>
      </p:sp>
      <p:sp>
        <p:nvSpPr>
          <p:cNvPr id="2810" name="Google Shape;2810;p229"/>
          <p:cNvSpPr txBox="1">
            <a:spLocks noGrp="1"/>
          </p:cNvSpPr>
          <p:nvPr>
            <p:ph type="body" idx="1"/>
          </p:nvPr>
        </p:nvSpPr>
        <p:spPr>
          <a:xfrm>
            <a:off x="5217349" y="2068829"/>
            <a:ext cx="2453194" cy="1298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500"/>
              <a:buNone/>
            </a:pPr>
            <a:r>
              <a:rPr lang="en" dirty="0"/>
              <a:t>What programs does your organization run?</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15"/>
        <p:cNvGrpSpPr/>
        <p:nvPr/>
      </p:nvGrpSpPr>
      <p:grpSpPr>
        <a:xfrm>
          <a:off x="0" y="0"/>
          <a:ext cx="0" cy="0"/>
          <a:chOff x="0" y="0"/>
          <a:chExt cx="0" cy="0"/>
        </a:xfrm>
      </p:grpSpPr>
      <p:sp>
        <p:nvSpPr>
          <p:cNvPr id="7" name="Google Shape;2270;p193">
            <a:extLst>
              <a:ext uri="{FF2B5EF4-FFF2-40B4-BE49-F238E27FC236}">
                <a16:creationId xmlns:a16="http://schemas.microsoft.com/office/drawing/2014/main" id="{8F12C845-F8CF-369E-1C83-197F58FE64EA}"/>
              </a:ext>
            </a:extLst>
          </p:cNvPr>
          <p:cNvSpPr/>
          <p:nvPr/>
        </p:nvSpPr>
        <p:spPr>
          <a:xfrm>
            <a:off x="436819" y="1349399"/>
            <a:ext cx="26061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8" name="Google Shape;2271;p193">
            <a:extLst>
              <a:ext uri="{FF2B5EF4-FFF2-40B4-BE49-F238E27FC236}">
                <a16:creationId xmlns:a16="http://schemas.microsoft.com/office/drawing/2014/main" id="{438CBCD8-F63D-4EA6-C980-076F98888C50}"/>
              </a:ext>
            </a:extLst>
          </p:cNvPr>
          <p:cNvSpPr/>
          <p:nvPr/>
        </p:nvSpPr>
        <p:spPr>
          <a:xfrm>
            <a:off x="3259274" y="1349399"/>
            <a:ext cx="26091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chemeClr val="accent2"/>
              </a:solidFill>
              <a:latin typeface="Salesforce Sans"/>
              <a:ea typeface="Salesforce Sans"/>
              <a:cs typeface="Salesforce Sans"/>
              <a:sym typeface="Salesforce Sans"/>
            </a:endParaRPr>
          </a:p>
        </p:txBody>
      </p:sp>
      <p:sp>
        <p:nvSpPr>
          <p:cNvPr id="9" name="Google Shape;2272;p193">
            <a:extLst>
              <a:ext uri="{FF2B5EF4-FFF2-40B4-BE49-F238E27FC236}">
                <a16:creationId xmlns:a16="http://schemas.microsoft.com/office/drawing/2014/main" id="{F34CD1E7-925E-CACE-6BD6-BBA360DE2686}"/>
              </a:ext>
            </a:extLst>
          </p:cNvPr>
          <p:cNvSpPr/>
          <p:nvPr/>
        </p:nvSpPr>
        <p:spPr>
          <a:xfrm>
            <a:off x="6087806" y="1349399"/>
            <a:ext cx="26265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816" name="Google Shape;2816;p230"/>
          <p:cNvSpPr txBox="1">
            <a:spLocks noGrp="1"/>
          </p:cNvSpPr>
          <p:nvPr>
            <p:ph type="body" idx="1"/>
          </p:nvPr>
        </p:nvSpPr>
        <p:spPr>
          <a:xfrm>
            <a:off x="545775" y="1449800"/>
            <a:ext cx="2298900" cy="2781900"/>
          </a:xfrm>
          <a:prstGeom prst="rect">
            <a:avLst/>
          </a:prstGeom>
          <a:noFill/>
          <a:ln>
            <a:noFill/>
          </a:ln>
        </p:spPr>
        <p:txBody>
          <a:bodyPr spcFirstLastPara="1" wrap="square" lIns="0" tIns="0" rIns="0" bIns="0" anchor="t" anchorCtr="0">
            <a:noAutofit/>
          </a:bodyPr>
          <a:lstStyle/>
          <a:p>
            <a:pPr marL="0" lvl="0" indent="0" algn="l" rtl="0">
              <a:spcBef>
                <a:spcPts val="800"/>
              </a:spcBef>
              <a:spcAft>
                <a:spcPts val="0"/>
              </a:spcAft>
              <a:buSzPts val="1500"/>
              <a:buNone/>
            </a:pPr>
            <a:r>
              <a:rPr lang="en" sz="1400" dirty="0"/>
              <a:t>Program Name: </a:t>
            </a:r>
            <a:endParaRPr sz="1400" dirty="0"/>
          </a:p>
          <a:p>
            <a:pPr marL="0" lvl="0" indent="0" algn="l" rtl="0">
              <a:spcBef>
                <a:spcPts val="200"/>
              </a:spcBef>
              <a:spcAft>
                <a:spcPts val="0"/>
              </a:spcAft>
              <a:buSzPts val="1500"/>
              <a:buNone/>
            </a:pPr>
            <a:r>
              <a:rPr lang="en" sz="1400" b="0" dirty="0">
                <a:solidFill>
                  <a:schemeClr val="accent2"/>
                </a:solidFill>
              </a:rPr>
              <a:t>Housing Assistance</a:t>
            </a:r>
            <a:endParaRPr sz="1400" b="0" dirty="0">
              <a:solidFill>
                <a:schemeClr val="accent2"/>
              </a:solidFill>
            </a:endParaRPr>
          </a:p>
          <a:p>
            <a:pPr marL="0" lvl="0" indent="0" algn="l" rtl="0">
              <a:spcBef>
                <a:spcPts val="200"/>
              </a:spcBef>
              <a:spcAft>
                <a:spcPts val="0"/>
              </a:spcAft>
              <a:buSzPts val="1500"/>
              <a:buNone/>
            </a:pPr>
            <a:br>
              <a:rPr lang="en" sz="1400" b="0" dirty="0">
                <a:solidFill>
                  <a:schemeClr val="accent2"/>
                </a:solidFill>
              </a:rPr>
            </a:br>
            <a:r>
              <a:rPr lang="en" sz="1400" dirty="0"/>
              <a:t>Description: </a:t>
            </a:r>
            <a:endParaRPr sz="1400" dirty="0"/>
          </a:p>
          <a:p>
            <a:pPr marL="0" lvl="0" indent="0" algn="l" rtl="0">
              <a:spcBef>
                <a:spcPts val="200"/>
              </a:spcBef>
              <a:spcAft>
                <a:spcPts val="0"/>
              </a:spcAft>
              <a:buSzPts val="1500"/>
              <a:buNone/>
            </a:pPr>
            <a:r>
              <a:rPr lang="en" sz="1400" b="0" dirty="0">
                <a:solidFill>
                  <a:schemeClr val="accent2"/>
                </a:solidFill>
              </a:rPr>
              <a:t>Provide housing subsidies for families with children under the age of 18</a:t>
            </a:r>
            <a:endParaRPr sz="1400" b="0" dirty="0">
              <a:solidFill>
                <a:schemeClr val="accent2"/>
              </a:solidFill>
            </a:endParaRPr>
          </a:p>
          <a:p>
            <a:pPr marL="0" lvl="1" indent="0" algn="l" rtl="0">
              <a:spcBef>
                <a:spcPts val="200"/>
              </a:spcBef>
              <a:spcAft>
                <a:spcPts val="0"/>
              </a:spcAft>
              <a:buClr>
                <a:srgbClr val="000000"/>
              </a:buClr>
              <a:buSzPts val="1400"/>
              <a:buFont typeface="Arial"/>
              <a:buNone/>
            </a:pPr>
            <a:endParaRPr dirty="0"/>
          </a:p>
          <a:p>
            <a:pPr marL="0" lvl="0" indent="0" algn="l" rtl="0">
              <a:spcBef>
                <a:spcPts val="800"/>
              </a:spcBef>
              <a:spcAft>
                <a:spcPts val="0"/>
              </a:spcAft>
              <a:buSzPts val="1500"/>
              <a:buNone/>
            </a:pPr>
            <a:r>
              <a:rPr lang="en" sz="1400" dirty="0"/>
              <a:t>Goals: </a:t>
            </a:r>
            <a:endParaRPr sz="1400" dirty="0"/>
          </a:p>
          <a:p>
            <a:pPr marL="0" lvl="0" indent="0" algn="l" rtl="0">
              <a:spcBef>
                <a:spcPts val="200"/>
              </a:spcBef>
              <a:spcAft>
                <a:spcPts val="200"/>
              </a:spcAft>
              <a:buSzPts val="1500"/>
              <a:buNone/>
            </a:pPr>
            <a:r>
              <a:rPr lang="en" sz="1400" b="0" dirty="0">
                <a:solidFill>
                  <a:schemeClr val="accent2"/>
                </a:solidFill>
              </a:rPr>
              <a:t>Enroll 30 families by February; Distribute $50K in subsidies each month</a:t>
            </a:r>
            <a:endParaRPr sz="1400" b="0" dirty="0">
              <a:solidFill>
                <a:schemeClr val="accent2"/>
              </a:solidFill>
            </a:endParaRPr>
          </a:p>
        </p:txBody>
      </p:sp>
      <p:sp>
        <p:nvSpPr>
          <p:cNvPr id="2817" name="Google Shape;2817;p230"/>
          <p:cNvSpPr txBox="1">
            <a:spLocks noGrp="1"/>
          </p:cNvSpPr>
          <p:nvPr>
            <p:ph type="body" idx="2"/>
          </p:nvPr>
        </p:nvSpPr>
        <p:spPr>
          <a:xfrm>
            <a:off x="3373875" y="1449800"/>
            <a:ext cx="2298900" cy="2579400"/>
          </a:xfrm>
          <a:prstGeom prst="rect">
            <a:avLst/>
          </a:prstGeom>
          <a:noFill/>
          <a:ln>
            <a:noFill/>
          </a:ln>
        </p:spPr>
        <p:txBody>
          <a:bodyPr spcFirstLastPara="1" wrap="square" lIns="0" tIns="0" rIns="0" bIns="0" anchor="t" anchorCtr="0">
            <a:noAutofit/>
          </a:bodyPr>
          <a:lstStyle/>
          <a:p>
            <a:pPr marL="0" lvl="0" indent="0" algn="l" rtl="0">
              <a:spcBef>
                <a:spcPts val="800"/>
              </a:spcBef>
              <a:spcAft>
                <a:spcPts val="0"/>
              </a:spcAft>
              <a:buSzPts val="1500"/>
              <a:buNone/>
            </a:pPr>
            <a:r>
              <a:rPr lang="en" sz="1400"/>
              <a:t>Program Name:</a:t>
            </a:r>
            <a:endParaRPr sz="1400"/>
          </a:p>
          <a:p>
            <a:pPr marL="0" lvl="1" indent="0" algn="l" rtl="0">
              <a:spcBef>
                <a:spcPts val="200"/>
              </a:spcBef>
              <a:spcAft>
                <a:spcPts val="0"/>
              </a:spcAft>
              <a:buNone/>
            </a:pPr>
            <a:r>
              <a:rPr lang="en"/>
              <a:t>Job Readiness</a:t>
            </a:r>
            <a:br>
              <a:rPr lang="en"/>
            </a:br>
            <a:br>
              <a:rPr lang="en"/>
            </a:br>
            <a:r>
              <a:rPr lang="en" b="1">
                <a:solidFill>
                  <a:schemeClr val="dk1"/>
                </a:solidFill>
              </a:rPr>
              <a:t>Description:</a:t>
            </a:r>
            <a:endParaRPr sz="1400"/>
          </a:p>
          <a:p>
            <a:pPr marL="0" lvl="1" indent="0" algn="l" rtl="0">
              <a:spcBef>
                <a:spcPts val="500"/>
              </a:spcBef>
              <a:spcAft>
                <a:spcPts val="0"/>
              </a:spcAft>
              <a:buNone/>
            </a:pPr>
            <a:r>
              <a:rPr lang="en"/>
              <a:t>Assist adults who have experienced an absence from the workforce</a:t>
            </a:r>
            <a:endParaRPr/>
          </a:p>
          <a:p>
            <a:pPr marL="0" lvl="0" indent="0" algn="l" rtl="0">
              <a:spcBef>
                <a:spcPts val="800"/>
              </a:spcBef>
              <a:spcAft>
                <a:spcPts val="0"/>
              </a:spcAft>
              <a:buSzPts val="1500"/>
              <a:buNone/>
            </a:pPr>
            <a:endParaRPr sz="1400"/>
          </a:p>
          <a:p>
            <a:pPr marL="0" lvl="0" indent="0" algn="l" rtl="0">
              <a:spcBef>
                <a:spcPts val="200"/>
              </a:spcBef>
              <a:spcAft>
                <a:spcPts val="0"/>
              </a:spcAft>
              <a:buSzPts val="1500"/>
              <a:buNone/>
            </a:pPr>
            <a:r>
              <a:rPr lang="en" sz="1400"/>
              <a:t>Goals:</a:t>
            </a:r>
            <a:endParaRPr sz="1400"/>
          </a:p>
          <a:p>
            <a:pPr marL="0" marR="0" lvl="1" indent="0" algn="l" rtl="0">
              <a:lnSpc>
                <a:spcPct val="100000"/>
              </a:lnSpc>
              <a:spcBef>
                <a:spcPts val="200"/>
              </a:spcBef>
              <a:spcAft>
                <a:spcPts val="500"/>
              </a:spcAft>
              <a:buClr>
                <a:srgbClr val="000000"/>
              </a:buClr>
              <a:buSzPts val="1400"/>
              <a:buFont typeface="Arial"/>
              <a:buNone/>
            </a:pPr>
            <a:r>
              <a:rPr lang="en" b="0">
                <a:solidFill>
                  <a:schemeClr val="accent2"/>
                </a:solidFill>
              </a:rPr>
              <a:t>Provide workforce exposure to 30 adults every month</a:t>
            </a:r>
            <a:endParaRPr b="0">
              <a:solidFill>
                <a:schemeClr val="accent2"/>
              </a:solidFill>
            </a:endParaRPr>
          </a:p>
        </p:txBody>
      </p:sp>
      <p:sp>
        <p:nvSpPr>
          <p:cNvPr id="2818" name="Google Shape;2818;p230"/>
          <p:cNvSpPr txBox="1">
            <a:spLocks noGrp="1"/>
          </p:cNvSpPr>
          <p:nvPr>
            <p:ph type="body" idx="3"/>
          </p:nvPr>
        </p:nvSpPr>
        <p:spPr>
          <a:xfrm>
            <a:off x="6201975" y="1449800"/>
            <a:ext cx="2414700" cy="2579400"/>
          </a:xfrm>
          <a:prstGeom prst="rect">
            <a:avLst/>
          </a:prstGeom>
          <a:noFill/>
          <a:ln>
            <a:noFill/>
          </a:ln>
        </p:spPr>
        <p:txBody>
          <a:bodyPr spcFirstLastPara="1" wrap="square" lIns="0" tIns="0" rIns="0" bIns="0" anchor="t" anchorCtr="0">
            <a:noAutofit/>
          </a:bodyPr>
          <a:lstStyle/>
          <a:p>
            <a:pPr marL="0" lvl="0" indent="0" algn="l" rtl="0">
              <a:spcBef>
                <a:spcPts val="800"/>
              </a:spcBef>
              <a:spcAft>
                <a:spcPts val="0"/>
              </a:spcAft>
              <a:buSzPts val="1500"/>
              <a:buNone/>
            </a:pPr>
            <a:r>
              <a:rPr lang="en" sz="1400"/>
              <a:t>Program Name:</a:t>
            </a:r>
            <a:endParaRPr sz="1400"/>
          </a:p>
          <a:p>
            <a:pPr marL="0" lvl="1" indent="0" algn="l" rtl="0">
              <a:spcBef>
                <a:spcPts val="200"/>
              </a:spcBef>
              <a:spcAft>
                <a:spcPts val="0"/>
              </a:spcAft>
              <a:buSzPts val="1400"/>
              <a:buNone/>
            </a:pPr>
            <a:r>
              <a:rPr lang="en"/>
              <a:t>Food Services</a:t>
            </a:r>
            <a:br>
              <a:rPr lang="en"/>
            </a:br>
            <a:endParaRPr/>
          </a:p>
          <a:p>
            <a:pPr marL="0" lvl="1" indent="0" algn="l" rtl="0">
              <a:spcBef>
                <a:spcPts val="500"/>
              </a:spcBef>
              <a:spcAft>
                <a:spcPts val="0"/>
              </a:spcAft>
              <a:buSzPts val="1400"/>
              <a:buNone/>
            </a:pPr>
            <a:r>
              <a:rPr lang="en" b="1">
                <a:solidFill>
                  <a:schemeClr val="dk1"/>
                </a:solidFill>
              </a:rPr>
              <a:t>Description:</a:t>
            </a:r>
            <a:endParaRPr b="1">
              <a:solidFill>
                <a:schemeClr val="dk1"/>
              </a:solidFill>
            </a:endParaRPr>
          </a:p>
          <a:p>
            <a:pPr marL="0" lvl="1" indent="0" algn="l" rtl="0">
              <a:spcBef>
                <a:spcPts val="500"/>
              </a:spcBef>
              <a:spcAft>
                <a:spcPts val="0"/>
              </a:spcAft>
              <a:buNone/>
            </a:pPr>
            <a:r>
              <a:rPr lang="en"/>
              <a:t>Provide meals and groceries to households and individuals</a:t>
            </a:r>
            <a:br>
              <a:rPr lang="en"/>
            </a:br>
            <a:endParaRPr/>
          </a:p>
          <a:p>
            <a:pPr marL="0" lvl="0" indent="0" algn="l" rtl="0">
              <a:spcBef>
                <a:spcPts val="800"/>
              </a:spcBef>
              <a:spcAft>
                <a:spcPts val="0"/>
              </a:spcAft>
              <a:buSzPts val="1500"/>
              <a:buNone/>
            </a:pPr>
            <a:r>
              <a:rPr lang="en" sz="1400"/>
              <a:t>Goals:</a:t>
            </a:r>
            <a:endParaRPr sz="1400" b="0">
              <a:solidFill>
                <a:schemeClr val="accent2"/>
              </a:solidFill>
            </a:endParaRPr>
          </a:p>
          <a:p>
            <a:pPr marL="0" marR="0" lvl="1" indent="0" algn="l" rtl="0">
              <a:lnSpc>
                <a:spcPct val="100000"/>
              </a:lnSpc>
              <a:spcBef>
                <a:spcPts val="200"/>
              </a:spcBef>
              <a:spcAft>
                <a:spcPts val="500"/>
              </a:spcAft>
              <a:buClr>
                <a:srgbClr val="000000"/>
              </a:buClr>
              <a:buSzPts val="1400"/>
              <a:buFont typeface="Arial"/>
              <a:buNone/>
            </a:pPr>
            <a:r>
              <a:rPr lang="en" b="0">
                <a:solidFill>
                  <a:schemeClr val="accent2"/>
                </a:solidFill>
              </a:rPr>
              <a:t>Provide 100 meals every day;</a:t>
            </a:r>
            <a:r>
              <a:rPr lang="en"/>
              <a:t> D</a:t>
            </a:r>
            <a:r>
              <a:rPr lang="en" b="0">
                <a:solidFill>
                  <a:schemeClr val="accent2"/>
                </a:solidFill>
              </a:rPr>
              <a:t>eliver groceries to 300 families a month </a:t>
            </a:r>
            <a:endParaRPr b="0">
              <a:solidFill>
                <a:schemeClr val="accent2"/>
              </a:solidFill>
            </a:endParaRPr>
          </a:p>
        </p:txBody>
      </p:sp>
      <p:sp>
        <p:nvSpPr>
          <p:cNvPr id="2819" name="Google Shape;2819;p230"/>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None/>
            </a:pPr>
            <a:r>
              <a:rPr lang="en"/>
              <a:t>Program Mapping Framework</a:t>
            </a:r>
            <a:endParaRPr/>
          </a:p>
        </p:txBody>
      </p:sp>
      <p:sp>
        <p:nvSpPr>
          <p:cNvPr id="2820" name="Google Shape;2820;p230"/>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700"/>
              <a:buNone/>
            </a:pPr>
            <a:r>
              <a:rPr lang="en"/>
              <a:t>When mapping your programs, provide a clear description and goals for each</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sp>
        <p:nvSpPr>
          <p:cNvPr id="2825" name="Google Shape;2825;p231"/>
          <p:cNvSpPr txBox="1">
            <a:spLocks noGrp="1"/>
          </p:cNvSpPr>
          <p:nvPr>
            <p:ph type="ctrTitle"/>
          </p:nvPr>
        </p:nvSpPr>
        <p:spPr>
          <a:xfrm>
            <a:off x="473414" y="608167"/>
            <a:ext cx="4636500" cy="627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 sz="2400" dirty="0"/>
              <a:t>Questions to Consider When Mapping Programs</a:t>
            </a:r>
            <a:endParaRPr sz="2400" dirty="0"/>
          </a:p>
        </p:txBody>
      </p:sp>
      <p:sp>
        <p:nvSpPr>
          <p:cNvPr id="2826" name="Google Shape;2826;p231"/>
          <p:cNvSpPr txBox="1">
            <a:spLocks noGrp="1"/>
          </p:cNvSpPr>
          <p:nvPr>
            <p:ph type="body" idx="1"/>
          </p:nvPr>
        </p:nvSpPr>
        <p:spPr>
          <a:xfrm>
            <a:off x="473414" y="1487113"/>
            <a:ext cx="3764757" cy="2883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1600" dirty="0">
                <a:solidFill>
                  <a:srgbClr val="434343"/>
                </a:solidFill>
              </a:rPr>
              <a:t>What are the annual measurements and goals for this program?</a:t>
            </a:r>
            <a:endParaRPr sz="1600" dirty="0">
              <a:solidFill>
                <a:srgbClr val="434343"/>
              </a:solidFill>
            </a:endParaRPr>
          </a:p>
          <a:p>
            <a:pPr marL="0" marR="0" lvl="0" indent="0" algn="l" rtl="0">
              <a:lnSpc>
                <a:spcPct val="100000"/>
              </a:lnSpc>
              <a:spcBef>
                <a:spcPts val="0"/>
              </a:spcBef>
              <a:spcAft>
                <a:spcPts val="0"/>
              </a:spcAft>
              <a:buClr>
                <a:srgbClr val="000000"/>
              </a:buClr>
              <a:buSzPts val="1500"/>
              <a:buFont typeface="Arial"/>
              <a:buNone/>
            </a:pPr>
            <a:endParaRPr sz="1600" dirty="0">
              <a:solidFill>
                <a:srgbClr val="434343"/>
              </a:solidFill>
            </a:endParaRPr>
          </a:p>
          <a:p>
            <a:pPr marL="0" marR="0" lvl="0" indent="0" algn="l" rtl="0">
              <a:lnSpc>
                <a:spcPct val="100000"/>
              </a:lnSpc>
              <a:spcBef>
                <a:spcPts val="0"/>
              </a:spcBef>
              <a:spcAft>
                <a:spcPts val="0"/>
              </a:spcAft>
              <a:buClr>
                <a:srgbClr val="000000"/>
              </a:buClr>
              <a:buSzPts val="1500"/>
              <a:buFont typeface="Arial"/>
              <a:buNone/>
            </a:pPr>
            <a:r>
              <a:rPr lang="en" sz="1600" dirty="0">
                <a:solidFill>
                  <a:srgbClr val="434343"/>
                </a:solidFill>
              </a:rPr>
              <a:t>What do your donors, board of directors, and others want to know about this program?</a:t>
            </a:r>
            <a:endParaRPr sz="1600" dirty="0">
              <a:solidFill>
                <a:srgbClr val="434343"/>
              </a:solidFill>
            </a:endParaRPr>
          </a:p>
          <a:p>
            <a:pPr marL="0" marR="0" lvl="0" indent="0" algn="l" rtl="0">
              <a:lnSpc>
                <a:spcPct val="100000"/>
              </a:lnSpc>
              <a:spcBef>
                <a:spcPts val="0"/>
              </a:spcBef>
              <a:spcAft>
                <a:spcPts val="0"/>
              </a:spcAft>
              <a:buClr>
                <a:srgbClr val="000000"/>
              </a:buClr>
              <a:buSzPts val="1500"/>
              <a:buFont typeface="Arial"/>
              <a:buNone/>
            </a:pPr>
            <a:endParaRPr sz="1600" dirty="0">
              <a:solidFill>
                <a:srgbClr val="434343"/>
              </a:solidFill>
            </a:endParaRPr>
          </a:p>
          <a:p>
            <a:pPr marL="0" marR="0" lvl="0" indent="0" algn="l" rtl="0">
              <a:lnSpc>
                <a:spcPct val="100000"/>
              </a:lnSpc>
              <a:spcBef>
                <a:spcPts val="0"/>
              </a:spcBef>
              <a:spcAft>
                <a:spcPts val="0"/>
              </a:spcAft>
              <a:buNone/>
            </a:pPr>
            <a:r>
              <a:rPr lang="en" sz="1600" dirty="0">
                <a:solidFill>
                  <a:srgbClr val="434343"/>
                </a:solidFill>
              </a:rPr>
              <a:t>What reports do you need to run on this program?</a:t>
            </a:r>
            <a:endParaRPr sz="1600" dirty="0">
              <a:solidFill>
                <a:srgbClr val="434343"/>
              </a:solidFill>
            </a:endParaRPr>
          </a:p>
          <a:p>
            <a:pPr marL="0" marR="0" lvl="0" indent="0" algn="l" rtl="0">
              <a:lnSpc>
                <a:spcPct val="100000"/>
              </a:lnSpc>
              <a:spcBef>
                <a:spcPts val="0"/>
              </a:spcBef>
              <a:spcAft>
                <a:spcPts val="0"/>
              </a:spcAft>
              <a:buNone/>
            </a:pPr>
            <a:endParaRPr sz="1600" dirty="0">
              <a:solidFill>
                <a:srgbClr val="434343"/>
              </a:solidFill>
            </a:endParaRPr>
          </a:p>
          <a:p>
            <a:pPr marL="0" marR="0" lvl="0" indent="0" algn="l" rtl="0">
              <a:lnSpc>
                <a:spcPct val="100000"/>
              </a:lnSpc>
              <a:spcBef>
                <a:spcPts val="0"/>
              </a:spcBef>
              <a:spcAft>
                <a:spcPts val="0"/>
              </a:spcAft>
              <a:buClr>
                <a:srgbClr val="000000"/>
              </a:buClr>
              <a:buSzPts val="1500"/>
              <a:buFont typeface="Arial"/>
              <a:buNone/>
            </a:pPr>
            <a:r>
              <a:rPr lang="en" sz="1600" dirty="0">
                <a:solidFill>
                  <a:srgbClr val="434343"/>
                </a:solidFill>
              </a:rPr>
              <a:t>What data do you wish you had related to this program?</a:t>
            </a:r>
            <a:endParaRPr sz="1600" dirty="0">
              <a:solidFill>
                <a:srgbClr val="434343"/>
              </a:solidFill>
            </a:endParaRPr>
          </a:p>
          <a:p>
            <a:pPr marL="0" marR="0" lvl="0" indent="0" algn="l" rtl="0">
              <a:lnSpc>
                <a:spcPct val="100000"/>
              </a:lnSpc>
              <a:spcBef>
                <a:spcPts val="0"/>
              </a:spcBef>
              <a:spcAft>
                <a:spcPts val="0"/>
              </a:spcAft>
              <a:buClr>
                <a:srgbClr val="000000"/>
              </a:buClr>
              <a:buSzPts val="1500"/>
              <a:buFont typeface="Arial"/>
              <a:buNone/>
            </a:pPr>
            <a:endParaRPr sz="1600" dirty="0">
              <a:solidFill>
                <a:srgbClr val="434343"/>
              </a:solidFill>
            </a:endParaRPr>
          </a:p>
          <a:p>
            <a:pPr marL="0" marR="0" lvl="0" indent="0" algn="l" rtl="0">
              <a:lnSpc>
                <a:spcPct val="100000"/>
              </a:lnSpc>
              <a:spcBef>
                <a:spcPts val="0"/>
              </a:spcBef>
              <a:spcAft>
                <a:spcPts val="0"/>
              </a:spcAft>
              <a:buSzPts val="1500"/>
              <a:buNone/>
            </a:pPr>
            <a:endParaRPr sz="1600" dirty="0">
              <a:solidFill>
                <a:srgbClr val="434343"/>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0"/>
        <p:cNvGrpSpPr/>
        <p:nvPr/>
      </p:nvGrpSpPr>
      <p:grpSpPr>
        <a:xfrm>
          <a:off x="0" y="0"/>
          <a:ext cx="0" cy="0"/>
          <a:chOff x="0" y="0"/>
          <a:chExt cx="0" cy="0"/>
        </a:xfrm>
      </p:grpSpPr>
      <p:sp>
        <p:nvSpPr>
          <p:cNvPr id="2831" name="Google Shape;2831;p232"/>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dirty="0"/>
              <a:t>Your turn! Map your programs here</a:t>
            </a:r>
            <a:endParaRPr dirty="0"/>
          </a:p>
        </p:txBody>
      </p:sp>
      <p:sp>
        <p:nvSpPr>
          <p:cNvPr id="2832" name="Google Shape;2832;p232"/>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SzPts val="1700"/>
              <a:buNone/>
            </a:pPr>
            <a:r>
              <a:rPr lang="en" dirty="0"/>
              <a:t>Copy this slide to add more programs as needed</a:t>
            </a:r>
            <a:endParaRPr dirty="0"/>
          </a:p>
        </p:txBody>
      </p:sp>
      <p:sp>
        <p:nvSpPr>
          <p:cNvPr id="2833" name="Google Shape;2833;p232"/>
          <p:cNvSpPr txBox="1">
            <a:spLocks noGrp="1"/>
          </p:cNvSpPr>
          <p:nvPr>
            <p:ph type="body" idx="1"/>
          </p:nvPr>
        </p:nvSpPr>
        <p:spPr>
          <a:xfrm>
            <a:off x="799327" y="1704444"/>
            <a:ext cx="2184300" cy="2075100"/>
          </a:xfrm>
          <a:prstGeom prst="rect">
            <a:avLst/>
          </a:prstGeom>
          <a:noFill/>
          <a:ln w="9525" cap="flat" cmpd="sng">
            <a:solidFill>
              <a:schemeClr val="dk1"/>
            </a:solidFill>
            <a:prstDash val="dash"/>
            <a:round/>
            <a:headEnd type="none" w="sm" len="sm"/>
            <a:tailEnd type="none" w="sm" len="sm"/>
          </a:ln>
        </p:spPr>
        <p:txBody>
          <a:bodyPr spcFirstLastPara="1" wrap="square" lIns="0" tIns="0" rIns="0" bIns="0" anchor="t" anchorCtr="0">
            <a:noAutofit/>
          </a:bodyPr>
          <a:lstStyle/>
          <a:p>
            <a:pPr marL="139700" indent="0"/>
            <a:r>
              <a:rPr lang="en" sz="1200" b="1" dirty="0">
                <a:solidFill>
                  <a:schemeClr val="dk1"/>
                </a:solidFill>
                <a:sym typeface="Arial"/>
              </a:rPr>
              <a:t>Program Name:</a:t>
            </a:r>
            <a:endParaRPr sz="1200" b="1" dirty="0">
              <a:solidFill>
                <a:schemeClr val="dk1"/>
              </a:solidFill>
              <a:sym typeface="Arial"/>
            </a:endParaRPr>
          </a:p>
          <a:p>
            <a:pPr marL="139700" indent="0"/>
            <a:endParaRPr sz="1200" b="1" dirty="0">
              <a:solidFill>
                <a:schemeClr val="dk1"/>
              </a:solidFill>
              <a:sym typeface="Arial"/>
            </a:endParaRPr>
          </a:p>
          <a:p>
            <a:pPr marL="139700" indent="0"/>
            <a:r>
              <a:rPr lang="en" sz="1200" b="1" dirty="0">
                <a:solidFill>
                  <a:schemeClr val="dk1"/>
                </a:solidFill>
                <a:sym typeface="Arial"/>
              </a:rPr>
              <a:t>Description:</a:t>
            </a:r>
            <a:endParaRPr sz="1200" b="1" dirty="0">
              <a:solidFill>
                <a:schemeClr val="dk1"/>
              </a:solidFill>
              <a:sym typeface="Arial"/>
            </a:endParaRPr>
          </a:p>
          <a:p>
            <a:pPr marL="139700" indent="0"/>
            <a:endParaRPr sz="1200" b="1" dirty="0">
              <a:solidFill>
                <a:schemeClr val="dk1"/>
              </a:solidFill>
              <a:sym typeface="Arial"/>
            </a:endParaRPr>
          </a:p>
          <a:p>
            <a:pPr marL="139700" indent="0"/>
            <a:r>
              <a:rPr lang="en" sz="1200" b="1" dirty="0">
                <a:solidFill>
                  <a:schemeClr val="dk1"/>
                </a:solidFill>
                <a:sym typeface="Arial"/>
              </a:rPr>
              <a:t>Goals:</a:t>
            </a:r>
            <a:endParaRPr sz="1200" b="1" dirty="0">
              <a:solidFill>
                <a:schemeClr val="dk1"/>
              </a:solidFill>
              <a:sym typeface="Arial"/>
            </a:endParaRPr>
          </a:p>
        </p:txBody>
      </p:sp>
      <p:sp>
        <p:nvSpPr>
          <p:cNvPr id="13" name="Google Shape;2833;p232">
            <a:extLst>
              <a:ext uri="{FF2B5EF4-FFF2-40B4-BE49-F238E27FC236}">
                <a16:creationId xmlns:a16="http://schemas.microsoft.com/office/drawing/2014/main" id="{6444CD57-A44F-CE70-B895-15F546844970}"/>
              </a:ext>
            </a:extLst>
          </p:cNvPr>
          <p:cNvSpPr txBox="1">
            <a:spLocks/>
          </p:cNvSpPr>
          <p:nvPr/>
        </p:nvSpPr>
        <p:spPr>
          <a:xfrm>
            <a:off x="3442008" y="1704444"/>
            <a:ext cx="2184300" cy="2075100"/>
          </a:xfrm>
          <a:prstGeom prst="rect">
            <a:avLst/>
          </a:prstGeom>
          <a:noFill/>
          <a:ln w="9525" cap="flat" cmpd="sng">
            <a:solidFill>
              <a:schemeClr val="dk1"/>
            </a:solidFill>
            <a:prstDash val="dash"/>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RPr/>
            </a:defPPr>
            <a:lvl1pPr marL="139700" indent="0">
              <a:spcBef>
                <a:spcPts val="800"/>
              </a:spcBef>
              <a:buClr>
                <a:srgbClr val="7F7F7F"/>
              </a:buClr>
              <a:buSzPts val="1500"/>
              <a:buNone/>
              <a:defRPr sz="1200" b="1">
                <a:solidFill>
                  <a:schemeClr val="dk1"/>
                </a:solidFill>
                <a:latin typeface="Salesforce Sans"/>
                <a:ea typeface="Salesforce Sans"/>
                <a:cs typeface="Salesforce Sans"/>
              </a:defRPr>
            </a:lvl1pPr>
            <a:lvl2pPr marL="914400" indent="-317500">
              <a:spcBef>
                <a:spcPts val="200"/>
              </a:spcBef>
              <a:buClr>
                <a:schemeClr val="accent2"/>
              </a:buClr>
              <a:buSzPts val="1400"/>
              <a:buChar char="•"/>
              <a:defRPr>
                <a:solidFill>
                  <a:schemeClr val="accent2"/>
                </a:solidFill>
                <a:latin typeface="Salesforce Sans"/>
                <a:ea typeface="Salesforce Sans"/>
                <a:cs typeface="Salesforce Sans"/>
              </a:defRPr>
            </a:lvl2pPr>
            <a:lvl3pPr marL="1371600" indent="-304800">
              <a:spcBef>
                <a:spcPts val="500"/>
              </a:spcBef>
              <a:buClr>
                <a:schemeClr val="accent2"/>
              </a:buClr>
              <a:buSzPts val="1200"/>
              <a:buChar char="•"/>
              <a:defRPr sz="1200">
                <a:solidFill>
                  <a:schemeClr val="accent2"/>
                </a:solidFill>
                <a:latin typeface="Salesforce Sans"/>
                <a:ea typeface="Salesforce Sans"/>
                <a:cs typeface="Salesforce Sans"/>
              </a:defRPr>
            </a:lvl3pPr>
            <a:lvl4pPr marL="1828800" indent="-298450">
              <a:spcBef>
                <a:spcPts val="500"/>
              </a:spcBef>
              <a:buClr>
                <a:schemeClr val="accent2"/>
              </a:buClr>
              <a:buSzPts val="1100"/>
              <a:buChar char="•"/>
              <a:defRPr sz="1100">
                <a:solidFill>
                  <a:schemeClr val="accent2"/>
                </a:solidFill>
                <a:latin typeface="Salesforce Sans"/>
                <a:ea typeface="Salesforce Sans"/>
                <a:cs typeface="Salesforce Sans"/>
              </a:defRPr>
            </a:lvl4pPr>
            <a:lvl5pPr marL="2286000" indent="-228600">
              <a:spcBef>
                <a:spcPts val="500"/>
              </a:spcBef>
              <a:buClr>
                <a:schemeClr val="dk2"/>
              </a:buClr>
              <a:buSzPts val="1100"/>
              <a:buNone/>
              <a:defRPr sz="1500" b="1">
                <a:solidFill>
                  <a:schemeClr val="dk2"/>
                </a:solidFill>
                <a:latin typeface="Salesforce Sans"/>
                <a:ea typeface="Salesforce Sans"/>
                <a:cs typeface="Salesforce Sans"/>
              </a:defRPr>
            </a:lvl5pPr>
            <a:lvl6pPr marL="2743200" indent="-317500">
              <a:spcBef>
                <a:spcPts val="500"/>
              </a:spcBef>
              <a:buClr>
                <a:schemeClr val="lt2"/>
              </a:buClr>
              <a:buSzPts val="1400"/>
              <a:buChar char="•"/>
              <a:defRPr sz="1500">
                <a:solidFill>
                  <a:schemeClr val="lt2"/>
                </a:solidFill>
                <a:latin typeface="Salesforce Sans"/>
                <a:ea typeface="Salesforce Sans"/>
                <a:cs typeface="Salesforce Sans"/>
              </a:defRPr>
            </a:lvl6pPr>
            <a:lvl7pPr marL="3200400" indent="-317500">
              <a:spcBef>
                <a:spcPts val="300"/>
              </a:spcBef>
              <a:buClr>
                <a:schemeClr val="lt2"/>
              </a:buClr>
              <a:buSzPts val="1400"/>
              <a:buChar char="•"/>
              <a:defRPr sz="1500">
                <a:solidFill>
                  <a:schemeClr val="lt2"/>
                </a:solidFill>
                <a:latin typeface="Salesforce Sans"/>
                <a:ea typeface="Salesforce Sans"/>
                <a:cs typeface="Salesforce Sans"/>
              </a:defRPr>
            </a:lvl7pPr>
            <a:lvl8pPr marL="3657600" indent="-317500">
              <a:spcBef>
                <a:spcPts val="300"/>
              </a:spcBef>
              <a:buClr>
                <a:schemeClr val="lt2"/>
              </a:buClr>
              <a:buSzPts val="1400"/>
              <a:buChar char="•"/>
              <a:defRPr sz="1500">
                <a:solidFill>
                  <a:schemeClr val="lt2"/>
                </a:solidFill>
                <a:latin typeface="Salesforce Sans"/>
                <a:ea typeface="Salesforce Sans"/>
                <a:cs typeface="Salesforce Sans"/>
              </a:defRPr>
            </a:lvl8pPr>
            <a:lvl9pPr marL="4114800" indent="-317500">
              <a:spcBef>
                <a:spcPts val="300"/>
              </a:spcBef>
              <a:buClr>
                <a:schemeClr val="lt2"/>
              </a:buClr>
              <a:buSzPts val="1400"/>
              <a:buChar char="•"/>
              <a:defRPr sz="1500">
                <a:solidFill>
                  <a:schemeClr val="lt2"/>
                </a:solidFill>
                <a:latin typeface="Salesforce Sans"/>
                <a:ea typeface="Salesforce Sans"/>
                <a:cs typeface="Salesforce Sans"/>
              </a:defRPr>
            </a:lvl9pPr>
          </a:lstStyle>
          <a:p>
            <a:r>
              <a:rPr lang="en-US" dirty="0"/>
              <a:t>Program Name:</a:t>
            </a:r>
          </a:p>
          <a:p>
            <a:endParaRPr lang="en-US" dirty="0"/>
          </a:p>
          <a:p>
            <a:r>
              <a:rPr lang="en-US" dirty="0"/>
              <a:t>Description:</a:t>
            </a:r>
          </a:p>
          <a:p>
            <a:endParaRPr lang="en-US" dirty="0"/>
          </a:p>
          <a:p>
            <a:r>
              <a:rPr lang="en-US" dirty="0"/>
              <a:t>Goals:</a:t>
            </a:r>
          </a:p>
        </p:txBody>
      </p:sp>
      <p:sp>
        <p:nvSpPr>
          <p:cNvPr id="15" name="Google Shape;2833;p232">
            <a:extLst>
              <a:ext uri="{FF2B5EF4-FFF2-40B4-BE49-F238E27FC236}">
                <a16:creationId xmlns:a16="http://schemas.microsoft.com/office/drawing/2014/main" id="{A65C9731-E552-4CC6-B00D-BE913CB54A70}"/>
              </a:ext>
            </a:extLst>
          </p:cNvPr>
          <p:cNvSpPr txBox="1">
            <a:spLocks/>
          </p:cNvSpPr>
          <p:nvPr/>
        </p:nvSpPr>
        <p:spPr>
          <a:xfrm>
            <a:off x="6084689" y="1704444"/>
            <a:ext cx="2184300" cy="2075100"/>
          </a:xfrm>
          <a:prstGeom prst="rect">
            <a:avLst/>
          </a:prstGeom>
          <a:noFill/>
          <a:ln w="9525" cap="flat" cmpd="sng">
            <a:solidFill>
              <a:schemeClr val="dk1"/>
            </a:solidFill>
            <a:prstDash val="dash"/>
            <a:round/>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RPr/>
            </a:defPPr>
            <a:lvl1pPr marL="139700" indent="0">
              <a:spcBef>
                <a:spcPts val="800"/>
              </a:spcBef>
              <a:buClr>
                <a:srgbClr val="7F7F7F"/>
              </a:buClr>
              <a:buSzPts val="1500"/>
              <a:buNone/>
              <a:defRPr sz="1200" b="1">
                <a:solidFill>
                  <a:schemeClr val="dk1"/>
                </a:solidFill>
                <a:latin typeface="Salesforce Sans"/>
                <a:ea typeface="Salesforce Sans"/>
                <a:cs typeface="Salesforce Sans"/>
              </a:defRPr>
            </a:lvl1pPr>
            <a:lvl2pPr marL="914400" indent="-317500">
              <a:spcBef>
                <a:spcPts val="200"/>
              </a:spcBef>
              <a:buClr>
                <a:schemeClr val="accent2"/>
              </a:buClr>
              <a:buSzPts val="1400"/>
              <a:buChar char="•"/>
              <a:defRPr>
                <a:solidFill>
                  <a:schemeClr val="accent2"/>
                </a:solidFill>
                <a:latin typeface="Salesforce Sans"/>
                <a:ea typeface="Salesforce Sans"/>
                <a:cs typeface="Salesforce Sans"/>
              </a:defRPr>
            </a:lvl2pPr>
            <a:lvl3pPr marL="1371600" indent="-304800">
              <a:spcBef>
                <a:spcPts val="500"/>
              </a:spcBef>
              <a:buClr>
                <a:schemeClr val="accent2"/>
              </a:buClr>
              <a:buSzPts val="1200"/>
              <a:buChar char="•"/>
              <a:defRPr sz="1200">
                <a:solidFill>
                  <a:schemeClr val="accent2"/>
                </a:solidFill>
                <a:latin typeface="Salesforce Sans"/>
                <a:ea typeface="Salesforce Sans"/>
                <a:cs typeface="Salesforce Sans"/>
              </a:defRPr>
            </a:lvl3pPr>
            <a:lvl4pPr marL="1828800" indent="-298450">
              <a:spcBef>
                <a:spcPts val="500"/>
              </a:spcBef>
              <a:buClr>
                <a:schemeClr val="accent2"/>
              </a:buClr>
              <a:buSzPts val="1100"/>
              <a:buChar char="•"/>
              <a:defRPr sz="1100">
                <a:solidFill>
                  <a:schemeClr val="accent2"/>
                </a:solidFill>
                <a:latin typeface="Salesforce Sans"/>
                <a:ea typeface="Salesforce Sans"/>
                <a:cs typeface="Salesforce Sans"/>
              </a:defRPr>
            </a:lvl4pPr>
            <a:lvl5pPr marL="2286000" indent="-228600">
              <a:spcBef>
                <a:spcPts val="500"/>
              </a:spcBef>
              <a:buClr>
                <a:schemeClr val="dk2"/>
              </a:buClr>
              <a:buSzPts val="1100"/>
              <a:buNone/>
              <a:defRPr sz="1500" b="1">
                <a:solidFill>
                  <a:schemeClr val="dk2"/>
                </a:solidFill>
                <a:latin typeface="Salesforce Sans"/>
                <a:ea typeface="Salesforce Sans"/>
                <a:cs typeface="Salesforce Sans"/>
              </a:defRPr>
            </a:lvl5pPr>
            <a:lvl6pPr marL="2743200" indent="-317500">
              <a:spcBef>
                <a:spcPts val="500"/>
              </a:spcBef>
              <a:buClr>
                <a:schemeClr val="lt2"/>
              </a:buClr>
              <a:buSzPts val="1400"/>
              <a:buChar char="•"/>
              <a:defRPr sz="1500">
                <a:solidFill>
                  <a:schemeClr val="lt2"/>
                </a:solidFill>
                <a:latin typeface="Salesforce Sans"/>
                <a:ea typeface="Salesforce Sans"/>
                <a:cs typeface="Salesforce Sans"/>
              </a:defRPr>
            </a:lvl6pPr>
            <a:lvl7pPr marL="3200400" indent="-317500">
              <a:spcBef>
                <a:spcPts val="300"/>
              </a:spcBef>
              <a:buClr>
                <a:schemeClr val="lt2"/>
              </a:buClr>
              <a:buSzPts val="1400"/>
              <a:buChar char="•"/>
              <a:defRPr sz="1500">
                <a:solidFill>
                  <a:schemeClr val="lt2"/>
                </a:solidFill>
                <a:latin typeface="Salesforce Sans"/>
                <a:ea typeface="Salesforce Sans"/>
                <a:cs typeface="Salesforce Sans"/>
              </a:defRPr>
            </a:lvl7pPr>
            <a:lvl8pPr marL="3657600" indent="-317500">
              <a:spcBef>
                <a:spcPts val="300"/>
              </a:spcBef>
              <a:buClr>
                <a:schemeClr val="lt2"/>
              </a:buClr>
              <a:buSzPts val="1400"/>
              <a:buChar char="•"/>
              <a:defRPr sz="1500">
                <a:solidFill>
                  <a:schemeClr val="lt2"/>
                </a:solidFill>
                <a:latin typeface="Salesforce Sans"/>
                <a:ea typeface="Salesforce Sans"/>
                <a:cs typeface="Salesforce Sans"/>
              </a:defRPr>
            </a:lvl8pPr>
            <a:lvl9pPr marL="4114800" indent="-317500">
              <a:spcBef>
                <a:spcPts val="300"/>
              </a:spcBef>
              <a:buClr>
                <a:schemeClr val="lt2"/>
              </a:buClr>
              <a:buSzPts val="1400"/>
              <a:buChar char="•"/>
              <a:defRPr sz="1500">
                <a:solidFill>
                  <a:schemeClr val="lt2"/>
                </a:solidFill>
                <a:latin typeface="Salesforce Sans"/>
                <a:ea typeface="Salesforce Sans"/>
                <a:cs typeface="Salesforce Sans"/>
              </a:defRPr>
            </a:lvl9pPr>
          </a:lstStyle>
          <a:p>
            <a:r>
              <a:rPr lang="en-US" dirty="0"/>
              <a:t>Program Name:</a:t>
            </a:r>
          </a:p>
          <a:p>
            <a:endParaRPr lang="en-US" dirty="0"/>
          </a:p>
          <a:p>
            <a:r>
              <a:rPr lang="en-US" dirty="0"/>
              <a:t>Description:</a:t>
            </a:r>
          </a:p>
          <a:p>
            <a:endParaRPr lang="en-US" dirty="0"/>
          </a:p>
          <a:p>
            <a:r>
              <a:rPr lang="en-US" dirty="0"/>
              <a:t>Goals: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39"/>
        <p:cNvGrpSpPr/>
        <p:nvPr/>
      </p:nvGrpSpPr>
      <p:grpSpPr>
        <a:xfrm>
          <a:off x="0" y="0"/>
          <a:ext cx="0" cy="0"/>
          <a:chOff x="0" y="0"/>
          <a:chExt cx="0" cy="0"/>
        </a:xfrm>
      </p:grpSpPr>
      <p:sp>
        <p:nvSpPr>
          <p:cNvPr id="2840" name="Google Shape;2840;p233"/>
          <p:cNvSpPr txBox="1">
            <a:spLocks noGrp="1"/>
          </p:cNvSpPr>
          <p:nvPr>
            <p:ph type="title"/>
          </p:nvPr>
        </p:nvSpPr>
        <p:spPr>
          <a:xfrm>
            <a:off x="428737" y="1622156"/>
            <a:ext cx="3369900" cy="12243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None/>
            </a:pPr>
            <a:r>
              <a:rPr lang="en"/>
              <a:t>Map Your Services</a:t>
            </a:r>
            <a:endParaRPr/>
          </a:p>
        </p:txBody>
      </p:sp>
      <p:sp>
        <p:nvSpPr>
          <p:cNvPr id="2841" name="Google Shape;2841;p233"/>
          <p:cNvSpPr txBox="1">
            <a:spLocks noGrp="1"/>
          </p:cNvSpPr>
          <p:nvPr>
            <p:ph type="body" idx="1"/>
          </p:nvPr>
        </p:nvSpPr>
        <p:spPr>
          <a:xfrm>
            <a:off x="4769409" y="1922525"/>
            <a:ext cx="3837300" cy="1298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500"/>
              <a:buNone/>
            </a:pPr>
            <a:r>
              <a:rPr lang="en" dirty="0"/>
              <a:t>Now that you’ve identified your programs, let’s map the services for each. </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6"/>
        <p:cNvGrpSpPr/>
        <p:nvPr/>
      </p:nvGrpSpPr>
      <p:grpSpPr>
        <a:xfrm>
          <a:off x="0" y="0"/>
          <a:ext cx="0" cy="0"/>
          <a:chOff x="0" y="0"/>
          <a:chExt cx="0" cy="0"/>
        </a:xfrm>
      </p:grpSpPr>
      <p:sp>
        <p:nvSpPr>
          <p:cNvPr id="2849" name="Google Shape;2849;p234"/>
          <p:cNvSpPr txBox="1">
            <a:spLocks noGrp="1"/>
          </p:cNvSpPr>
          <p:nvPr>
            <p:ph type="body" idx="2"/>
          </p:nvPr>
        </p:nvSpPr>
        <p:spPr>
          <a:xfrm>
            <a:off x="428737" y="1054679"/>
            <a:ext cx="8394900" cy="2375700"/>
          </a:xfrm>
          <a:prstGeom prst="rect">
            <a:avLst/>
          </a:prstGeom>
        </p:spPr>
        <p:txBody>
          <a:bodyPr spcFirstLastPara="1" wrap="square" lIns="0" tIns="0" rIns="0" bIns="0" anchor="t" anchorCtr="0">
            <a:noAutofit/>
          </a:bodyPr>
          <a:lstStyle/>
          <a:p>
            <a:pPr marL="0" lvl="0" indent="0" algn="l" rtl="0">
              <a:spcBef>
                <a:spcPts val="800"/>
              </a:spcBef>
              <a:spcAft>
                <a:spcPts val="0"/>
              </a:spcAft>
              <a:buNone/>
            </a:pPr>
            <a:r>
              <a:rPr lang="en" dirty="0"/>
              <a:t>When considering the services you offer, think about what activities your organization runs and how you measure success.</a:t>
            </a:r>
            <a:endParaRPr dirty="0"/>
          </a:p>
          <a:p>
            <a:pPr marL="0" lvl="0" indent="0" algn="l" rtl="0">
              <a:spcBef>
                <a:spcPts val="800"/>
              </a:spcBef>
              <a:spcAft>
                <a:spcPts val="0"/>
              </a:spcAft>
              <a:buNone/>
            </a:pPr>
            <a:endParaRPr dirty="0"/>
          </a:p>
          <a:p>
            <a:pPr marL="0" lvl="0" indent="0" algn="l" rtl="0">
              <a:spcBef>
                <a:spcPts val="800"/>
              </a:spcBef>
              <a:spcAft>
                <a:spcPts val="0"/>
              </a:spcAft>
              <a:buNone/>
            </a:pPr>
            <a:r>
              <a:rPr lang="en" sz="1400" b="1" dirty="0">
                <a:solidFill>
                  <a:schemeClr val="dk1"/>
                </a:solidFill>
              </a:rPr>
              <a:t>Program</a:t>
            </a:r>
            <a:r>
              <a:rPr lang="en" b="1" dirty="0">
                <a:solidFill>
                  <a:schemeClr val="dk1"/>
                </a:solidFill>
              </a:rPr>
              <a:t> Name: </a:t>
            </a:r>
            <a:r>
              <a:rPr lang="en" dirty="0"/>
              <a:t>Housing Assistance</a:t>
            </a:r>
            <a:endParaRPr dirty="0">
              <a:solidFill>
                <a:srgbClr val="000000"/>
              </a:solidFill>
            </a:endParaRPr>
          </a:p>
          <a:p>
            <a:pPr marL="0" lvl="0" indent="0" algn="l" rtl="0">
              <a:spcBef>
                <a:spcPts val="800"/>
              </a:spcBef>
              <a:spcAft>
                <a:spcPts val="0"/>
              </a:spcAft>
              <a:buNone/>
            </a:pPr>
            <a:r>
              <a:rPr lang="en" b="1" dirty="0">
                <a:solidFill>
                  <a:schemeClr val="dk1"/>
                </a:solidFill>
              </a:rPr>
              <a:t>Description: </a:t>
            </a:r>
            <a:r>
              <a:rPr lang="en" dirty="0"/>
              <a:t>Provide housing subsidies for families with children under the age of 18</a:t>
            </a:r>
            <a:endParaRPr sz="1500" dirty="0"/>
          </a:p>
          <a:p>
            <a:pPr marL="0" lvl="0" indent="0" algn="l" rtl="0">
              <a:spcBef>
                <a:spcPts val="800"/>
              </a:spcBef>
              <a:spcAft>
                <a:spcPts val="0"/>
              </a:spcAft>
              <a:buNone/>
            </a:pPr>
            <a:r>
              <a:rPr lang="en" b="1" dirty="0">
                <a:solidFill>
                  <a:schemeClr val="dk1"/>
                </a:solidFill>
              </a:rPr>
              <a:t>Goals: </a:t>
            </a:r>
            <a:r>
              <a:rPr lang="en" dirty="0"/>
              <a:t>Enroll 30 families by February; </a:t>
            </a:r>
            <a:r>
              <a:rPr lang="en" sz="1400" dirty="0"/>
              <a:t>Distribute $50K in subsidies each month</a:t>
            </a:r>
            <a:endParaRPr dirty="0"/>
          </a:p>
          <a:p>
            <a:pPr marL="0" lvl="0" indent="0" algn="l" rtl="0">
              <a:spcBef>
                <a:spcPts val="800"/>
              </a:spcBef>
              <a:spcAft>
                <a:spcPts val="0"/>
              </a:spcAft>
              <a:buNone/>
            </a:pPr>
            <a:endParaRPr dirty="0"/>
          </a:p>
          <a:p>
            <a:pPr marL="0" marR="0" lvl="0" indent="0" algn="l" rtl="0">
              <a:lnSpc>
                <a:spcPct val="100000"/>
              </a:lnSpc>
              <a:spcBef>
                <a:spcPts val="800"/>
              </a:spcBef>
              <a:spcAft>
                <a:spcPts val="0"/>
              </a:spcAft>
              <a:buNone/>
            </a:pPr>
            <a:r>
              <a:rPr lang="en" b="1" dirty="0">
                <a:solidFill>
                  <a:schemeClr val="accent5"/>
                </a:solidFill>
              </a:rPr>
              <a:t>Service Name: </a:t>
            </a:r>
            <a:r>
              <a:rPr lang="en" dirty="0"/>
              <a:t>Monthly Rent Subsidy</a:t>
            </a:r>
            <a:endParaRPr dirty="0"/>
          </a:p>
          <a:p>
            <a:pPr marL="0" marR="0" lvl="0" indent="0" algn="l" rtl="0">
              <a:lnSpc>
                <a:spcPct val="100000"/>
              </a:lnSpc>
              <a:spcBef>
                <a:spcPts val="800"/>
              </a:spcBef>
              <a:spcAft>
                <a:spcPts val="200"/>
              </a:spcAft>
              <a:buNone/>
            </a:pPr>
            <a:r>
              <a:rPr lang="en" b="1" dirty="0">
                <a:solidFill>
                  <a:schemeClr val="accent5"/>
                </a:solidFill>
              </a:rPr>
              <a:t>What are you tracking/measuring?</a:t>
            </a:r>
            <a:r>
              <a:rPr lang="en" dirty="0">
                <a:solidFill>
                  <a:schemeClr val="accent5"/>
                </a:solidFill>
              </a:rPr>
              <a:t> </a:t>
            </a:r>
            <a:r>
              <a:rPr lang="en" dirty="0"/>
              <a:t>Dollars</a:t>
            </a:r>
            <a:endParaRPr dirty="0"/>
          </a:p>
        </p:txBody>
      </p:sp>
      <p:sp>
        <p:nvSpPr>
          <p:cNvPr id="4" name="Google Shape;2831;p232">
            <a:extLst>
              <a:ext uri="{FF2B5EF4-FFF2-40B4-BE49-F238E27FC236}">
                <a16:creationId xmlns:a16="http://schemas.microsoft.com/office/drawing/2014/main" id="{C2EBAEA9-0640-287C-2BCC-34D85B0686F1}"/>
              </a:ext>
            </a:extLst>
          </p:cNvPr>
          <p:cNvSpPr txBox="1">
            <a:spLocks/>
          </p:cNvSpPr>
          <p:nvPr/>
        </p:nvSpPr>
        <p:spPr>
          <a:xfrm>
            <a:off x="428737" y="47628"/>
            <a:ext cx="7717200" cy="7425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100"/>
              <a:buFont typeface="Arial"/>
              <a:buNone/>
              <a:defRPr sz="2400" b="1" i="0" u="none" strike="noStrike" cap="none">
                <a:solidFill>
                  <a:schemeClr val="accent1"/>
                </a:solidFill>
                <a:latin typeface="Salesforce Sans"/>
                <a:ea typeface="Salesforce Sans"/>
                <a:cs typeface="Salesforce Sans"/>
                <a:sym typeface="Salesforce Sans"/>
              </a:defRPr>
            </a:lvl1pPr>
            <a:lvl2pPr marR="0" lvl="1"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2pPr>
            <a:lvl3pPr marR="0" lvl="2"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3pPr>
            <a:lvl4pPr marR="0" lvl="3"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4pPr>
            <a:lvl5pPr marR="0" lvl="4"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5pPr>
            <a:lvl6pPr marR="0" lvl="5"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6pPr>
            <a:lvl7pPr marR="0" lvl="6"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7pPr>
            <a:lvl8pPr marR="0" lvl="7"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8pPr>
            <a:lvl9pPr marR="0" lvl="8"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9pPr>
          </a:lstStyle>
          <a:p>
            <a:r>
              <a:rPr lang="en-US" dirty="0"/>
              <a:t>Service Mapping Framework</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53"/>
        <p:cNvGrpSpPr/>
        <p:nvPr/>
      </p:nvGrpSpPr>
      <p:grpSpPr>
        <a:xfrm>
          <a:off x="0" y="0"/>
          <a:ext cx="0" cy="0"/>
          <a:chOff x="0" y="0"/>
          <a:chExt cx="0" cy="0"/>
        </a:xfrm>
      </p:grpSpPr>
      <p:sp>
        <p:nvSpPr>
          <p:cNvPr id="2854" name="Google Shape;2854;p235"/>
          <p:cNvSpPr txBox="1">
            <a:spLocks noGrp="1"/>
          </p:cNvSpPr>
          <p:nvPr>
            <p:ph type="ctrTitle"/>
          </p:nvPr>
        </p:nvSpPr>
        <p:spPr>
          <a:xfrm>
            <a:off x="433388" y="1128104"/>
            <a:ext cx="4636500" cy="627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 sz="2400" dirty="0"/>
              <a:t>Questions to Consider When Mapping Services</a:t>
            </a:r>
            <a:endParaRPr sz="2400" dirty="0"/>
          </a:p>
        </p:txBody>
      </p:sp>
      <p:sp>
        <p:nvSpPr>
          <p:cNvPr id="2855" name="Google Shape;2855;p235"/>
          <p:cNvSpPr txBox="1">
            <a:spLocks noGrp="1"/>
          </p:cNvSpPr>
          <p:nvPr>
            <p:ph type="body" idx="1"/>
          </p:nvPr>
        </p:nvSpPr>
        <p:spPr>
          <a:xfrm>
            <a:off x="433388" y="1675800"/>
            <a:ext cx="4214710" cy="521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600" dirty="0">
              <a:solidFill>
                <a:srgbClr val="434343"/>
              </a:solidFill>
            </a:endParaRPr>
          </a:p>
          <a:p>
            <a:pPr marL="0" marR="0" lvl="0" indent="0" algn="l" rtl="0">
              <a:lnSpc>
                <a:spcPct val="100000"/>
              </a:lnSpc>
              <a:spcBef>
                <a:spcPts val="0"/>
              </a:spcBef>
              <a:spcAft>
                <a:spcPts val="0"/>
              </a:spcAft>
              <a:buNone/>
            </a:pPr>
            <a:r>
              <a:rPr lang="en" sz="1600" dirty="0">
                <a:solidFill>
                  <a:srgbClr val="434343"/>
                </a:solidFill>
              </a:rPr>
              <a:t>What activities do staff provide to participants as part of a program?</a:t>
            </a:r>
            <a:endParaRPr sz="1600" dirty="0">
              <a:solidFill>
                <a:srgbClr val="434343"/>
              </a:solidFill>
            </a:endParaRPr>
          </a:p>
          <a:p>
            <a:pPr marL="0" marR="0" lvl="0" indent="0" algn="l" rtl="0">
              <a:lnSpc>
                <a:spcPct val="100000"/>
              </a:lnSpc>
              <a:spcBef>
                <a:spcPts val="0"/>
              </a:spcBef>
              <a:spcAft>
                <a:spcPts val="0"/>
              </a:spcAft>
              <a:buNone/>
            </a:pPr>
            <a:endParaRPr sz="1600" dirty="0">
              <a:solidFill>
                <a:srgbClr val="434343"/>
              </a:solidFill>
            </a:endParaRPr>
          </a:p>
          <a:p>
            <a:pPr marL="0" marR="0" lvl="0" indent="0" algn="l" rtl="0">
              <a:lnSpc>
                <a:spcPct val="100000"/>
              </a:lnSpc>
              <a:spcBef>
                <a:spcPts val="0"/>
              </a:spcBef>
              <a:spcAft>
                <a:spcPts val="0"/>
              </a:spcAft>
              <a:buNone/>
            </a:pPr>
            <a:r>
              <a:rPr lang="en" sz="1600" dirty="0">
                <a:solidFill>
                  <a:srgbClr val="434343"/>
                </a:solidFill>
              </a:rPr>
              <a:t>How do you measure that you have achieved your program goals?</a:t>
            </a:r>
            <a:endParaRPr sz="1600" dirty="0">
              <a:solidFill>
                <a:srgbClr val="434343"/>
              </a:solidFill>
            </a:endParaRPr>
          </a:p>
          <a:p>
            <a:pPr marL="0" marR="0" lvl="0" indent="0" algn="l" rtl="0">
              <a:lnSpc>
                <a:spcPct val="100000"/>
              </a:lnSpc>
              <a:spcBef>
                <a:spcPts val="0"/>
              </a:spcBef>
              <a:spcAft>
                <a:spcPts val="0"/>
              </a:spcAft>
              <a:buNone/>
            </a:pPr>
            <a:endParaRPr sz="1600" dirty="0">
              <a:solidFill>
                <a:srgbClr val="434343"/>
              </a:solidFill>
            </a:endParaRPr>
          </a:p>
          <a:p>
            <a:pPr marL="0" marR="0" lvl="0" indent="0" algn="l" rtl="0">
              <a:lnSpc>
                <a:spcPct val="100000"/>
              </a:lnSpc>
              <a:spcBef>
                <a:spcPts val="0"/>
              </a:spcBef>
              <a:spcAft>
                <a:spcPts val="0"/>
              </a:spcAft>
              <a:buNone/>
            </a:pPr>
            <a:r>
              <a:rPr lang="en" sz="1600" dirty="0">
                <a:solidFill>
                  <a:srgbClr val="434343"/>
                </a:solidFill>
              </a:rPr>
              <a:t>What activities do you need to track to report to donors and other stakeholders?</a:t>
            </a:r>
            <a:endParaRPr sz="1600" dirty="0">
              <a:solidFill>
                <a:srgbClr val="434343"/>
              </a:solidFill>
            </a:endParaRPr>
          </a:p>
          <a:p>
            <a:pPr marL="0" marR="0" lvl="0" indent="0" algn="l" rtl="0">
              <a:lnSpc>
                <a:spcPct val="100000"/>
              </a:lnSpc>
              <a:spcBef>
                <a:spcPts val="0"/>
              </a:spcBef>
              <a:spcAft>
                <a:spcPts val="0"/>
              </a:spcAft>
              <a:buNone/>
            </a:pPr>
            <a:endParaRPr sz="1600" dirty="0">
              <a:solidFill>
                <a:srgbClr val="434343"/>
              </a:solidFill>
            </a:endParaRPr>
          </a:p>
          <a:p>
            <a:pPr marL="0" marR="0" lvl="0" indent="0" algn="l" rtl="0">
              <a:lnSpc>
                <a:spcPct val="100000"/>
              </a:lnSpc>
              <a:spcBef>
                <a:spcPts val="0"/>
              </a:spcBef>
              <a:spcAft>
                <a:spcPts val="0"/>
              </a:spcAft>
              <a:buNone/>
            </a:pPr>
            <a:endParaRPr sz="1600" dirty="0">
              <a:solidFill>
                <a:srgbClr val="434343"/>
              </a:solidFill>
            </a:endParaRPr>
          </a:p>
          <a:p>
            <a:pPr marL="0" marR="0" lvl="0" indent="0" algn="l" rtl="0">
              <a:lnSpc>
                <a:spcPct val="100000"/>
              </a:lnSpc>
              <a:spcBef>
                <a:spcPts val="0"/>
              </a:spcBef>
              <a:spcAft>
                <a:spcPts val="0"/>
              </a:spcAft>
              <a:buSzPts val="1500"/>
              <a:buNone/>
            </a:pPr>
            <a:endParaRPr sz="1600" dirty="0">
              <a:solidFill>
                <a:srgbClr val="434343"/>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9"/>
        <p:cNvGrpSpPr/>
        <p:nvPr/>
      </p:nvGrpSpPr>
      <p:grpSpPr>
        <a:xfrm>
          <a:off x="0" y="0"/>
          <a:ext cx="0" cy="0"/>
          <a:chOff x="0" y="0"/>
          <a:chExt cx="0" cy="0"/>
        </a:xfrm>
      </p:grpSpPr>
      <p:sp>
        <p:nvSpPr>
          <p:cNvPr id="2860" name="Google Shape;2860;p236"/>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a:t>Example: STEPS Services	</a:t>
            </a:r>
            <a:endParaRPr/>
          </a:p>
        </p:txBody>
      </p:sp>
      <p:sp>
        <p:nvSpPr>
          <p:cNvPr id="2861" name="Google Shape;2861;p236"/>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SzPts val="1700"/>
              <a:buNone/>
            </a:pPr>
            <a:r>
              <a:rPr lang="en"/>
              <a:t>Map services within each program</a:t>
            </a:r>
            <a:endParaRPr/>
          </a:p>
        </p:txBody>
      </p:sp>
      <p:sp>
        <p:nvSpPr>
          <p:cNvPr id="2862" name="Google Shape;2862;p236"/>
          <p:cNvSpPr txBox="1">
            <a:spLocks noGrp="1"/>
          </p:cNvSpPr>
          <p:nvPr>
            <p:ph type="body" idx="1"/>
          </p:nvPr>
        </p:nvSpPr>
        <p:spPr>
          <a:xfrm>
            <a:off x="428725" y="1216225"/>
            <a:ext cx="2184300" cy="1631100"/>
          </a:xfrm>
          <a:prstGeom prst="rect">
            <a:avLst/>
          </a:prstGeom>
          <a:ln w="9525" cap="flat" cmpd="sng">
            <a:solidFill>
              <a:schemeClr val="dk1"/>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dirty="0">
                <a:solidFill>
                  <a:schemeClr val="dk1"/>
                </a:solidFill>
              </a:rPr>
              <a:t>Program Name:</a:t>
            </a:r>
            <a:r>
              <a:rPr lang="en" sz="1200" dirty="0"/>
              <a:t> Housing Assistance</a:t>
            </a:r>
            <a:endParaRPr sz="1200" dirty="0"/>
          </a:p>
          <a:p>
            <a:pPr marL="139700" lvl="0" indent="0" algn="l" rtl="0">
              <a:spcBef>
                <a:spcPts val="800"/>
              </a:spcBef>
              <a:spcAft>
                <a:spcPts val="0"/>
              </a:spcAft>
              <a:buNone/>
            </a:pPr>
            <a:r>
              <a:rPr lang="en" sz="1200" b="1" dirty="0">
                <a:solidFill>
                  <a:schemeClr val="dk1"/>
                </a:solidFill>
              </a:rPr>
              <a:t>Program Goals:</a:t>
            </a:r>
            <a:r>
              <a:rPr lang="en" sz="1200" dirty="0"/>
              <a:t> Enroll 30 families by Feb, 2022; Distribute $50K in subsidies each month</a:t>
            </a:r>
            <a:endParaRPr sz="1200" dirty="0"/>
          </a:p>
          <a:p>
            <a:pPr marL="139700" lvl="0" indent="0" algn="l" rtl="0">
              <a:spcBef>
                <a:spcPts val="800"/>
              </a:spcBef>
              <a:spcAft>
                <a:spcPts val="200"/>
              </a:spcAft>
              <a:buNone/>
            </a:pPr>
            <a:endParaRPr sz="1200" dirty="0"/>
          </a:p>
        </p:txBody>
      </p:sp>
      <p:sp>
        <p:nvSpPr>
          <p:cNvPr id="2863" name="Google Shape;2863;p236"/>
          <p:cNvSpPr txBox="1">
            <a:spLocks noGrp="1"/>
          </p:cNvSpPr>
          <p:nvPr>
            <p:ph type="body" idx="1"/>
          </p:nvPr>
        </p:nvSpPr>
        <p:spPr>
          <a:xfrm>
            <a:off x="2879975" y="1216225"/>
            <a:ext cx="2184300" cy="1631100"/>
          </a:xfrm>
          <a:prstGeom prst="rect">
            <a:avLst/>
          </a:prstGeom>
          <a:ln w="9525" cap="flat" cmpd="sng">
            <a:solidFill>
              <a:schemeClr val="dk1"/>
            </a:solidFill>
            <a:prstDash val="dash"/>
            <a:round/>
            <a:headEnd type="none" w="sm" len="sm"/>
            <a:tailEnd type="none" w="sm" len="sm"/>
          </a:ln>
        </p:spPr>
        <p:txBody>
          <a:bodyPr spcFirstLastPara="1" wrap="square" lIns="0" tIns="0" rIns="0" bIns="0" anchor="t" anchorCtr="0">
            <a:noAutofit/>
          </a:bodyPr>
          <a:lstStyle/>
          <a:p>
            <a:pPr marL="139700" marR="0" lvl="0" indent="0" algn="l" rtl="0">
              <a:lnSpc>
                <a:spcPct val="100000"/>
              </a:lnSpc>
              <a:spcBef>
                <a:spcPts val="800"/>
              </a:spcBef>
              <a:spcAft>
                <a:spcPts val="0"/>
              </a:spcAft>
              <a:buNone/>
            </a:pPr>
            <a:r>
              <a:rPr lang="en" sz="1200" b="1">
                <a:solidFill>
                  <a:schemeClr val="dk1"/>
                </a:solidFill>
              </a:rPr>
              <a:t>Program Name:</a:t>
            </a:r>
            <a:r>
              <a:rPr lang="en" sz="1200" b="1"/>
              <a:t> </a:t>
            </a:r>
            <a:r>
              <a:rPr lang="en" sz="1200"/>
              <a:t>Job Readiness</a:t>
            </a:r>
            <a:endParaRPr sz="1200"/>
          </a:p>
          <a:p>
            <a:pPr marL="139700" marR="0" lvl="0" indent="0" algn="l" rtl="0">
              <a:lnSpc>
                <a:spcPct val="100000"/>
              </a:lnSpc>
              <a:spcBef>
                <a:spcPts val="800"/>
              </a:spcBef>
              <a:spcAft>
                <a:spcPts val="0"/>
              </a:spcAft>
              <a:buNone/>
            </a:pPr>
            <a:r>
              <a:rPr lang="en" sz="1200" b="1">
                <a:solidFill>
                  <a:schemeClr val="dk1"/>
                </a:solidFill>
              </a:rPr>
              <a:t>Program Goals:</a:t>
            </a:r>
            <a:r>
              <a:rPr lang="en" sz="1200">
                <a:solidFill>
                  <a:schemeClr val="dk1"/>
                </a:solidFill>
              </a:rPr>
              <a:t> </a:t>
            </a:r>
            <a:r>
              <a:rPr lang="en" sz="1200"/>
              <a:t>Provide workforce exposure to 30 adults every month</a:t>
            </a:r>
            <a:endParaRPr sz="1200"/>
          </a:p>
          <a:p>
            <a:pPr marL="139700" marR="0" lvl="0" indent="0" algn="l" rtl="0">
              <a:lnSpc>
                <a:spcPct val="100000"/>
              </a:lnSpc>
              <a:spcBef>
                <a:spcPts val="800"/>
              </a:spcBef>
              <a:spcAft>
                <a:spcPts val="200"/>
              </a:spcAft>
              <a:buNone/>
            </a:pPr>
            <a:endParaRPr sz="1200"/>
          </a:p>
        </p:txBody>
      </p:sp>
      <p:sp>
        <p:nvSpPr>
          <p:cNvPr id="2864" name="Google Shape;2864;p236"/>
          <p:cNvSpPr txBox="1">
            <a:spLocks noGrp="1"/>
          </p:cNvSpPr>
          <p:nvPr>
            <p:ph type="body" idx="1"/>
          </p:nvPr>
        </p:nvSpPr>
        <p:spPr>
          <a:xfrm>
            <a:off x="5331225" y="1216225"/>
            <a:ext cx="2184300" cy="1631100"/>
          </a:xfrm>
          <a:prstGeom prst="rect">
            <a:avLst/>
          </a:prstGeom>
          <a:ln w="9525" cap="flat" cmpd="sng">
            <a:solidFill>
              <a:schemeClr val="dk1"/>
            </a:solidFill>
            <a:prstDash val="dash"/>
            <a:round/>
            <a:headEnd type="none" w="sm" len="sm"/>
            <a:tailEnd type="none" w="sm" len="sm"/>
          </a:ln>
        </p:spPr>
        <p:txBody>
          <a:bodyPr spcFirstLastPara="1" wrap="square" lIns="0" tIns="0" rIns="0" bIns="0" anchor="t" anchorCtr="0">
            <a:noAutofit/>
          </a:bodyPr>
          <a:lstStyle/>
          <a:p>
            <a:pPr marL="139700" marR="0" lvl="0" indent="0" algn="l" rtl="0">
              <a:lnSpc>
                <a:spcPct val="100000"/>
              </a:lnSpc>
              <a:spcBef>
                <a:spcPts val="800"/>
              </a:spcBef>
              <a:spcAft>
                <a:spcPts val="0"/>
              </a:spcAft>
              <a:buNone/>
            </a:pPr>
            <a:r>
              <a:rPr lang="en" sz="1200" b="1" dirty="0">
                <a:solidFill>
                  <a:schemeClr val="dk1"/>
                </a:solidFill>
              </a:rPr>
              <a:t>Program Name:</a:t>
            </a:r>
            <a:r>
              <a:rPr lang="en" sz="1200" dirty="0"/>
              <a:t> Food Services</a:t>
            </a:r>
            <a:endParaRPr sz="1200" dirty="0"/>
          </a:p>
          <a:p>
            <a:pPr marL="139700" marR="0" lvl="0" indent="0" algn="l" rtl="0">
              <a:lnSpc>
                <a:spcPct val="100000"/>
              </a:lnSpc>
              <a:spcBef>
                <a:spcPts val="800"/>
              </a:spcBef>
              <a:spcAft>
                <a:spcPts val="200"/>
              </a:spcAft>
              <a:buNone/>
            </a:pPr>
            <a:r>
              <a:rPr lang="en" sz="1200" b="1" dirty="0">
                <a:solidFill>
                  <a:schemeClr val="dk1"/>
                </a:solidFill>
              </a:rPr>
              <a:t>Program Goals:</a:t>
            </a:r>
            <a:r>
              <a:rPr lang="en" sz="1200" b="1" dirty="0"/>
              <a:t> </a:t>
            </a:r>
            <a:r>
              <a:rPr lang="en" sz="1200" dirty="0"/>
              <a:t>Provide  100 meals everyday;     deliver groceries to 300 families a month </a:t>
            </a:r>
            <a:endParaRPr sz="1200" dirty="0"/>
          </a:p>
        </p:txBody>
      </p:sp>
      <p:sp>
        <p:nvSpPr>
          <p:cNvPr id="2865" name="Google Shape;2865;p236"/>
          <p:cNvSpPr txBox="1">
            <a:spLocks noGrp="1"/>
          </p:cNvSpPr>
          <p:nvPr>
            <p:ph type="body" idx="1"/>
          </p:nvPr>
        </p:nvSpPr>
        <p:spPr>
          <a:xfrm>
            <a:off x="428725" y="2910375"/>
            <a:ext cx="2184300" cy="1080900"/>
          </a:xfrm>
          <a:prstGeom prst="rect">
            <a:avLst/>
          </a:prstGeom>
          <a:ln w="9525" cap="flat" cmpd="sng">
            <a:solidFill>
              <a:schemeClr val="accent3"/>
            </a:solidFill>
            <a:prstDash val="dash"/>
            <a:round/>
            <a:headEnd type="none" w="sm" len="sm"/>
            <a:tailEnd type="none" w="sm" len="sm"/>
          </a:ln>
        </p:spPr>
        <p:txBody>
          <a:bodyPr spcFirstLastPara="1" wrap="square" lIns="0" tIns="0" rIns="0" bIns="0" anchor="t" anchorCtr="0">
            <a:noAutofit/>
          </a:bodyPr>
          <a:lstStyle/>
          <a:p>
            <a:pPr marL="139700" marR="0" lvl="0" indent="0" algn="l" rtl="0">
              <a:lnSpc>
                <a:spcPct val="100000"/>
              </a:lnSpc>
              <a:spcBef>
                <a:spcPts val="800"/>
              </a:spcBef>
              <a:spcAft>
                <a:spcPts val="0"/>
              </a:spcAft>
              <a:buNone/>
            </a:pPr>
            <a:r>
              <a:rPr lang="en" sz="1200" b="1" dirty="0">
                <a:solidFill>
                  <a:schemeClr val="accent5"/>
                </a:solidFill>
              </a:rPr>
              <a:t>Service Name:</a:t>
            </a:r>
            <a:r>
              <a:rPr lang="en" sz="1400" dirty="0">
                <a:solidFill>
                  <a:schemeClr val="accent5"/>
                </a:solidFill>
              </a:rPr>
              <a:t> </a:t>
            </a:r>
            <a:r>
              <a:rPr lang="en" sz="1200" dirty="0"/>
              <a:t>Monthly Rent Subsidy</a:t>
            </a:r>
            <a:endParaRPr sz="1200" dirty="0"/>
          </a:p>
          <a:p>
            <a:pPr marL="139700" marR="0" lvl="0" indent="0" algn="l" rtl="0">
              <a:lnSpc>
                <a:spcPct val="100000"/>
              </a:lnSpc>
              <a:spcBef>
                <a:spcPts val="800"/>
              </a:spcBef>
              <a:spcAft>
                <a:spcPts val="0"/>
              </a:spcAft>
              <a:buNone/>
            </a:pPr>
            <a:r>
              <a:rPr lang="en" sz="1200" b="1" dirty="0">
                <a:solidFill>
                  <a:schemeClr val="accent5"/>
                </a:solidFill>
              </a:rPr>
              <a:t>Measured By:</a:t>
            </a:r>
            <a:r>
              <a:rPr lang="en" sz="1200" dirty="0">
                <a:solidFill>
                  <a:schemeClr val="accent5"/>
                </a:solidFill>
              </a:rPr>
              <a:t> </a:t>
            </a:r>
            <a:r>
              <a:rPr lang="en" sz="1200" dirty="0"/>
              <a:t>Dollars</a:t>
            </a:r>
            <a:endParaRPr sz="1200" dirty="0"/>
          </a:p>
          <a:p>
            <a:pPr marL="139700" lvl="0" indent="0" algn="l" rtl="0">
              <a:spcBef>
                <a:spcPts val="800"/>
              </a:spcBef>
              <a:spcAft>
                <a:spcPts val="0"/>
              </a:spcAft>
              <a:buNone/>
            </a:pPr>
            <a:endParaRPr sz="1200" dirty="0"/>
          </a:p>
          <a:p>
            <a:pPr marL="0" lvl="0" indent="0" algn="l" rtl="0">
              <a:spcBef>
                <a:spcPts val="800"/>
              </a:spcBef>
              <a:spcAft>
                <a:spcPts val="200"/>
              </a:spcAft>
              <a:buNone/>
            </a:pPr>
            <a:endParaRPr sz="1200" dirty="0"/>
          </a:p>
        </p:txBody>
      </p:sp>
      <p:sp>
        <p:nvSpPr>
          <p:cNvPr id="2866" name="Google Shape;2866;p236"/>
          <p:cNvSpPr txBox="1">
            <a:spLocks noGrp="1"/>
          </p:cNvSpPr>
          <p:nvPr>
            <p:ph type="body" idx="1"/>
          </p:nvPr>
        </p:nvSpPr>
        <p:spPr>
          <a:xfrm>
            <a:off x="2867125" y="2910375"/>
            <a:ext cx="2184300" cy="1080900"/>
          </a:xfrm>
          <a:prstGeom prst="rect">
            <a:avLst/>
          </a:prstGeom>
          <a:ln w="9525" cap="flat" cmpd="sng">
            <a:solidFill>
              <a:schemeClr val="accent3"/>
            </a:solidFill>
            <a:prstDash val="dash"/>
            <a:round/>
            <a:headEnd type="none" w="sm" len="sm"/>
            <a:tailEnd type="none" w="sm" len="sm"/>
          </a:ln>
        </p:spPr>
        <p:txBody>
          <a:bodyPr spcFirstLastPara="1" wrap="square" lIns="0" tIns="0" rIns="0" bIns="0" anchor="t" anchorCtr="0">
            <a:noAutofit/>
          </a:bodyPr>
          <a:lstStyle/>
          <a:p>
            <a:pPr marL="139700" marR="0" lvl="0" indent="0" algn="l" rtl="0">
              <a:lnSpc>
                <a:spcPct val="100000"/>
              </a:lnSpc>
              <a:spcBef>
                <a:spcPts val="800"/>
              </a:spcBef>
              <a:spcAft>
                <a:spcPts val="0"/>
              </a:spcAft>
              <a:buNone/>
            </a:pPr>
            <a:r>
              <a:rPr lang="en" sz="1200" b="1" dirty="0">
                <a:solidFill>
                  <a:schemeClr val="accent5"/>
                </a:solidFill>
              </a:rPr>
              <a:t>Service Name:</a:t>
            </a:r>
            <a:r>
              <a:rPr lang="en" sz="1200" dirty="0">
                <a:solidFill>
                  <a:schemeClr val="accent5"/>
                </a:solidFill>
              </a:rPr>
              <a:t> </a:t>
            </a:r>
            <a:r>
              <a:rPr lang="en" sz="1200" dirty="0"/>
              <a:t>Job Interview Training</a:t>
            </a:r>
            <a:endParaRPr sz="1200" dirty="0"/>
          </a:p>
          <a:p>
            <a:pPr marL="139700" lvl="0" indent="0" algn="l" rtl="0">
              <a:spcBef>
                <a:spcPts val="800"/>
              </a:spcBef>
              <a:spcAft>
                <a:spcPts val="0"/>
              </a:spcAft>
              <a:buNone/>
            </a:pPr>
            <a:r>
              <a:rPr lang="en" sz="1200" b="1" dirty="0">
                <a:solidFill>
                  <a:schemeClr val="accent5"/>
                </a:solidFill>
              </a:rPr>
              <a:t>Measured By:</a:t>
            </a:r>
            <a:r>
              <a:rPr lang="en" sz="1200" dirty="0">
                <a:solidFill>
                  <a:schemeClr val="accent5"/>
                </a:solidFill>
              </a:rPr>
              <a:t> </a:t>
            </a:r>
            <a:r>
              <a:rPr lang="en" sz="1200" dirty="0"/>
              <a:t>Hours</a:t>
            </a:r>
            <a:endParaRPr sz="1200" dirty="0"/>
          </a:p>
          <a:p>
            <a:pPr marL="0" lvl="0" indent="0" algn="l" rtl="0">
              <a:spcBef>
                <a:spcPts val="800"/>
              </a:spcBef>
              <a:spcAft>
                <a:spcPts val="200"/>
              </a:spcAft>
              <a:buNone/>
            </a:pPr>
            <a:endParaRPr sz="1200" dirty="0"/>
          </a:p>
        </p:txBody>
      </p:sp>
      <p:sp>
        <p:nvSpPr>
          <p:cNvPr id="2867" name="Google Shape;2867;p236"/>
          <p:cNvSpPr txBox="1">
            <a:spLocks noGrp="1"/>
          </p:cNvSpPr>
          <p:nvPr>
            <p:ph type="body" idx="1"/>
          </p:nvPr>
        </p:nvSpPr>
        <p:spPr>
          <a:xfrm>
            <a:off x="2867125" y="4054325"/>
            <a:ext cx="2184300" cy="1080900"/>
          </a:xfrm>
          <a:prstGeom prst="rect">
            <a:avLst/>
          </a:prstGeom>
          <a:ln w="9525" cap="flat" cmpd="sng">
            <a:solidFill>
              <a:schemeClr val="accent3"/>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dirty="0">
                <a:solidFill>
                  <a:schemeClr val="accent5"/>
                </a:solidFill>
              </a:rPr>
              <a:t>Service Name:</a:t>
            </a:r>
            <a:r>
              <a:rPr lang="en" sz="1200" dirty="0">
                <a:solidFill>
                  <a:schemeClr val="accent5"/>
                </a:solidFill>
              </a:rPr>
              <a:t> </a:t>
            </a:r>
            <a:r>
              <a:rPr lang="en" sz="1200" dirty="0"/>
              <a:t>Computer Skills</a:t>
            </a:r>
            <a:endParaRPr sz="1200" dirty="0"/>
          </a:p>
          <a:p>
            <a:pPr marL="139700" lvl="0" indent="0" algn="l" rtl="0">
              <a:spcBef>
                <a:spcPts val="800"/>
              </a:spcBef>
              <a:spcAft>
                <a:spcPts val="0"/>
              </a:spcAft>
              <a:buNone/>
            </a:pPr>
            <a:r>
              <a:rPr lang="en" sz="1200" b="1" dirty="0">
                <a:solidFill>
                  <a:schemeClr val="accent5"/>
                </a:solidFill>
              </a:rPr>
              <a:t>Measured By:</a:t>
            </a:r>
            <a:r>
              <a:rPr lang="en" sz="1200" dirty="0">
                <a:solidFill>
                  <a:schemeClr val="accent5"/>
                </a:solidFill>
              </a:rPr>
              <a:t> </a:t>
            </a:r>
            <a:r>
              <a:rPr lang="en" sz="1200" dirty="0"/>
              <a:t>Hours</a:t>
            </a:r>
            <a:endParaRPr sz="1200" dirty="0"/>
          </a:p>
          <a:p>
            <a:pPr marL="0" lvl="0" indent="0" algn="l" rtl="0">
              <a:spcBef>
                <a:spcPts val="800"/>
              </a:spcBef>
              <a:spcAft>
                <a:spcPts val="200"/>
              </a:spcAft>
              <a:buNone/>
            </a:pPr>
            <a:endParaRPr sz="1200" dirty="0"/>
          </a:p>
        </p:txBody>
      </p:sp>
      <p:sp>
        <p:nvSpPr>
          <p:cNvPr id="2868" name="Google Shape;2868;p236"/>
          <p:cNvSpPr txBox="1">
            <a:spLocks noGrp="1"/>
          </p:cNvSpPr>
          <p:nvPr>
            <p:ph type="body" idx="1"/>
          </p:nvPr>
        </p:nvSpPr>
        <p:spPr>
          <a:xfrm>
            <a:off x="5331225" y="2910375"/>
            <a:ext cx="2184300" cy="1080900"/>
          </a:xfrm>
          <a:prstGeom prst="rect">
            <a:avLst/>
          </a:prstGeom>
          <a:ln w="9525" cap="flat" cmpd="sng">
            <a:solidFill>
              <a:schemeClr val="accent3"/>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dirty="0">
                <a:solidFill>
                  <a:schemeClr val="accent5"/>
                </a:solidFill>
              </a:rPr>
              <a:t>Service Name: </a:t>
            </a:r>
            <a:r>
              <a:rPr lang="en" sz="1200" dirty="0"/>
              <a:t>Grocery Delivery</a:t>
            </a:r>
            <a:endParaRPr sz="1200" dirty="0"/>
          </a:p>
          <a:p>
            <a:pPr marL="139700" lvl="0" indent="0" algn="l" rtl="0">
              <a:spcBef>
                <a:spcPts val="800"/>
              </a:spcBef>
              <a:spcAft>
                <a:spcPts val="0"/>
              </a:spcAft>
              <a:buNone/>
            </a:pPr>
            <a:r>
              <a:rPr lang="en" sz="1200" b="1" dirty="0">
                <a:solidFill>
                  <a:schemeClr val="accent5"/>
                </a:solidFill>
              </a:rPr>
              <a:t>Measured By: </a:t>
            </a:r>
            <a:r>
              <a:rPr lang="en" sz="1200" dirty="0"/>
              <a:t>Grocery Boxes Delivered </a:t>
            </a:r>
            <a:endParaRPr sz="1200" dirty="0"/>
          </a:p>
          <a:p>
            <a:pPr marL="0" lvl="0" indent="0" algn="l" rtl="0">
              <a:spcBef>
                <a:spcPts val="800"/>
              </a:spcBef>
              <a:spcAft>
                <a:spcPts val="200"/>
              </a:spcAft>
              <a:buNone/>
            </a:pPr>
            <a:endParaRPr sz="1200" dirty="0"/>
          </a:p>
        </p:txBody>
      </p:sp>
      <p:sp>
        <p:nvSpPr>
          <p:cNvPr id="2869" name="Google Shape;2869;p236"/>
          <p:cNvSpPr txBox="1">
            <a:spLocks noGrp="1"/>
          </p:cNvSpPr>
          <p:nvPr>
            <p:ph type="body" idx="1"/>
          </p:nvPr>
        </p:nvSpPr>
        <p:spPr>
          <a:xfrm>
            <a:off x="5331225" y="4054325"/>
            <a:ext cx="2184300" cy="1080900"/>
          </a:xfrm>
          <a:prstGeom prst="rect">
            <a:avLst/>
          </a:prstGeom>
          <a:ln w="9525" cap="flat" cmpd="sng">
            <a:solidFill>
              <a:schemeClr val="accent3"/>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dirty="0">
                <a:solidFill>
                  <a:schemeClr val="accent5"/>
                </a:solidFill>
              </a:rPr>
              <a:t>Service Name:</a:t>
            </a:r>
            <a:r>
              <a:rPr lang="en" sz="1200" dirty="0">
                <a:solidFill>
                  <a:schemeClr val="accent5"/>
                </a:solidFill>
              </a:rPr>
              <a:t> </a:t>
            </a:r>
            <a:r>
              <a:rPr lang="en" sz="1200" dirty="0"/>
              <a:t>Grocery Store Gift Card</a:t>
            </a:r>
            <a:endParaRPr sz="1200" dirty="0"/>
          </a:p>
          <a:p>
            <a:pPr marL="139700" lvl="0" indent="0" algn="l" rtl="0">
              <a:spcBef>
                <a:spcPts val="800"/>
              </a:spcBef>
              <a:spcAft>
                <a:spcPts val="0"/>
              </a:spcAft>
              <a:buNone/>
            </a:pPr>
            <a:r>
              <a:rPr lang="en" sz="1200" b="1" dirty="0">
                <a:solidFill>
                  <a:schemeClr val="accent5"/>
                </a:solidFill>
              </a:rPr>
              <a:t>Measured By:</a:t>
            </a:r>
            <a:r>
              <a:rPr lang="en" sz="1200" dirty="0">
                <a:solidFill>
                  <a:schemeClr val="accent5"/>
                </a:solidFill>
              </a:rPr>
              <a:t> </a:t>
            </a:r>
            <a:r>
              <a:rPr lang="en" sz="1200" dirty="0"/>
              <a:t>Dollars</a:t>
            </a:r>
            <a:endParaRPr sz="1200" dirty="0"/>
          </a:p>
          <a:p>
            <a:pPr marL="0" lvl="0" indent="0" algn="l" rtl="0">
              <a:spcBef>
                <a:spcPts val="800"/>
              </a:spcBef>
              <a:spcAft>
                <a:spcPts val="200"/>
              </a:spcAft>
              <a:buNone/>
            </a:pPr>
            <a:endParaRPr sz="1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3"/>
        <p:cNvGrpSpPr/>
        <p:nvPr/>
      </p:nvGrpSpPr>
      <p:grpSpPr>
        <a:xfrm>
          <a:off x="0" y="0"/>
          <a:ext cx="0" cy="0"/>
          <a:chOff x="0" y="0"/>
          <a:chExt cx="0" cy="0"/>
        </a:xfrm>
      </p:grpSpPr>
      <p:sp>
        <p:nvSpPr>
          <p:cNvPr id="2874" name="Google Shape;2874;p237"/>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a:t>Your turn! Map your services here</a:t>
            </a:r>
            <a:endParaRPr/>
          </a:p>
        </p:txBody>
      </p:sp>
      <p:sp>
        <p:nvSpPr>
          <p:cNvPr id="2875" name="Google Shape;2875;p237"/>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SzPts val="1700"/>
              <a:buNone/>
            </a:pPr>
            <a:r>
              <a:rPr lang="en"/>
              <a:t>Copy this slide to add more services as needed</a:t>
            </a:r>
            <a:endParaRPr/>
          </a:p>
        </p:txBody>
      </p:sp>
      <p:sp>
        <p:nvSpPr>
          <p:cNvPr id="2876" name="Google Shape;2876;p237"/>
          <p:cNvSpPr txBox="1">
            <a:spLocks noGrp="1"/>
          </p:cNvSpPr>
          <p:nvPr>
            <p:ph type="body" idx="1"/>
          </p:nvPr>
        </p:nvSpPr>
        <p:spPr>
          <a:xfrm>
            <a:off x="428725" y="1216225"/>
            <a:ext cx="2184300" cy="1272600"/>
          </a:xfrm>
          <a:prstGeom prst="rect">
            <a:avLst/>
          </a:prstGeom>
          <a:ln w="9525" cap="flat" cmpd="sng">
            <a:solidFill>
              <a:schemeClr val="dk1"/>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a:solidFill>
                  <a:schemeClr val="dk1"/>
                </a:solidFill>
              </a:rPr>
              <a:t>Program Name:</a:t>
            </a:r>
            <a:endParaRPr sz="1200" b="1">
              <a:solidFill>
                <a:schemeClr val="dk1"/>
              </a:solidFill>
            </a:endParaRPr>
          </a:p>
          <a:p>
            <a:pPr marL="139700" lvl="0" indent="0" algn="l" rtl="0">
              <a:spcBef>
                <a:spcPts val="800"/>
              </a:spcBef>
              <a:spcAft>
                <a:spcPts val="0"/>
              </a:spcAft>
              <a:buNone/>
            </a:pPr>
            <a:r>
              <a:rPr lang="en" sz="1200" b="1">
                <a:solidFill>
                  <a:schemeClr val="dk1"/>
                </a:solidFill>
              </a:rPr>
              <a:t>Description:</a:t>
            </a:r>
            <a:endParaRPr sz="1200" b="1">
              <a:solidFill>
                <a:schemeClr val="dk1"/>
              </a:solidFill>
            </a:endParaRPr>
          </a:p>
          <a:p>
            <a:pPr marL="139700" lvl="0" indent="0" algn="l" rtl="0">
              <a:spcBef>
                <a:spcPts val="800"/>
              </a:spcBef>
              <a:spcAft>
                <a:spcPts val="200"/>
              </a:spcAft>
              <a:buNone/>
            </a:pPr>
            <a:r>
              <a:rPr lang="en" sz="1200" b="1">
                <a:solidFill>
                  <a:schemeClr val="dk1"/>
                </a:solidFill>
              </a:rPr>
              <a:t>Goals:</a:t>
            </a:r>
            <a:endParaRPr sz="1200" b="1">
              <a:solidFill>
                <a:schemeClr val="dk1"/>
              </a:solidFill>
            </a:endParaRPr>
          </a:p>
        </p:txBody>
      </p:sp>
      <p:sp>
        <p:nvSpPr>
          <p:cNvPr id="2877" name="Google Shape;2877;p237"/>
          <p:cNvSpPr txBox="1">
            <a:spLocks noGrp="1"/>
          </p:cNvSpPr>
          <p:nvPr>
            <p:ph type="body" idx="1"/>
          </p:nvPr>
        </p:nvSpPr>
        <p:spPr>
          <a:xfrm>
            <a:off x="2879975" y="1216225"/>
            <a:ext cx="2184300" cy="1272600"/>
          </a:xfrm>
          <a:prstGeom prst="rect">
            <a:avLst/>
          </a:prstGeom>
          <a:ln w="9525" cap="flat" cmpd="sng">
            <a:solidFill>
              <a:schemeClr val="dk1"/>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a:solidFill>
                  <a:schemeClr val="dk1"/>
                </a:solidFill>
              </a:rPr>
              <a:t>Program Name:</a:t>
            </a:r>
            <a:endParaRPr sz="1200" b="1">
              <a:solidFill>
                <a:schemeClr val="dk1"/>
              </a:solidFill>
            </a:endParaRPr>
          </a:p>
          <a:p>
            <a:pPr marL="139700" lvl="0" indent="0" algn="l" rtl="0">
              <a:spcBef>
                <a:spcPts val="800"/>
              </a:spcBef>
              <a:spcAft>
                <a:spcPts val="0"/>
              </a:spcAft>
              <a:buNone/>
            </a:pPr>
            <a:r>
              <a:rPr lang="en" sz="1200" b="1">
                <a:solidFill>
                  <a:schemeClr val="dk1"/>
                </a:solidFill>
              </a:rPr>
              <a:t>Description:</a:t>
            </a:r>
            <a:endParaRPr sz="1200" b="1">
              <a:solidFill>
                <a:schemeClr val="dk1"/>
              </a:solidFill>
            </a:endParaRPr>
          </a:p>
          <a:p>
            <a:pPr marL="139700" lvl="0" indent="0" algn="l" rtl="0">
              <a:spcBef>
                <a:spcPts val="800"/>
              </a:spcBef>
              <a:spcAft>
                <a:spcPts val="200"/>
              </a:spcAft>
              <a:buNone/>
            </a:pPr>
            <a:r>
              <a:rPr lang="en" sz="1200" b="1">
                <a:solidFill>
                  <a:schemeClr val="dk1"/>
                </a:solidFill>
              </a:rPr>
              <a:t>Goals:</a:t>
            </a:r>
            <a:endParaRPr sz="1200" b="1">
              <a:solidFill>
                <a:schemeClr val="dk1"/>
              </a:solidFill>
            </a:endParaRPr>
          </a:p>
        </p:txBody>
      </p:sp>
      <p:sp>
        <p:nvSpPr>
          <p:cNvPr id="2878" name="Google Shape;2878;p237"/>
          <p:cNvSpPr txBox="1">
            <a:spLocks noGrp="1"/>
          </p:cNvSpPr>
          <p:nvPr>
            <p:ph type="body" idx="1"/>
          </p:nvPr>
        </p:nvSpPr>
        <p:spPr>
          <a:xfrm>
            <a:off x="5331225" y="1216225"/>
            <a:ext cx="2184300" cy="1272600"/>
          </a:xfrm>
          <a:prstGeom prst="rect">
            <a:avLst/>
          </a:prstGeom>
          <a:ln w="9525" cap="flat" cmpd="sng">
            <a:solidFill>
              <a:schemeClr val="dk1"/>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a:solidFill>
                  <a:schemeClr val="dk1"/>
                </a:solidFill>
              </a:rPr>
              <a:t>Program Name:</a:t>
            </a:r>
            <a:endParaRPr sz="1200" b="1">
              <a:solidFill>
                <a:schemeClr val="dk1"/>
              </a:solidFill>
            </a:endParaRPr>
          </a:p>
          <a:p>
            <a:pPr marL="139700" lvl="0" indent="0" algn="l" rtl="0">
              <a:spcBef>
                <a:spcPts val="800"/>
              </a:spcBef>
              <a:spcAft>
                <a:spcPts val="0"/>
              </a:spcAft>
              <a:buNone/>
            </a:pPr>
            <a:r>
              <a:rPr lang="en" sz="1200" b="1">
                <a:solidFill>
                  <a:schemeClr val="dk1"/>
                </a:solidFill>
              </a:rPr>
              <a:t>Description:</a:t>
            </a:r>
            <a:endParaRPr sz="1200" b="1">
              <a:solidFill>
                <a:schemeClr val="dk1"/>
              </a:solidFill>
            </a:endParaRPr>
          </a:p>
          <a:p>
            <a:pPr marL="139700" lvl="0" indent="0" algn="l" rtl="0">
              <a:spcBef>
                <a:spcPts val="800"/>
              </a:spcBef>
              <a:spcAft>
                <a:spcPts val="200"/>
              </a:spcAft>
              <a:buNone/>
            </a:pPr>
            <a:r>
              <a:rPr lang="en" sz="1200" b="1">
                <a:solidFill>
                  <a:schemeClr val="dk1"/>
                </a:solidFill>
              </a:rPr>
              <a:t>Goals:</a:t>
            </a:r>
            <a:endParaRPr sz="1200" b="1">
              <a:solidFill>
                <a:schemeClr val="dk1"/>
              </a:solidFill>
            </a:endParaRPr>
          </a:p>
        </p:txBody>
      </p:sp>
      <p:sp>
        <p:nvSpPr>
          <p:cNvPr id="2879" name="Google Shape;2879;p237"/>
          <p:cNvSpPr txBox="1">
            <a:spLocks noGrp="1"/>
          </p:cNvSpPr>
          <p:nvPr>
            <p:ph type="body" idx="1"/>
          </p:nvPr>
        </p:nvSpPr>
        <p:spPr>
          <a:xfrm>
            <a:off x="428725" y="2605575"/>
            <a:ext cx="2184300" cy="948000"/>
          </a:xfrm>
          <a:prstGeom prst="rect">
            <a:avLst/>
          </a:prstGeom>
          <a:ln w="9525" cap="flat" cmpd="sng">
            <a:solidFill>
              <a:schemeClr val="accent3"/>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dirty="0">
                <a:solidFill>
                  <a:schemeClr val="accent5"/>
                </a:solidFill>
              </a:rPr>
              <a:t>Service Name:</a:t>
            </a:r>
            <a:endParaRPr sz="1200" b="1" dirty="0">
              <a:solidFill>
                <a:schemeClr val="accent5"/>
              </a:solidFill>
            </a:endParaRPr>
          </a:p>
          <a:p>
            <a:pPr marL="139700" lvl="0" indent="0" algn="l" rtl="0">
              <a:spcBef>
                <a:spcPts val="800"/>
              </a:spcBef>
              <a:spcAft>
                <a:spcPts val="0"/>
              </a:spcAft>
              <a:buNone/>
            </a:pPr>
            <a:r>
              <a:rPr lang="en" sz="1200" b="1" dirty="0">
                <a:solidFill>
                  <a:schemeClr val="accent5"/>
                </a:solidFill>
              </a:rPr>
              <a:t>Measured By:</a:t>
            </a:r>
            <a:endParaRPr sz="1200" b="1" dirty="0">
              <a:solidFill>
                <a:schemeClr val="accent5"/>
              </a:solidFill>
            </a:endParaRPr>
          </a:p>
          <a:p>
            <a:pPr marL="0" lvl="0" indent="0" algn="l" rtl="0">
              <a:spcBef>
                <a:spcPts val="800"/>
              </a:spcBef>
              <a:spcAft>
                <a:spcPts val="200"/>
              </a:spcAft>
              <a:buNone/>
            </a:pPr>
            <a:endParaRPr sz="1200" b="1" dirty="0">
              <a:solidFill>
                <a:schemeClr val="accent5"/>
              </a:solidFill>
            </a:endParaRPr>
          </a:p>
        </p:txBody>
      </p:sp>
      <p:sp>
        <p:nvSpPr>
          <p:cNvPr id="2880" name="Google Shape;2880;p237"/>
          <p:cNvSpPr txBox="1">
            <a:spLocks noGrp="1"/>
          </p:cNvSpPr>
          <p:nvPr>
            <p:ph type="body" idx="1"/>
          </p:nvPr>
        </p:nvSpPr>
        <p:spPr>
          <a:xfrm>
            <a:off x="428725" y="3685138"/>
            <a:ext cx="2184300" cy="948000"/>
          </a:xfrm>
          <a:prstGeom prst="rect">
            <a:avLst/>
          </a:prstGeom>
          <a:ln w="9525" cap="flat" cmpd="sng">
            <a:solidFill>
              <a:schemeClr val="accent3"/>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a:solidFill>
                  <a:schemeClr val="accent5"/>
                </a:solidFill>
              </a:rPr>
              <a:t>Service Name:</a:t>
            </a:r>
            <a:endParaRPr sz="1200" b="1">
              <a:solidFill>
                <a:schemeClr val="accent5"/>
              </a:solidFill>
            </a:endParaRPr>
          </a:p>
          <a:p>
            <a:pPr marL="139700" lvl="0" indent="0" algn="l" rtl="0">
              <a:spcBef>
                <a:spcPts val="800"/>
              </a:spcBef>
              <a:spcAft>
                <a:spcPts val="0"/>
              </a:spcAft>
              <a:buNone/>
            </a:pPr>
            <a:r>
              <a:rPr lang="en" sz="1200" b="1">
                <a:solidFill>
                  <a:schemeClr val="accent5"/>
                </a:solidFill>
              </a:rPr>
              <a:t>Measured By:</a:t>
            </a:r>
            <a:endParaRPr sz="1200" b="1">
              <a:solidFill>
                <a:schemeClr val="accent5"/>
              </a:solidFill>
            </a:endParaRPr>
          </a:p>
          <a:p>
            <a:pPr marL="0" lvl="0" indent="0" algn="l" rtl="0">
              <a:spcBef>
                <a:spcPts val="800"/>
              </a:spcBef>
              <a:spcAft>
                <a:spcPts val="200"/>
              </a:spcAft>
              <a:buNone/>
            </a:pPr>
            <a:endParaRPr sz="1200" b="1">
              <a:solidFill>
                <a:schemeClr val="accent5"/>
              </a:solidFill>
            </a:endParaRPr>
          </a:p>
        </p:txBody>
      </p:sp>
      <p:sp>
        <p:nvSpPr>
          <p:cNvPr id="2881" name="Google Shape;2881;p237"/>
          <p:cNvSpPr txBox="1">
            <a:spLocks noGrp="1"/>
          </p:cNvSpPr>
          <p:nvPr>
            <p:ph type="body" idx="1"/>
          </p:nvPr>
        </p:nvSpPr>
        <p:spPr>
          <a:xfrm>
            <a:off x="2867125" y="2605575"/>
            <a:ext cx="2184300" cy="948000"/>
          </a:xfrm>
          <a:prstGeom prst="rect">
            <a:avLst/>
          </a:prstGeom>
          <a:ln w="9525" cap="flat" cmpd="sng">
            <a:solidFill>
              <a:schemeClr val="accent3"/>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a:solidFill>
                  <a:schemeClr val="accent5"/>
                </a:solidFill>
              </a:rPr>
              <a:t>Service Name:</a:t>
            </a:r>
            <a:endParaRPr sz="1200" b="1">
              <a:solidFill>
                <a:schemeClr val="accent5"/>
              </a:solidFill>
            </a:endParaRPr>
          </a:p>
          <a:p>
            <a:pPr marL="139700" lvl="0" indent="0" algn="l" rtl="0">
              <a:spcBef>
                <a:spcPts val="800"/>
              </a:spcBef>
              <a:spcAft>
                <a:spcPts val="0"/>
              </a:spcAft>
              <a:buNone/>
            </a:pPr>
            <a:r>
              <a:rPr lang="en" sz="1200" b="1">
                <a:solidFill>
                  <a:schemeClr val="accent5"/>
                </a:solidFill>
              </a:rPr>
              <a:t>Measured By:</a:t>
            </a:r>
            <a:endParaRPr sz="1200" b="1">
              <a:solidFill>
                <a:schemeClr val="accent5"/>
              </a:solidFill>
            </a:endParaRPr>
          </a:p>
          <a:p>
            <a:pPr marL="0" lvl="0" indent="0" algn="l" rtl="0">
              <a:spcBef>
                <a:spcPts val="800"/>
              </a:spcBef>
              <a:spcAft>
                <a:spcPts val="200"/>
              </a:spcAft>
              <a:buNone/>
            </a:pPr>
            <a:endParaRPr sz="1200" b="1">
              <a:solidFill>
                <a:schemeClr val="accent5"/>
              </a:solidFill>
            </a:endParaRPr>
          </a:p>
        </p:txBody>
      </p:sp>
      <p:sp>
        <p:nvSpPr>
          <p:cNvPr id="2882" name="Google Shape;2882;p237"/>
          <p:cNvSpPr txBox="1">
            <a:spLocks noGrp="1"/>
          </p:cNvSpPr>
          <p:nvPr>
            <p:ph type="body" idx="1"/>
          </p:nvPr>
        </p:nvSpPr>
        <p:spPr>
          <a:xfrm>
            <a:off x="2867125" y="3685138"/>
            <a:ext cx="2184300" cy="948000"/>
          </a:xfrm>
          <a:prstGeom prst="rect">
            <a:avLst/>
          </a:prstGeom>
          <a:ln w="9525" cap="flat" cmpd="sng">
            <a:solidFill>
              <a:schemeClr val="accent3"/>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a:solidFill>
                  <a:schemeClr val="accent5"/>
                </a:solidFill>
              </a:rPr>
              <a:t>Service Name:</a:t>
            </a:r>
            <a:endParaRPr sz="1200" b="1">
              <a:solidFill>
                <a:schemeClr val="accent5"/>
              </a:solidFill>
            </a:endParaRPr>
          </a:p>
          <a:p>
            <a:pPr marL="139700" lvl="0" indent="0" algn="l" rtl="0">
              <a:spcBef>
                <a:spcPts val="800"/>
              </a:spcBef>
              <a:spcAft>
                <a:spcPts val="0"/>
              </a:spcAft>
              <a:buNone/>
            </a:pPr>
            <a:r>
              <a:rPr lang="en" sz="1200" b="1">
                <a:solidFill>
                  <a:schemeClr val="accent5"/>
                </a:solidFill>
              </a:rPr>
              <a:t>Measured By:</a:t>
            </a:r>
            <a:endParaRPr sz="1200" b="1">
              <a:solidFill>
                <a:schemeClr val="accent5"/>
              </a:solidFill>
            </a:endParaRPr>
          </a:p>
          <a:p>
            <a:pPr marL="0" lvl="0" indent="0" algn="l" rtl="0">
              <a:spcBef>
                <a:spcPts val="800"/>
              </a:spcBef>
              <a:spcAft>
                <a:spcPts val="200"/>
              </a:spcAft>
              <a:buNone/>
            </a:pPr>
            <a:endParaRPr sz="1200" b="1">
              <a:solidFill>
                <a:schemeClr val="accent5"/>
              </a:solidFill>
            </a:endParaRPr>
          </a:p>
        </p:txBody>
      </p:sp>
      <p:sp>
        <p:nvSpPr>
          <p:cNvPr id="2883" name="Google Shape;2883;p237"/>
          <p:cNvSpPr txBox="1">
            <a:spLocks noGrp="1"/>
          </p:cNvSpPr>
          <p:nvPr>
            <p:ph type="body" idx="1"/>
          </p:nvPr>
        </p:nvSpPr>
        <p:spPr>
          <a:xfrm>
            <a:off x="5331225" y="2605575"/>
            <a:ext cx="2184300" cy="948000"/>
          </a:xfrm>
          <a:prstGeom prst="rect">
            <a:avLst/>
          </a:prstGeom>
          <a:ln w="9525" cap="flat" cmpd="sng">
            <a:solidFill>
              <a:schemeClr val="accent3"/>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a:solidFill>
                  <a:schemeClr val="accent5"/>
                </a:solidFill>
              </a:rPr>
              <a:t>Service Name:</a:t>
            </a:r>
            <a:endParaRPr sz="1200" b="1">
              <a:solidFill>
                <a:schemeClr val="accent5"/>
              </a:solidFill>
            </a:endParaRPr>
          </a:p>
          <a:p>
            <a:pPr marL="139700" lvl="0" indent="0" algn="l" rtl="0">
              <a:spcBef>
                <a:spcPts val="800"/>
              </a:spcBef>
              <a:spcAft>
                <a:spcPts val="0"/>
              </a:spcAft>
              <a:buNone/>
            </a:pPr>
            <a:r>
              <a:rPr lang="en" sz="1200" b="1">
                <a:solidFill>
                  <a:schemeClr val="accent5"/>
                </a:solidFill>
              </a:rPr>
              <a:t>Measured By:</a:t>
            </a:r>
            <a:endParaRPr sz="1200" b="1">
              <a:solidFill>
                <a:schemeClr val="accent5"/>
              </a:solidFill>
            </a:endParaRPr>
          </a:p>
          <a:p>
            <a:pPr marL="0" lvl="0" indent="0" algn="l" rtl="0">
              <a:spcBef>
                <a:spcPts val="800"/>
              </a:spcBef>
              <a:spcAft>
                <a:spcPts val="200"/>
              </a:spcAft>
              <a:buNone/>
            </a:pPr>
            <a:endParaRPr sz="1200" b="1">
              <a:solidFill>
                <a:schemeClr val="accent5"/>
              </a:solidFill>
            </a:endParaRPr>
          </a:p>
        </p:txBody>
      </p:sp>
      <p:sp>
        <p:nvSpPr>
          <p:cNvPr id="2884" name="Google Shape;2884;p237"/>
          <p:cNvSpPr txBox="1">
            <a:spLocks noGrp="1"/>
          </p:cNvSpPr>
          <p:nvPr>
            <p:ph type="body" idx="1"/>
          </p:nvPr>
        </p:nvSpPr>
        <p:spPr>
          <a:xfrm>
            <a:off x="5331225" y="3685138"/>
            <a:ext cx="2184300" cy="948000"/>
          </a:xfrm>
          <a:prstGeom prst="rect">
            <a:avLst/>
          </a:prstGeom>
          <a:ln w="9525" cap="flat" cmpd="sng">
            <a:solidFill>
              <a:schemeClr val="accent3"/>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a:solidFill>
                  <a:schemeClr val="accent5"/>
                </a:solidFill>
              </a:rPr>
              <a:t>Service Name:</a:t>
            </a:r>
            <a:endParaRPr sz="1200" b="1">
              <a:solidFill>
                <a:schemeClr val="accent5"/>
              </a:solidFill>
            </a:endParaRPr>
          </a:p>
          <a:p>
            <a:pPr marL="139700" lvl="0" indent="0" algn="l" rtl="0">
              <a:spcBef>
                <a:spcPts val="800"/>
              </a:spcBef>
              <a:spcAft>
                <a:spcPts val="0"/>
              </a:spcAft>
              <a:buNone/>
            </a:pPr>
            <a:r>
              <a:rPr lang="en" sz="1200" b="1">
                <a:solidFill>
                  <a:schemeClr val="accent5"/>
                </a:solidFill>
              </a:rPr>
              <a:t>Measured By:</a:t>
            </a:r>
            <a:endParaRPr sz="1200" b="1">
              <a:solidFill>
                <a:schemeClr val="accent5"/>
              </a:solidFill>
            </a:endParaRPr>
          </a:p>
          <a:p>
            <a:pPr marL="0" lvl="0" indent="0" algn="l" rtl="0">
              <a:spcBef>
                <a:spcPts val="800"/>
              </a:spcBef>
              <a:spcAft>
                <a:spcPts val="200"/>
              </a:spcAft>
              <a:buNone/>
            </a:pPr>
            <a:endParaRPr sz="1200" b="1">
              <a:solidFill>
                <a:schemeClr val="accent5"/>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88"/>
        <p:cNvGrpSpPr/>
        <p:nvPr/>
      </p:nvGrpSpPr>
      <p:grpSpPr>
        <a:xfrm>
          <a:off x="0" y="0"/>
          <a:ext cx="0" cy="0"/>
          <a:chOff x="0" y="0"/>
          <a:chExt cx="0" cy="0"/>
        </a:xfrm>
      </p:grpSpPr>
      <p:sp>
        <p:nvSpPr>
          <p:cNvPr id="2889" name="Google Shape;2889;p238"/>
          <p:cNvSpPr txBox="1">
            <a:spLocks noGrp="1"/>
          </p:cNvSpPr>
          <p:nvPr>
            <p:ph type="title"/>
          </p:nvPr>
        </p:nvSpPr>
        <p:spPr>
          <a:xfrm>
            <a:off x="428737" y="1622156"/>
            <a:ext cx="3369900" cy="12243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None/>
            </a:pPr>
            <a:r>
              <a:rPr lang="en"/>
              <a:t>Review your program and services mapping</a:t>
            </a:r>
            <a:endParaRPr/>
          </a:p>
        </p:txBody>
      </p:sp>
      <p:sp>
        <p:nvSpPr>
          <p:cNvPr id="2890" name="Google Shape;2890;p238"/>
          <p:cNvSpPr txBox="1">
            <a:spLocks noGrp="1"/>
          </p:cNvSpPr>
          <p:nvPr>
            <p:ph type="body" idx="1"/>
          </p:nvPr>
        </p:nvSpPr>
        <p:spPr>
          <a:xfrm>
            <a:off x="4769409" y="2197256"/>
            <a:ext cx="3837300" cy="1298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SzPts val="1500"/>
              <a:buNone/>
            </a:pPr>
            <a:r>
              <a:rPr lang="en" dirty="0"/>
              <a:t>Now it’s time to sit down with your team and review your mapping to identify gaps.</a:t>
            </a:r>
            <a:endParaRPr dirty="0"/>
          </a:p>
          <a:p>
            <a:pPr marL="0" marR="0" lvl="0" indent="0" algn="l" rtl="0">
              <a:lnSpc>
                <a:spcPct val="100000"/>
              </a:lnSpc>
              <a:spcBef>
                <a:spcPts val="0"/>
              </a:spcBef>
              <a:spcAft>
                <a:spcPts val="0"/>
              </a:spcAft>
              <a:buSzPts val="1500"/>
              <a:buNone/>
            </a:pPr>
            <a:endParaRPr dirty="0"/>
          </a:p>
          <a:p>
            <a:pPr marL="0" marR="0" lvl="0" indent="0" algn="l" rtl="0">
              <a:lnSpc>
                <a:spcPct val="100000"/>
              </a:lnSpc>
              <a:spcBef>
                <a:spcPts val="0"/>
              </a:spcBef>
              <a:spcAft>
                <a:spcPts val="0"/>
              </a:spcAft>
              <a:buSzPts val="1500"/>
              <a:buNone/>
            </a:pPr>
            <a:r>
              <a:rPr lang="en" dirty="0"/>
              <a:t>This mapping will be your blueprint for entering program and service information into Salesforce.</a:t>
            </a:r>
            <a:endParaRPr dirty="0"/>
          </a:p>
          <a:p>
            <a:pPr marL="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Clr>
                <a:srgbClr val="000000"/>
              </a:buClr>
              <a:buSzPts val="1500"/>
              <a:buFont typeface="Arial"/>
              <a:buNone/>
            </a:pPr>
            <a:r>
              <a:rPr lang="en" dirty="0"/>
              <a:t>Once your team agrees, move on to the next activity!</a:t>
            </a:r>
            <a:endParaRPr dirty="0"/>
          </a:p>
          <a:p>
            <a:pPr marL="0" lvl="0" indent="0" algn="l" rtl="0">
              <a:lnSpc>
                <a:spcPct val="100000"/>
              </a:lnSpc>
              <a:spcBef>
                <a:spcPts val="0"/>
              </a:spcBef>
              <a:spcAft>
                <a:spcPts val="0"/>
              </a:spcAft>
              <a:buSzPts val="1500"/>
              <a:buNone/>
            </a:pPr>
            <a:endParaRPr dirty="0"/>
          </a:p>
        </p:txBody>
      </p:sp>
      <p:sp>
        <p:nvSpPr>
          <p:cNvPr id="2891" name="Google Shape;2891;p238"/>
          <p:cNvSpPr txBox="1">
            <a:spLocks noGrp="1"/>
          </p:cNvSpPr>
          <p:nvPr>
            <p:ph type="body" idx="2"/>
          </p:nvPr>
        </p:nvSpPr>
        <p:spPr>
          <a:xfrm>
            <a:off x="428737" y="2870416"/>
            <a:ext cx="2785800" cy="50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700"/>
              <a:buNone/>
            </a:pPr>
            <a:r>
              <a:rPr lang="en"/>
              <a:t>Get feedback before moving 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93"/>
        <p:cNvGrpSpPr/>
        <p:nvPr/>
      </p:nvGrpSpPr>
      <p:grpSpPr>
        <a:xfrm>
          <a:off x="0" y="0"/>
          <a:ext cx="0" cy="0"/>
          <a:chOff x="0" y="0"/>
          <a:chExt cx="0" cy="0"/>
        </a:xfrm>
      </p:grpSpPr>
      <p:sp>
        <p:nvSpPr>
          <p:cNvPr id="2695" name="Google Shape;2695;p221"/>
          <p:cNvSpPr txBox="1">
            <a:spLocks noGrp="1"/>
          </p:cNvSpPr>
          <p:nvPr>
            <p:ph type="title"/>
          </p:nvPr>
        </p:nvSpPr>
        <p:spPr>
          <a:xfrm>
            <a:off x="428740" y="49648"/>
            <a:ext cx="7718100" cy="743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How to Use This Slide Deck</a:t>
            </a:r>
            <a:endParaRPr/>
          </a:p>
        </p:txBody>
      </p:sp>
      <p:sp>
        <p:nvSpPr>
          <p:cNvPr id="2696" name="Google Shape;2696;p221"/>
          <p:cNvSpPr txBox="1">
            <a:spLocks noGrp="1"/>
          </p:cNvSpPr>
          <p:nvPr>
            <p:ph type="body" idx="2"/>
          </p:nvPr>
        </p:nvSpPr>
        <p:spPr>
          <a:xfrm>
            <a:off x="428740" y="987900"/>
            <a:ext cx="7718100" cy="3167700"/>
          </a:xfrm>
          <a:prstGeom prst="rect">
            <a:avLst/>
          </a:prstGeom>
        </p:spPr>
        <p:txBody>
          <a:bodyPr spcFirstLastPara="1" wrap="square" lIns="0" tIns="0" rIns="0" bIns="0" anchor="t" anchorCtr="0">
            <a:noAutofit/>
          </a:bodyPr>
          <a:lstStyle/>
          <a:p>
            <a:pPr marL="0" marR="0" lvl="0" indent="0" algn="l" rtl="0">
              <a:lnSpc>
                <a:spcPct val="100000"/>
              </a:lnSpc>
              <a:spcBef>
                <a:spcPts val="800"/>
              </a:spcBef>
              <a:spcAft>
                <a:spcPts val="0"/>
              </a:spcAft>
              <a:buNone/>
            </a:pPr>
            <a:r>
              <a:rPr lang="en" dirty="0">
                <a:solidFill>
                  <a:srgbClr val="434343"/>
                </a:solidFill>
              </a:rPr>
              <a:t>This slide deck provides guidance on how to map your programs and services to the</a:t>
            </a:r>
            <a:r>
              <a:rPr lang="en" b="1" dirty="0">
                <a:solidFill>
                  <a:srgbClr val="434343"/>
                </a:solidFill>
              </a:rPr>
              <a:t> Program Management Module (PMM)</a:t>
            </a:r>
            <a:r>
              <a:rPr lang="en" dirty="0">
                <a:solidFill>
                  <a:srgbClr val="434343"/>
                </a:solidFill>
              </a:rPr>
              <a:t>. In it you’ll find exercises, definitions, and common use cases to help you configure PMM to capture and report on the program data you need.</a:t>
            </a:r>
            <a:endParaRPr dirty="0">
              <a:solidFill>
                <a:srgbClr val="434343"/>
              </a:solidFill>
            </a:endParaRPr>
          </a:p>
          <a:p>
            <a:pPr marL="0" marR="0" lvl="0" indent="0" algn="l" rtl="0">
              <a:lnSpc>
                <a:spcPct val="100000"/>
              </a:lnSpc>
              <a:spcBef>
                <a:spcPts val="800"/>
              </a:spcBef>
              <a:spcAft>
                <a:spcPts val="0"/>
              </a:spcAft>
              <a:buNone/>
            </a:pPr>
            <a:r>
              <a:rPr lang="en" dirty="0">
                <a:solidFill>
                  <a:srgbClr val="434343"/>
                </a:solidFill>
              </a:rPr>
              <a:t>It’s important to complete these mapping exercises </a:t>
            </a:r>
            <a:r>
              <a:rPr lang="en" i="1" dirty="0">
                <a:solidFill>
                  <a:srgbClr val="434343"/>
                </a:solidFill>
              </a:rPr>
              <a:t>before</a:t>
            </a:r>
            <a:r>
              <a:rPr lang="en" dirty="0">
                <a:solidFill>
                  <a:srgbClr val="434343"/>
                </a:solidFill>
              </a:rPr>
              <a:t> you begin configuring PMM so you can capture the data you need from the start. </a:t>
            </a:r>
            <a:endParaRPr dirty="0">
              <a:solidFill>
                <a:srgbClr val="434343"/>
              </a:solidFill>
            </a:endParaRPr>
          </a:p>
          <a:p>
            <a:pPr marL="0" marR="0" lvl="0" indent="0" algn="l" rtl="0">
              <a:lnSpc>
                <a:spcPct val="100000"/>
              </a:lnSpc>
              <a:spcBef>
                <a:spcPts val="800"/>
              </a:spcBef>
              <a:spcAft>
                <a:spcPts val="0"/>
              </a:spcAft>
              <a:buNone/>
            </a:pPr>
            <a:r>
              <a:rPr lang="en" dirty="0">
                <a:solidFill>
                  <a:srgbClr val="434343"/>
                </a:solidFill>
              </a:rPr>
              <a:t>This slide deck should also be used by organizations planning on implementing the </a:t>
            </a:r>
            <a:r>
              <a:rPr lang="en" b="1" dirty="0">
                <a:solidFill>
                  <a:srgbClr val="434343"/>
                </a:solidFill>
              </a:rPr>
              <a:t>Nonprofit Cloud Case Management (NCCM)</a:t>
            </a:r>
            <a:r>
              <a:rPr lang="en" dirty="0">
                <a:solidFill>
                  <a:srgbClr val="434343"/>
                </a:solidFill>
              </a:rPr>
              <a:t> product, which also uses the PMM data model.</a:t>
            </a:r>
            <a:endParaRPr dirty="0">
              <a:solidFill>
                <a:srgbClr val="434343"/>
              </a:solidFill>
            </a:endParaRPr>
          </a:p>
          <a:p>
            <a:pPr marL="0" marR="0" lvl="0" indent="0" algn="l" rtl="0">
              <a:lnSpc>
                <a:spcPct val="100000"/>
              </a:lnSpc>
              <a:spcBef>
                <a:spcPts val="800"/>
              </a:spcBef>
              <a:spcAft>
                <a:spcPts val="0"/>
              </a:spcAft>
              <a:buNone/>
            </a:pPr>
            <a:r>
              <a:rPr lang="en" dirty="0">
                <a:solidFill>
                  <a:srgbClr val="434343"/>
                </a:solidFill>
              </a:rPr>
              <a:t>For additional guidance, please post questions in the </a:t>
            </a:r>
            <a:r>
              <a:rPr lang="en" u="sng" dirty="0">
                <a:solidFill>
                  <a:schemeClr val="hlink"/>
                </a:solidFill>
                <a:hlinkClick r:id="rId3"/>
              </a:rPr>
              <a:t>PMM group in the Trailblazer Community</a:t>
            </a:r>
            <a:r>
              <a:rPr lang="en" dirty="0"/>
              <a:t>.</a:t>
            </a:r>
            <a:endParaRPr dirty="0"/>
          </a:p>
          <a:p>
            <a:pPr marL="0" marR="0" lvl="0" indent="0" algn="l" rtl="0">
              <a:lnSpc>
                <a:spcPct val="100000"/>
              </a:lnSpc>
              <a:spcBef>
                <a:spcPts val="800"/>
              </a:spcBef>
              <a:spcAft>
                <a:spcPts val="0"/>
              </a:spcAft>
              <a:buNone/>
            </a:pPr>
            <a:r>
              <a:rPr lang="en" dirty="0">
                <a:solidFill>
                  <a:srgbClr val="434343"/>
                </a:solidFill>
              </a:rPr>
              <a:t>Happy mapping!</a:t>
            </a:r>
            <a:endParaRPr lang="en-US" dirty="0">
              <a:solidFill>
                <a:srgbClr val="434343"/>
              </a:solidFill>
            </a:endParaRPr>
          </a:p>
          <a:p>
            <a:pPr marL="0" marR="0" lvl="0" indent="0" algn="l" rtl="0">
              <a:lnSpc>
                <a:spcPct val="100000"/>
              </a:lnSpc>
              <a:spcBef>
                <a:spcPts val="800"/>
              </a:spcBef>
              <a:spcAft>
                <a:spcPts val="400"/>
              </a:spcAft>
              <a:buNone/>
            </a:pPr>
            <a:endParaRPr sz="13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5"/>
        <p:cNvGrpSpPr/>
        <p:nvPr/>
      </p:nvGrpSpPr>
      <p:grpSpPr>
        <a:xfrm>
          <a:off x="0" y="0"/>
          <a:ext cx="0" cy="0"/>
          <a:chOff x="0" y="0"/>
          <a:chExt cx="0" cy="0"/>
        </a:xfrm>
      </p:grpSpPr>
      <p:pic>
        <p:nvPicPr>
          <p:cNvPr id="2909" name="Google Shape;2909;p239"/>
          <p:cNvPicPr preferRelativeResize="0"/>
          <p:nvPr/>
        </p:nvPicPr>
        <p:blipFill rotWithShape="1">
          <a:blip r:embed="rId3">
            <a:alphaModFix/>
          </a:blip>
          <a:srcRect t="26" r="11242" b="250"/>
          <a:stretch/>
        </p:blipFill>
        <p:spPr>
          <a:xfrm>
            <a:off x="5027919" y="1234367"/>
            <a:ext cx="4690240" cy="2721946"/>
          </a:xfrm>
          <a:prstGeom prst="roundRect">
            <a:avLst>
              <a:gd name="adj" fmla="val 2643"/>
            </a:avLst>
          </a:prstGeom>
          <a:noFill/>
          <a:ln>
            <a:noFill/>
          </a:ln>
        </p:spPr>
      </p:pic>
      <p:sp>
        <p:nvSpPr>
          <p:cNvPr id="2896" name="Google Shape;2896;p239"/>
          <p:cNvSpPr txBox="1">
            <a:spLocks noGrp="1"/>
          </p:cNvSpPr>
          <p:nvPr>
            <p:ph type="title"/>
          </p:nvPr>
        </p:nvSpPr>
        <p:spPr>
          <a:xfrm>
            <a:off x="428736" y="1347450"/>
            <a:ext cx="3256500" cy="12243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None/>
            </a:pPr>
            <a:r>
              <a:rPr lang="en" dirty="0"/>
              <a:t>How will this look in Salesforce?</a:t>
            </a:r>
            <a:endParaRPr dirty="0"/>
          </a:p>
        </p:txBody>
      </p:sp>
      <p:sp>
        <p:nvSpPr>
          <p:cNvPr id="2898" name="Google Shape;2898;p239"/>
          <p:cNvSpPr txBox="1">
            <a:spLocks noGrp="1"/>
          </p:cNvSpPr>
          <p:nvPr>
            <p:ph type="body" idx="1"/>
          </p:nvPr>
        </p:nvSpPr>
        <p:spPr>
          <a:xfrm>
            <a:off x="428737" y="2557075"/>
            <a:ext cx="3074484" cy="973203"/>
          </a:xfrm>
          <a:prstGeom prst="rect">
            <a:avLst/>
          </a:prstGeom>
        </p:spPr>
        <p:txBody>
          <a:bodyPr spcFirstLastPara="1" wrap="square" lIns="0" tIns="0" rIns="0" bIns="0" anchor="t" anchorCtr="0">
            <a:noAutofit/>
          </a:bodyPr>
          <a:lstStyle/>
          <a:p>
            <a:pPr marL="0" lvl="0" indent="0" algn="l" rtl="0">
              <a:spcBef>
                <a:spcPts val="800"/>
              </a:spcBef>
              <a:spcAft>
                <a:spcPts val="200"/>
              </a:spcAft>
              <a:buNone/>
            </a:pPr>
            <a:r>
              <a:rPr lang="en" dirty="0">
                <a:solidFill>
                  <a:srgbClr val="434343"/>
                </a:solidFill>
              </a:rPr>
              <a:t>Your programs and services will look something like this once entered into Salesforce.</a:t>
            </a:r>
            <a:endParaRPr dirty="0">
              <a:solidFill>
                <a:srgbClr val="434343"/>
              </a:solidFill>
            </a:endParaRPr>
          </a:p>
        </p:txBody>
      </p:sp>
      <p:grpSp>
        <p:nvGrpSpPr>
          <p:cNvPr id="2899" name="Google Shape;2899;p239"/>
          <p:cNvGrpSpPr/>
          <p:nvPr/>
        </p:nvGrpSpPr>
        <p:grpSpPr>
          <a:xfrm>
            <a:off x="4986351" y="1171625"/>
            <a:ext cx="4835071" cy="3679615"/>
            <a:chOff x="-1" y="-1"/>
            <a:chExt cx="12075603" cy="8933273"/>
          </a:xfrm>
        </p:grpSpPr>
        <p:pic>
          <p:nvPicPr>
            <p:cNvPr id="2900" name="Google Shape;2900;p239" descr="Google Shape;1895;p175"/>
            <p:cNvPicPr preferRelativeResize="0"/>
            <p:nvPr/>
          </p:nvPicPr>
          <p:blipFill rotWithShape="1">
            <a:blip r:embed="rId4">
              <a:alphaModFix/>
            </a:blip>
            <a:srcRect r="4698" b="15131"/>
            <a:stretch/>
          </p:blipFill>
          <p:spPr>
            <a:xfrm flipH="1">
              <a:off x="6918599" y="7846267"/>
              <a:ext cx="2764251" cy="574901"/>
            </a:xfrm>
            <a:prstGeom prst="rect">
              <a:avLst/>
            </a:prstGeom>
            <a:noFill/>
            <a:ln>
              <a:noFill/>
            </a:ln>
          </p:spPr>
        </p:pic>
        <p:grpSp>
          <p:nvGrpSpPr>
            <p:cNvPr id="2901" name="Google Shape;2901;p239"/>
            <p:cNvGrpSpPr/>
            <p:nvPr/>
          </p:nvGrpSpPr>
          <p:grpSpPr>
            <a:xfrm>
              <a:off x="-1" y="-1"/>
              <a:ext cx="12075603" cy="8933273"/>
              <a:chOff x="0" y="-1"/>
              <a:chExt cx="12075603" cy="8933273"/>
            </a:xfrm>
          </p:grpSpPr>
          <p:pic>
            <p:nvPicPr>
              <p:cNvPr id="2902" name="Google Shape;2902;p239" descr="Google Shape;1897;p175"/>
              <p:cNvPicPr preferRelativeResize="0"/>
              <p:nvPr/>
            </p:nvPicPr>
            <p:blipFill rotWithShape="1">
              <a:blip r:embed="rId5">
                <a:alphaModFix/>
              </a:blip>
              <a:srcRect b="9518"/>
              <a:stretch/>
            </p:blipFill>
            <p:spPr>
              <a:xfrm>
                <a:off x="2854200" y="7178536"/>
                <a:ext cx="2917803" cy="1384000"/>
              </a:xfrm>
              <a:prstGeom prst="rect">
                <a:avLst/>
              </a:prstGeom>
              <a:noFill/>
              <a:ln>
                <a:noFill/>
              </a:ln>
            </p:spPr>
          </p:pic>
          <p:pic>
            <p:nvPicPr>
              <p:cNvPr id="2903" name="Google Shape;2903;p239" descr="Google Shape;1898;p175"/>
              <p:cNvPicPr preferRelativeResize="0"/>
              <p:nvPr/>
            </p:nvPicPr>
            <p:blipFill rotWithShape="1">
              <a:blip r:embed="rId6">
                <a:alphaModFix/>
              </a:blip>
              <a:srcRect/>
              <a:stretch/>
            </p:blipFill>
            <p:spPr>
              <a:xfrm>
                <a:off x="4539350" y="8782563"/>
                <a:ext cx="2833688" cy="113904"/>
              </a:xfrm>
              <a:prstGeom prst="rect">
                <a:avLst/>
              </a:prstGeom>
              <a:noFill/>
              <a:ln>
                <a:noFill/>
              </a:ln>
            </p:spPr>
          </p:pic>
          <p:pic>
            <p:nvPicPr>
              <p:cNvPr id="2904" name="Google Shape;2904;p239" descr="Google Shape;1899;p175"/>
              <p:cNvPicPr preferRelativeResize="0"/>
              <p:nvPr/>
            </p:nvPicPr>
            <p:blipFill rotWithShape="1">
              <a:blip r:embed="rId7">
                <a:alphaModFix/>
              </a:blip>
              <a:srcRect/>
              <a:stretch/>
            </p:blipFill>
            <p:spPr>
              <a:xfrm>
                <a:off x="0" y="-1"/>
                <a:ext cx="12075603" cy="8839115"/>
              </a:xfrm>
              <a:prstGeom prst="rect">
                <a:avLst/>
              </a:prstGeom>
              <a:noFill/>
              <a:ln>
                <a:noFill/>
              </a:ln>
            </p:spPr>
          </p:pic>
          <p:pic>
            <p:nvPicPr>
              <p:cNvPr id="2905" name="Google Shape;2905;p239" descr="Google Shape;1900;p175"/>
              <p:cNvPicPr preferRelativeResize="0"/>
              <p:nvPr/>
            </p:nvPicPr>
            <p:blipFill rotWithShape="1">
              <a:blip r:embed="rId8">
                <a:alphaModFix/>
              </a:blip>
              <a:srcRect/>
              <a:stretch/>
            </p:blipFill>
            <p:spPr>
              <a:xfrm>
                <a:off x="3439504" y="8029903"/>
                <a:ext cx="2055600" cy="874800"/>
              </a:xfrm>
              <a:prstGeom prst="rect">
                <a:avLst/>
              </a:prstGeom>
              <a:noFill/>
              <a:ln>
                <a:noFill/>
              </a:ln>
            </p:spPr>
          </p:pic>
          <p:pic>
            <p:nvPicPr>
              <p:cNvPr id="2906" name="Google Shape;2906;p239" descr="Google Shape;1901;p175"/>
              <p:cNvPicPr preferRelativeResize="0"/>
              <p:nvPr/>
            </p:nvPicPr>
            <p:blipFill rotWithShape="1">
              <a:blip r:embed="rId9">
                <a:alphaModFix/>
              </a:blip>
              <a:srcRect b="8062"/>
              <a:stretch/>
            </p:blipFill>
            <p:spPr>
              <a:xfrm flipH="1">
                <a:off x="4623815" y="8342806"/>
                <a:ext cx="1133700" cy="587851"/>
              </a:xfrm>
              <a:prstGeom prst="rect">
                <a:avLst/>
              </a:prstGeom>
              <a:noFill/>
              <a:ln>
                <a:noFill/>
              </a:ln>
            </p:spPr>
          </p:pic>
          <p:pic>
            <p:nvPicPr>
              <p:cNvPr id="2907" name="Google Shape;2907;p239" descr="Google Shape;1902;p175"/>
              <p:cNvPicPr preferRelativeResize="0"/>
              <p:nvPr/>
            </p:nvPicPr>
            <p:blipFill rotWithShape="1">
              <a:blip r:embed="rId10">
                <a:alphaModFix/>
              </a:blip>
              <a:srcRect b="2837"/>
              <a:stretch/>
            </p:blipFill>
            <p:spPr>
              <a:xfrm>
                <a:off x="4224478" y="8628771"/>
                <a:ext cx="861725" cy="304501"/>
              </a:xfrm>
              <a:prstGeom prst="rect">
                <a:avLst/>
              </a:prstGeom>
              <a:noFill/>
              <a:ln>
                <a:noFill/>
              </a:ln>
            </p:spPr>
          </p:pic>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13"/>
        <p:cNvGrpSpPr/>
        <p:nvPr/>
      </p:nvGrpSpPr>
      <p:grpSpPr>
        <a:xfrm>
          <a:off x="0" y="0"/>
          <a:ext cx="0" cy="0"/>
          <a:chOff x="0" y="0"/>
          <a:chExt cx="0" cy="0"/>
        </a:xfrm>
      </p:grpSpPr>
      <p:sp>
        <p:nvSpPr>
          <p:cNvPr id="2914" name="Google Shape;2914;p240"/>
          <p:cNvSpPr txBox="1">
            <a:spLocks noGrp="1"/>
          </p:cNvSpPr>
          <p:nvPr>
            <p:ph type="title"/>
          </p:nvPr>
        </p:nvSpPr>
        <p:spPr>
          <a:xfrm>
            <a:off x="428737" y="2057586"/>
            <a:ext cx="3369900" cy="12243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None/>
            </a:pPr>
            <a:r>
              <a:rPr lang="en" dirty="0"/>
              <a:t>Map Program Engagements and Program Cohorts </a:t>
            </a:r>
            <a:endParaRPr dirty="0"/>
          </a:p>
        </p:txBody>
      </p:sp>
      <p:sp>
        <p:nvSpPr>
          <p:cNvPr id="2916" name="Google Shape;2916;p240"/>
          <p:cNvSpPr txBox="1">
            <a:spLocks noGrp="1"/>
          </p:cNvSpPr>
          <p:nvPr>
            <p:ph type="body" idx="2"/>
          </p:nvPr>
        </p:nvSpPr>
        <p:spPr>
          <a:xfrm>
            <a:off x="428737" y="1987921"/>
            <a:ext cx="2785800" cy="50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700"/>
              <a:buNone/>
            </a:pPr>
            <a:r>
              <a:rPr lang="en"/>
              <a:t>Part 2</a:t>
            </a:r>
            <a:endParaRPr/>
          </a:p>
        </p:txBody>
      </p:sp>
      <p:sp>
        <p:nvSpPr>
          <p:cNvPr id="5" name="Google Shape;2726;p225">
            <a:extLst>
              <a:ext uri="{FF2B5EF4-FFF2-40B4-BE49-F238E27FC236}">
                <a16:creationId xmlns:a16="http://schemas.microsoft.com/office/drawing/2014/main" id="{6F0DB2A9-73CE-BCE7-664A-1879D3B58F09}"/>
              </a:ext>
            </a:extLst>
          </p:cNvPr>
          <p:cNvSpPr txBox="1">
            <a:spLocks/>
          </p:cNvSpPr>
          <p:nvPr/>
        </p:nvSpPr>
        <p:spPr>
          <a:xfrm>
            <a:off x="4877963" y="2015250"/>
            <a:ext cx="3694537" cy="1298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Salesforce Sans"/>
                <a:ea typeface="Salesforce Sans"/>
                <a:cs typeface="Salesforce Sans"/>
                <a:sym typeface="Salesforce Sans"/>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l" rtl="0">
              <a:lnSpc>
                <a:spcPct val="100000"/>
              </a:lnSpc>
              <a:spcBef>
                <a:spcPts val="5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l" rtl="0">
              <a:lnSpc>
                <a:spcPct val="100000"/>
              </a:lnSpc>
              <a:spcBef>
                <a:spcPts val="5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28600" algn="l" rtl="0">
              <a:lnSpc>
                <a:spcPct val="100000"/>
              </a:lnSpc>
              <a:spcBef>
                <a:spcPts val="500"/>
              </a:spcBef>
              <a:spcAft>
                <a:spcPts val="0"/>
              </a:spcAft>
              <a:buClr>
                <a:schemeClr val="dk2"/>
              </a:buClr>
              <a:buSzPts val="11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indent="0">
              <a:spcBef>
                <a:spcPts val="0"/>
              </a:spcBef>
            </a:pPr>
            <a:r>
              <a:rPr lang="en-US" b="1" dirty="0">
                <a:solidFill>
                  <a:srgbClr val="434343"/>
                </a:solidFill>
                <a:latin typeface="Salesforce Sans" panose="020B0505020202020203" pitchFamily="34" charset="77"/>
              </a:rPr>
              <a:t>Learning Objectives:</a:t>
            </a:r>
            <a:endParaRPr lang="en-US" dirty="0">
              <a:solidFill>
                <a:srgbClr val="434343"/>
              </a:solidFill>
            </a:endParaRPr>
          </a:p>
          <a:p>
            <a:pPr marL="139700" lvl="1" indent="-139700">
              <a:spcBef>
                <a:spcPts val="900"/>
              </a:spcBef>
            </a:pPr>
            <a:r>
              <a:rPr lang="en-US" dirty="0">
                <a:solidFill>
                  <a:srgbClr val="434343"/>
                </a:solidFill>
              </a:rPr>
              <a:t>Understand how program engagements connect participants to programs</a:t>
            </a:r>
          </a:p>
          <a:p>
            <a:pPr marL="139700" lvl="1" indent="-139700">
              <a:spcBef>
                <a:spcPts val="400"/>
              </a:spcBef>
            </a:pPr>
            <a:r>
              <a:rPr lang="en-US" dirty="0">
                <a:solidFill>
                  <a:srgbClr val="434343"/>
                </a:solidFill>
              </a:rPr>
              <a:t>Learn how program cohorts group program engagements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20"/>
        <p:cNvGrpSpPr/>
        <p:nvPr/>
      </p:nvGrpSpPr>
      <p:grpSpPr>
        <a:xfrm>
          <a:off x="0" y="0"/>
          <a:ext cx="0" cy="0"/>
          <a:chOff x="0" y="0"/>
          <a:chExt cx="0" cy="0"/>
        </a:xfrm>
      </p:grpSpPr>
      <p:sp>
        <p:nvSpPr>
          <p:cNvPr id="14" name="Google Shape;2229;p190">
            <a:extLst>
              <a:ext uri="{FF2B5EF4-FFF2-40B4-BE49-F238E27FC236}">
                <a16:creationId xmlns:a16="http://schemas.microsoft.com/office/drawing/2014/main" id="{03B32B3D-FC50-2655-07A5-6B025B6AB207}"/>
              </a:ext>
            </a:extLst>
          </p:cNvPr>
          <p:cNvSpPr/>
          <p:nvPr/>
        </p:nvSpPr>
        <p:spPr>
          <a:xfrm>
            <a:off x="436819" y="1070042"/>
            <a:ext cx="8277600" cy="3687695"/>
          </a:xfrm>
          <a:prstGeom prst="roundRect">
            <a:avLst>
              <a:gd name="adj" fmla="val 2905"/>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921" name="Google Shape;2921;p241"/>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None/>
            </a:pPr>
            <a:r>
              <a:rPr lang="en"/>
              <a:t>What is a program engagement?</a:t>
            </a:r>
            <a:endParaRPr/>
          </a:p>
        </p:txBody>
      </p:sp>
      <p:sp>
        <p:nvSpPr>
          <p:cNvPr id="2923" name="Google Shape;2923;p241"/>
          <p:cNvSpPr txBox="1">
            <a:spLocks noGrp="1"/>
          </p:cNvSpPr>
          <p:nvPr>
            <p:ph type="body" idx="1"/>
          </p:nvPr>
        </p:nvSpPr>
        <p:spPr>
          <a:xfrm>
            <a:off x="999067" y="1258378"/>
            <a:ext cx="6843249" cy="1461300"/>
          </a:xfrm>
          <a:prstGeom prst="rect">
            <a:avLst/>
          </a:prstGeom>
        </p:spPr>
        <p:txBody>
          <a:bodyPr spcFirstLastPara="1" wrap="square" lIns="0" tIns="0" rIns="0" bIns="0" anchor="t" anchorCtr="0">
            <a:noAutofit/>
          </a:bodyPr>
          <a:lstStyle/>
          <a:p>
            <a:pPr marL="0" marR="0" lvl="0" indent="0" algn="l" rtl="0">
              <a:lnSpc>
                <a:spcPct val="100000"/>
              </a:lnSpc>
              <a:spcBef>
                <a:spcPts val="800"/>
              </a:spcBef>
              <a:spcAft>
                <a:spcPts val="0"/>
              </a:spcAft>
              <a:buNone/>
            </a:pPr>
            <a:r>
              <a:rPr lang="en" b="1" dirty="0">
                <a:solidFill>
                  <a:srgbClr val="434343"/>
                </a:solidFill>
              </a:rPr>
              <a:t>Program engagements </a:t>
            </a:r>
            <a:r>
              <a:rPr lang="en" dirty="0">
                <a:solidFill>
                  <a:srgbClr val="434343"/>
                </a:solidFill>
              </a:rPr>
              <a:t>track the relationship between your participant and programs.  </a:t>
            </a:r>
            <a:endParaRPr dirty="0">
              <a:solidFill>
                <a:srgbClr val="434343"/>
              </a:solidFill>
            </a:endParaRPr>
          </a:p>
          <a:p>
            <a:pPr marL="0" marR="0" lvl="0" indent="0" algn="l" rtl="0">
              <a:lnSpc>
                <a:spcPct val="100000"/>
              </a:lnSpc>
              <a:spcBef>
                <a:spcPts val="800"/>
              </a:spcBef>
              <a:spcAft>
                <a:spcPts val="0"/>
              </a:spcAft>
              <a:buNone/>
            </a:pPr>
            <a:r>
              <a:rPr lang="en" dirty="0">
                <a:solidFill>
                  <a:srgbClr val="434343"/>
                </a:solidFill>
              </a:rPr>
              <a:t>These records </a:t>
            </a:r>
            <a:r>
              <a:rPr lang="en" b="1" dirty="0">
                <a:solidFill>
                  <a:srgbClr val="434343"/>
                </a:solidFill>
              </a:rPr>
              <a:t>track participants through their entire engagement with a program</a:t>
            </a:r>
            <a:r>
              <a:rPr lang="en" dirty="0">
                <a:solidFill>
                  <a:srgbClr val="434343"/>
                </a:solidFill>
              </a:rPr>
              <a:t>—from application through participation and on to program completion—making it easy to see their full experience. </a:t>
            </a:r>
            <a:endParaRPr dirty="0">
              <a:solidFill>
                <a:srgbClr val="434343"/>
              </a:solidFill>
            </a:endParaRPr>
          </a:p>
          <a:p>
            <a:pPr marL="0" marR="0" lvl="0" indent="0" algn="l" rtl="0">
              <a:lnSpc>
                <a:spcPct val="100000"/>
              </a:lnSpc>
              <a:spcBef>
                <a:spcPts val="800"/>
              </a:spcBef>
              <a:spcAft>
                <a:spcPts val="200"/>
              </a:spcAft>
              <a:buNone/>
            </a:pPr>
            <a:endParaRPr dirty="0"/>
          </a:p>
        </p:txBody>
      </p:sp>
      <p:sp>
        <p:nvSpPr>
          <p:cNvPr id="10" name="Google Shape;2743;p227">
            <a:extLst>
              <a:ext uri="{FF2B5EF4-FFF2-40B4-BE49-F238E27FC236}">
                <a16:creationId xmlns:a16="http://schemas.microsoft.com/office/drawing/2014/main" id="{9AADD81E-042D-515A-EEAE-2509C4957303}"/>
              </a:ext>
            </a:extLst>
          </p:cNvPr>
          <p:cNvSpPr/>
          <p:nvPr/>
        </p:nvSpPr>
        <p:spPr>
          <a:xfrm>
            <a:off x="4945883" y="2908013"/>
            <a:ext cx="1507942" cy="1491550"/>
          </a:xfrm>
          <a:prstGeom prst="ellipse">
            <a:avLst/>
          </a:prstGeom>
          <a:solidFill>
            <a:srgbClr val="92D050">
              <a:alpha val="36992"/>
            </a:srgbClr>
          </a:solidFill>
          <a:ln>
            <a:noFill/>
          </a:ln>
        </p:spPr>
        <p:txBody>
          <a:bodyPr spcFirstLastPara="1" wrap="square" lIns="68575" tIns="34275" rIns="68575" bIns="34275" anchor="ctr" anchorCtr="0">
            <a:noAutofit/>
          </a:bodyPr>
          <a:lstStyle/>
          <a:p>
            <a:pPr>
              <a:buSzPts val="900"/>
            </a:pPr>
            <a:endParaRPr sz="900" dirty="0">
              <a:solidFill>
                <a:schemeClr val="dk1"/>
              </a:solidFill>
              <a:latin typeface="Salesforce Sans"/>
            </a:endParaRPr>
          </a:p>
        </p:txBody>
      </p:sp>
      <p:sp>
        <p:nvSpPr>
          <p:cNvPr id="11" name="Google Shape;2744;p227">
            <a:extLst>
              <a:ext uri="{FF2B5EF4-FFF2-40B4-BE49-F238E27FC236}">
                <a16:creationId xmlns:a16="http://schemas.microsoft.com/office/drawing/2014/main" id="{477DB188-FF08-ACCF-2BEF-5127D39A284D}"/>
              </a:ext>
            </a:extLst>
          </p:cNvPr>
          <p:cNvSpPr txBox="1"/>
          <p:nvPr/>
        </p:nvSpPr>
        <p:spPr>
          <a:xfrm>
            <a:off x="5271304" y="3477521"/>
            <a:ext cx="857100" cy="35391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dirty="0">
                <a:solidFill>
                  <a:schemeClr val="accent1"/>
                </a:solidFill>
                <a:latin typeface="Salesforce Sans" panose="020B0505020202020203" pitchFamily="34" charset="77"/>
                <a:ea typeface="Proxima Nova"/>
                <a:cs typeface="Proxima Nova"/>
                <a:sym typeface="Proxima Nova"/>
              </a:rPr>
              <a:t>Contact</a:t>
            </a:r>
            <a:endParaRPr sz="1100" b="1" dirty="0">
              <a:solidFill>
                <a:schemeClr val="accent1"/>
              </a:solidFill>
              <a:latin typeface="Salesforce Sans" panose="020B0505020202020203" pitchFamily="34" charset="77"/>
              <a:ea typeface="Proxima Nova"/>
              <a:cs typeface="Proxima Nova"/>
              <a:sym typeface="Proxima Nova"/>
            </a:endParaRPr>
          </a:p>
        </p:txBody>
      </p:sp>
      <p:sp>
        <p:nvSpPr>
          <p:cNvPr id="12" name="Google Shape;2743;p227">
            <a:extLst>
              <a:ext uri="{FF2B5EF4-FFF2-40B4-BE49-F238E27FC236}">
                <a16:creationId xmlns:a16="http://schemas.microsoft.com/office/drawing/2014/main" id="{9E28D66B-0103-1D4E-817E-A8A2BC4CD157}"/>
              </a:ext>
            </a:extLst>
          </p:cNvPr>
          <p:cNvSpPr/>
          <p:nvPr/>
        </p:nvSpPr>
        <p:spPr>
          <a:xfrm>
            <a:off x="3941852" y="3108450"/>
            <a:ext cx="1189963" cy="1177028"/>
          </a:xfrm>
          <a:prstGeom prst="ellipse">
            <a:avLst/>
          </a:prstGeom>
          <a:solidFill>
            <a:srgbClr val="F9E3B6">
              <a:alpha val="74355"/>
            </a:srgbClr>
          </a:solidFill>
          <a:ln>
            <a:noFill/>
          </a:ln>
        </p:spPr>
        <p:txBody>
          <a:bodyPr spcFirstLastPara="1" wrap="square" lIns="68575" tIns="34275" rIns="68575" bIns="34275" anchor="ctr" anchorCtr="0">
            <a:noAutofit/>
          </a:bodyPr>
          <a:lstStyle/>
          <a:p>
            <a:pPr>
              <a:buSzPts val="900"/>
            </a:pPr>
            <a:endParaRPr sz="900" dirty="0">
              <a:solidFill>
                <a:schemeClr val="dk1"/>
              </a:solidFill>
              <a:latin typeface="Salesforce Sans"/>
            </a:endParaRPr>
          </a:p>
        </p:txBody>
      </p:sp>
      <p:sp>
        <p:nvSpPr>
          <p:cNvPr id="13" name="Google Shape;2744;p227">
            <a:extLst>
              <a:ext uri="{FF2B5EF4-FFF2-40B4-BE49-F238E27FC236}">
                <a16:creationId xmlns:a16="http://schemas.microsoft.com/office/drawing/2014/main" id="{ED4C546C-EDAF-DC3E-CBDE-C442E447990B}"/>
              </a:ext>
            </a:extLst>
          </p:cNvPr>
          <p:cNvSpPr txBox="1"/>
          <p:nvPr/>
        </p:nvSpPr>
        <p:spPr>
          <a:xfrm>
            <a:off x="3993912" y="3321620"/>
            <a:ext cx="1085842" cy="738633"/>
          </a:xfrm>
          <a:prstGeom prst="rect">
            <a:avLst/>
          </a:prstGeom>
          <a:noFill/>
          <a:ln>
            <a:noFill/>
          </a:ln>
        </p:spPr>
        <p:txBody>
          <a:bodyPr spcFirstLastPara="1" wrap="square" lIns="91425" tIns="91425" rIns="91425" bIns="91425" anchor="t" anchorCtr="0">
            <a:spAutoFit/>
          </a:bodyPr>
          <a:lstStyle/>
          <a:p>
            <a:pPr lvl="0" algn="ctr"/>
            <a:r>
              <a:rPr lang="en-US" sz="900" b="1" dirty="0">
                <a:solidFill>
                  <a:schemeClr val="accent1"/>
                </a:solidFill>
                <a:latin typeface="Salesforce Sans" panose="020B0505020202020203" pitchFamily="34" charset="77"/>
                <a:ea typeface="Proxima Nova"/>
                <a:cs typeface="Proxima Nova"/>
                <a:sym typeface="Proxima Nova"/>
              </a:rPr>
              <a:t>Stacy’s Job Readiness Program Engagement</a:t>
            </a:r>
          </a:p>
        </p:txBody>
      </p:sp>
      <p:sp>
        <p:nvSpPr>
          <p:cNvPr id="7" name="Google Shape;2743;p227">
            <a:extLst>
              <a:ext uri="{FF2B5EF4-FFF2-40B4-BE49-F238E27FC236}">
                <a16:creationId xmlns:a16="http://schemas.microsoft.com/office/drawing/2014/main" id="{4F8D79E6-02CF-9D00-2B8B-756191404EB3}"/>
              </a:ext>
            </a:extLst>
          </p:cNvPr>
          <p:cNvSpPr/>
          <p:nvPr/>
        </p:nvSpPr>
        <p:spPr>
          <a:xfrm>
            <a:off x="2615519" y="2909233"/>
            <a:ext cx="1507942" cy="1491550"/>
          </a:xfrm>
          <a:prstGeom prst="ellipse">
            <a:avLst/>
          </a:prstGeom>
          <a:solidFill>
            <a:schemeClr val="bg2">
              <a:lumMod val="20000"/>
              <a:lumOff val="80000"/>
              <a:alpha val="57000"/>
            </a:schemeClr>
          </a:solidFill>
          <a:ln>
            <a:noFill/>
          </a:ln>
        </p:spPr>
        <p:txBody>
          <a:bodyPr spcFirstLastPara="1" wrap="square" lIns="68575" tIns="34275" rIns="68575" bIns="34275" anchor="ctr" anchorCtr="0">
            <a:noAutofit/>
          </a:bodyPr>
          <a:lstStyle/>
          <a:p>
            <a:pPr>
              <a:buSzPts val="900"/>
            </a:pPr>
            <a:endParaRPr sz="900" dirty="0">
              <a:solidFill>
                <a:schemeClr val="dk1"/>
              </a:solidFill>
              <a:latin typeface="Salesforce Sans"/>
            </a:endParaRPr>
          </a:p>
        </p:txBody>
      </p:sp>
      <p:sp>
        <p:nvSpPr>
          <p:cNvPr id="8" name="Google Shape;2744;p227">
            <a:extLst>
              <a:ext uri="{FF2B5EF4-FFF2-40B4-BE49-F238E27FC236}">
                <a16:creationId xmlns:a16="http://schemas.microsoft.com/office/drawing/2014/main" id="{B83300D2-38A1-2186-DA5B-8CE5A19FB357}"/>
              </a:ext>
            </a:extLst>
          </p:cNvPr>
          <p:cNvSpPr txBox="1"/>
          <p:nvPr/>
        </p:nvSpPr>
        <p:spPr>
          <a:xfrm>
            <a:off x="2886420" y="3476831"/>
            <a:ext cx="942810" cy="35391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solidFill>
                  <a:schemeClr val="accent1"/>
                </a:solidFill>
                <a:latin typeface="Salesforce Sans" panose="020B0505020202020203" pitchFamily="34" charset="77"/>
                <a:ea typeface="Proxima Nova"/>
                <a:cs typeface="Proxima Nova"/>
                <a:sym typeface="Proxima Nova"/>
              </a:rPr>
              <a:t>Program</a:t>
            </a:r>
            <a:endParaRPr sz="1100" b="1" dirty="0">
              <a:solidFill>
                <a:schemeClr val="accent1"/>
              </a:solidFill>
              <a:latin typeface="Salesforce Sans" panose="020B0505020202020203" pitchFamily="34" charset="77"/>
              <a:ea typeface="Proxima Nova"/>
              <a:cs typeface="Proxima Nova"/>
              <a:sym typeface="Proxima Nov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30"/>
        <p:cNvGrpSpPr/>
        <p:nvPr/>
      </p:nvGrpSpPr>
      <p:grpSpPr>
        <a:xfrm>
          <a:off x="0" y="0"/>
          <a:ext cx="0" cy="0"/>
          <a:chOff x="0" y="0"/>
          <a:chExt cx="0" cy="0"/>
        </a:xfrm>
      </p:grpSpPr>
      <p:pic>
        <p:nvPicPr>
          <p:cNvPr id="2943" name="Google Shape;2943;p242"/>
          <p:cNvPicPr preferRelativeResize="0"/>
          <p:nvPr/>
        </p:nvPicPr>
        <p:blipFill rotWithShape="1">
          <a:blip r:embed="rId3"/>
          <a:srcRect b="30638"/>
          <a:stretch/>
        </p:blipFill>
        <p:spPr>
          <a:xfrm>
            <a:off x="5343158" y="1563355"/>
            <a:ext cx="4375130" cy="2467749"/>
          </a:xfrm>
          <a:prstGeom prst="rect">
            <a:avLst/>
          </a:prstGeom>
          <a:noFill/>
          <a:ln>
            <a:noFill/>
          </a:ln>
        </p:spPr>
      </p:pic>
      <p:sp>
        <p:nvSpPr>
          <p:cNvPr id="2931" name="Google Shape;2931;p242"/>
          <p:cNvSpPr txBox="1">
            <a:spLocks noGrp="1"/>
          </p:cNvSpPr>
          <p:nvPr>
            <p:ph type="title"/>
          </p:nvPr>
        </p:nvSpPr>
        <p:spPr>
          <a:xfrm>
            <a:off x="452258" y="200625"/>
            <a:ext cx="7493400" cy="9183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dirty="0"/>
              <a:t>Program engagements can track multiple programs for an individual participant </a:t>
            </a:r>
            <a:endParaRPr dirty="0"/>
          </a:p>
        </p:txBody>
      </p:sp>
      <p:sp>
        <p:nvSpPr>
          <p:cNvPr id="2933" name="Google Shape;2933;p242"/>
          <p:cNvSpPr txBox="1">
            <a:spLocks noGrp="1"/>
          </p:cNvSpPr>
          <p:nvPr>
            <p:ph type="body" idx="1"/>
          </p:nvPr>
        </p:nvSpPr>
        <p:spPr>
          <a:xfrm>
            <a:off x="452258" y="1201677"/>
            <a:ext cx="3882074" cy="1950600"/>
          </a:xfrm>
          <a:prstGeom prst="rect">
            <a:avLst/>
          </a:prstGeom>
        </p:spPr>
        <p:txBody>
          <a:bodyPr spcFirstLastPara="1" wrap="square" lIns="0" tIns="0" rIns="0" bIns="0" anchor="t" anchorCtr="0">
            <a:noAutofit/>
          </a:bodyPr>
          <a:lstStyle/>
          <a:p>
            <a:pPr marL="0" marR="0" lvl="0" indent="0" algn="l" rtl="0">
              <a:lnSpc>
                <a:spcPct val="100000"/>
              </a:lnSpc>
              <a:spcBef>
                <a:spcPts val="800"/>
              </a:spcBef>
              <a:spcAft>
                <a:spcPts val="0"/>
              </a:spcAft>
              <a:buNone/>
            </a:pPr>
            <a:r>
              <a:rPr lang="en" sz="1400" dirty="0"/>
              <a:t>If one participant is enrolled in multiple programs they will have multiple program engagement records. This provides a more complete picture of their program involvement, and makes both reporting and program delivery easier.</a:t>
            </a:r>
            <a:br>
              <a:rPr lang="en" sz="1400" dirty="0"/>
            </a:br>
            <a:endParaRPr sz="1400" dirty="0"/>
          </a:p>
          <a:p>
            <a:pPr marL="0" marR="0" lvl="0" indent="0" algn="l" rtl="0">
              <a:lnSpc>
                <a:spcPct val="100000"/>
              </a:lnSpc>
              <a:spcBef>
                <a:spcPts val="800"/>
              </a:spcBef>
              <a:spcAft>
                <a:spcPts val="0"/>
              </a:spcAft>
              <a:buNone/>
            </a:pPr>
            <a:r>
              <a:rPr lang="en" sz="1400" dirty="0"/>
              <a:t>Here you can see that Tom is enrolled in a remedial reading program and a school lunch program.</a:t>
            </a:r>
            <a:br>
              <a:rPr lang="en" sz="1400" dirty="0"/>
            </a:br>
            <a:endParaRPr sz="1400" dirty="0"/>
          </a:p>
          <a:p>
            <a:pPr marL="0" marR="0" lvl="0" indent="0" algn="l" rtl="0">
              <a:lnSpc>
                <a:spcPct val="100000"/>
              </a:lnSpc>
              <a:spcBef>
                <a:spcPts val="800"/>
              </a:spcBef>
              <a:spcAft>
                <a:spcPts val="200"/>
              </a:spcAft>
              <a:buNone/>
            </a:pPr>
            <a:r>
              <a:rPr lang="en" sz="1400" dirty="0"/>
              <a:t>These two programs are run by different teams and Tom enrolled in them at different times.</a:t>
            </a:r>
            <a:endParaRPr sz="1400" dirty="0"/>
          </a:p>
        </p:txBody>
      </p:sp>
      <p:grpSp>
        <p:nvGrpSpPr>
          <p:cNvPr id="2934" name="Google Shape;2934;p242"/>
          <p:cNvGrpSpPr/>
          <p:nvPr/>
        </p:nvGrpSpPr>
        <p:grpSpPr>
          <a:xfrm>
            <a:off x="5292977" y="1500783"/>
            <a:ext cx="4528351" cy="3350871"/>
            <a:chOff x="-1" y="-1"/>
            <a:chExt cx="12075603" cy="8933273"/>
          </a:xfrm>
        </p:grpSpPr>
        <p:pic>
          <p:nvPicPr>
            <p:cNvPr id="2935" name="Google Shape;2935;p242" descr="Google Shape;1895;p175"/>
            <p:cNvPicPr preferRelativeResize="0"/>
            <p:nvPr/>
          </p:nvPicPr>
          <p:blipFill rotWithShape="1">
            <a:blip r:embed="rId4">
              <a:alphaModFix/>
            </a:blip>
            <a:srcRect r="4698" b="15131"/>
            <a:stretch/>
          </p:blipFill>
          <p:spPr>
            <a:xfrm flipH="1">
              <a:off x="6918599" y="7846267"/>
              <a:ext cx="2764251" cy="574901"/>
            </a:xfrm>
            <a:prstGeom prst="rect">
              <a:avLst/>
            </a:prstGeom>
            <a:noFill/>
            <a:ln>
              <a:noFill/>
            </a:ln>
          </p:spPr>
        </p:pic>
        <p:grpSp>
          <p:nvGrpSpPr>
            <p:cNvPr id="2936" name="Google Shape;2936;p242"/>
            <p:cNvGrpSpPr/>
            <p:nvPr/>
          </p:nvGrpSpPr>
          <p:grpSpPr>
            <a:xfrm>
              <a:off x="-1" y="-1"/>
              <a:ext cx="12075603" cy="8933273"/>
              <a:chOff x="0" y="-1"/>
              <a:chExt cx="12075603" cy="8933273"/>
            </a:xfrm>
          </p:grpSpPr>
          <p:pic>
            <p:nvPicPr>
              <p:cNvPr id="2937" name="Google Shape;2937;p242" descr="Google Shape;1897;p175"/>
              <p:cNvPicPr preferRelativeResize="0"/>
              <p:nvPr/>
            </p:nvPicPr>
            <p:blipFill rotWithShape="1">
              <a:blip r:embed="rId5">
                <a:alphaModFix/>
              </a:blip>
              <a:srcRect b="9518"/>
              <a:stretch/>
            </p:blipFill>
            <p:spPr>
              <a:xfrm>
                <a:off x="2854200" y="7178536"/>
                <a:ext cx="2917803" cy="1384000"/>
              </a:xfrm>
              <a:prstGeom prst="rect">
                <a:avLst/>
              </a:prstGeom>
              <a:noFill/>
              <a:ln>
                <a:noFill/>
              </a:ln>
            </p:spPr>
          </p:pic>
          <p:pic>
            <p:nvPicPr>
              <p:cNvPr id="2938" name="Google Shape;2938;p242" descr="Google Shape;1898;p175"/>
              <p:cNvPicPr preferRelativeResize="0"/>
              <p:nvPr/>
            </p:nvPicPr>
            <p:blipFill rotWithShape="1">
              <a:blip r:embed="rId6">
                <a:alphaModFix/>
              </a:blip>
              <a:srcRect/>
              <a:stretch/>
            </p:blipFill>
            <p:spPr>
              <a:xfrm>
                <a:off x="4539350" y="8782563"/>
                <a:ext cx="2833688" cy="113904"/>
              </a:xfrm>
              <a:prstGeom prst="rect">
                <a:avLst/>
              </a:prstGeom>
              <a:noFill/>
              <a:ln>
                <a:noFill/>
              </a:ln>
            </p:spPr>
          </p:pic>
          <p:pic>
            <p:nvPicPr>
              <p:cNvPr id="2939" name="Google Shape;2939;p242" descr="Google Shape;1899;p175"/>
              <p:cNvPicPr preferRelativeResize="0"/>
              <p:nvPr/>
            </p:nvPicPr>
            <p:blipFill rotWithShape="1">
              <a:blip r:embed="rId7">
                <a:alphaModFix/>
              </a:blip>
              <a:srcRect/>
              <a:stretch/>
            </p:blipFill>
            <p:spPr>
              <a:xfrm>
                <a:off x="0" y="-1"/>
                <a:ext cx="12075603" cy="8839115"/>
              </a:xfrm>
              <a:prstGeom prst="rect">
                <a:avLst/>
              </a:prstGeom>
              <a:noFill/>
              <a:ln>
                <a:noFill/>
              </a:ln>
            </p:spPr>
          </p:pic>
          <p:pic>
            <p:nvPicPr>
              <p:cNvPr id="2940" name="Google Shape;2940;p242" descr="Google Shape;1900;p175"/>
              <p:cNvPicPr preferRelativeResize="0"/>
              <p:nvPr/>
            </p:nvPicPr>
            <p:blipFill rotWithShape="1">
              <a:blip r:embed="rId8">
                <a:alphaModFix/>
              </a:blip>
              <a:srcRect/>
              <a:stretch/>
            </p:blipFill>
            <p:spPr>
              <a:xfrm>
                <a:off x="3439504" y="8029903"/>
                <a:ext cx="2055600" cy="874800"/>
              </a:xfrm>
              <a:prstGeom prst="rect">
                <a:avLst/>
              </a:prstGeom>
              <a:noFill/>
              <a:ln>
                <a:noFill/>
              </a:ln>
            </p:spPr>
          </p:pic>
          <p:pic>
            <p:nvPicPr>
              <p:cNvPr id="2941" name="Google Shape;2941;p242" descr="Google Shape;1901;p175"/>
              <p:cNvPicPr preferRelativeResize="0"/>
              <p:nvPr/>
            </p:nvPicPr>
            <p:blipFill rotWithShape="1">
              <a:blip r:embed="rId9">
                <a:alphaModFix/>
              </a:blip>
              <a:srcRect b="8062"/>
              <a:stretch/>
            </p:blipFill>
            <p:spPr>
              <a:xfrm flipH="1">
                <a:off x="4623815" y="8342806"/>
                <a:ext cx="1133700" cy="587851"/>
              </a:xfrm>
              <a:prstGeom prst="rect">
                <a:avLst/>
              </a:prstGeom>
              <a:noFill/>
              <a:ln>
                <a:noFill/>
              </a:ln>
            </p:spPr>
          </p:pic>
          <p:pic>
            <p:nvPicPr>
              <p:cNvPr id="2942" name="Google Shape;2942;p242" descr="Google Shape;1902;p175"/>
              <p:cNvPicPr preferRelativeResize="0"/>
              <p:nvPr/>
            </p:nvPicPr>
            <p:blipFill rotWithShape="1">
              <a:blip r:embed="rId10">
                <a:alphaModFix/>
              </a:blip>
              <a:srcRect b="2837"/>
              <a:stretch/>
            </p:blipFill>
            <p:spPr>
              <a:xfrm>
                <a:off x="4224478" y="8628771"/>
                <a:ext cx="861725" cy="304501"/>
              </a:xfrm>
              <a:prstGeom prst="rect">
                <a:avLst/>
              </a:prstGeom>
              <a:noFill/>
              <a:ln>
                <a:noFill/>
              </a:ln>
            </p:spPr>
          </p:pic>
        </p:gr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7"/>
        <p:cNvGrpSpPr/>
        <p:nvPr/>
      </p:nvGrpSpPr>
      <p:grpSpPr>
        <a:xfrm>
          <a:off x="0" y="0"/>
          <a:ext cx="0" cy="0"/>
          <a:chOff x="0" y="0"/>
          <a:chExt cx="0" cy="0"/>
        </a:xfrm>
      </p:grpSpPr>
      <p:sp>
        <p:nvSpPr>
          <p:cNvPr id="2948" name="Google Shape;2948;p243"/>
          <p:cNvSpPr txBox="1">
            <a:spLocks noGrp="1"/>
          </p:cNvSpPr>
          <p:nvPr>
            <p:ph type="title"/>
          </p:nvPr>
        </p:nvSpPr>
        <p:spPr>
          <a:xfrm>
            <a:off x="433388" y="461340"/>
            <a:ext cx="7506600" cy="9183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dirty="0"/>
              <a:t>Program engagements can </a:t>
            </a:r>
            <a:br>
              <a:rPr lang="en" dirty="0"/>
            </a:br>
            <a:r>
              <a:rPr lang="en" dirty="0"/>
              <a:t>track re-engagement </a:t>
            </a:r>
            <a:endParaRPr dirty="0"/>
          </a:p>
        </p:txBody>
      </p:sp>
      <p:sp>
        <p:nvSpPr>
          <p:cNvPr id="2950" name="Google Shape;2950;p243"/>
          <p:cNvSpPr txBox="1">
            <a:spLocks noGrp="1"/>
          </p:cNvSpPr>
          <p:nvPr>
            <p:ph type="body" idx="1"/>
          </p:nvPr>
        </p:nvSpPr>
        <p:spPr>
          <a:xfrm>
            <a:off x="433388" y="1438325"/>
            <a:ext cx="3692242" cy="1950600"/>
          </a:xfrm>
          <a:prstGeom prst="rect">
            <a:avLst/>
          </a:prstGeom>
        </p:spPr>
        <p:txBody>
          <a:bodyPr spcFirstLastPara="1" wrap="square" lIns="0" tIns="0" rIns="0" bIns="0" anchor="t" anchorCtr="0">
            <a:noAutofit/>
          </a:bodyPr>
          <a:lstStyle/>
          <a:p>
            <a:pPr marL="0" marR="0" lvl="0" indent="0" algn="l" rtl="0">
              <a:lnSpc>
                <a:spcPct val="100000"/>
              </a:lnSpc>
              <a:spcBef>
                <a:spcPts val="800"/>
              </a:spcBef>
              <a:spcAft>
                <a:spcPts val="0"/>
              </a:spcAft>
              <a:buNone/>
            </a:pPr>
            <a:r>
              <a:rPr lang="en" sz="1400" dirty="0"/>
              <a:t>Program engagements can also record exactly when a participant engages, disengages, or re-engages with a program.</a:t>
            </a:r>
            <a:br>
              <a:rPr lang="en" sz="1400" dirty="0"/>
            </a:br>
            <a:endParaRPr sz="1400" dirty="0"/>
          </a:p>
          <a:p>
            <a:pPr marL="0" marR="0" lvl="0" indent="0" algn="l" rtl="0">
              <a:lnSpc>
                <a:spcPct val="100000"/>
              </a:lnSpc>
              <a:spcBef>
                <a:spcPts val="800"/>
              </a:spcBef>
              <a:spcAft>
                <a:spcPts val="0"/>
              </a:spcAft>
              <a:buNone/>
            </a:pPr>
            <a:r>
              <a:rPr lang="en" sz="1400" dirty="0"/>
              <a:t>For example, Frankie has an existing program engagement record that shows they previously enrolled to attend a class, but had to withdraw before they could receive services. </a:t>
            </a:r>
            <a:br>
              <a:rPr lang="en" sz="1400" dirty="0"/>
            </a:br>
            <a:endParaRPr sz="1400" dirty="0"/>
          </a:p>
          <a:p>
            <a:pPr marL="0" marR="0" lvl="0" indent="0" algn="l" rtl="0">
              <a:lnSpc>
                <a:spcPct val="100000"/>
              </a:lnSpc>
              <a:spcBef>
                <a:spcPts val="800"/>
              </a:spcBef>
              <a:spcAft>
                <a:spcPts val="200"/>
              </a:spcAft>
              <a:buNone/>
            </a:pPr>
            <a:r>
              <a:rPr lang="en" sz="1400" dirty="0"/>
              <a:t>If Frankie applies again, this information may be useful for program staff.</a:t>
            </a:r>
            <a:endParaRPr sz="1400" dirty="0"/>
          </a:p>
        </p:txBody>
      </p:sp>
      <p:grpSp>
        <p:nvGrpSpPr>
          <p:cNvPr id="2951" name="Google Shape;2951;p243"/>
          <p:cNvGrpSpPr/>
          <p:nvPr/>
        </p:nvGrpSpPr>
        <p:grpSpPr>
          <a:xfrm>
            <a:off x="5292977" y="1500783"/>
            <a:ext cx="4528351" cy="3350871"/>
            <a:chOff x="-1" y="-1"/>
            <a:chExt cx="12075603" cy="8933273"/>
          </a:xfrm>
        </p:grpSpPr>
        <p:pic>
          <p:nvPicPr>
            <p:cNvPr id="2952" name="Google Shape;2952;p243" descr="Google Shape;1895;p175"/>
            <p:cNvPicPr preferRelativeResize="0"/>
            <p:nvPr/>
          </p:nvPicPr>
          <p:blipFill rotWithShape="1">
            <a:blip r:embed="rId3">
              <a:alphaModFix/>
            </a:blip>
            <a:srcRect r="4698" b="15131"/>
            <a:stretch/>
          </p:blipFill>
          <p:spPr>
            <a:xfrm flipH="1">
              <a:off x="6918599" y="7846267"/>
              <a:ext cx="2764251" cy="574901"/>
            </a:xfrm>
            <a:prstGeom prst="rect">
              <a:avLst/>
            </a:prstGeom>
            <a:noFill/>
            <a:ln>
              <a:noFill/>
            </a:ln>
          </p:spPr>
        </p:pic>
        <p:grpSp>
          <p:nvGrpSpPr>
            <p:cNvPr id="2953" name="Google Shape;2953;p243"/>
            <p:cNvGrpSpPr/>
            <p:nvPr/>
          </p:nvGrpSpPr>
          <p:grpSpPr>
            <a:xfrm>
              <a:off x="-1" y="-1"/>
              <a:ext cx="12075603" cy="8933273"/>
              <a:chOff x="0" y="-1"/>
              <a:chExt cx="12075603" cy="8933273"/>
            </a:xfrm>
          </p:grpSpPr>
          <p:pic>
            <p:nvPicPr>
              <p:cNvPr id="2954" name="Google Shape;2954;p243" descr="Google Shape;1897;p175"/>
              <p:cNvPicPr preferRelativeResize="0"/>
              <p:nvPr/>
            </p:nvPicPr>
            <p:blipFill rotWithShape="1">
              <a:blip r:embed="rId4">
                <a:alphaModFix/>
              </a:blip>
              <a:srcRect b="9518"/>
              <a:stretch/>
            </p:blipFill>
            <p:spPr>
              <a:xfrm>
                <a:off x="2854200" y="7178536"/>
                <a:ext cx="2917803" cy="1384000"/>
              </a:xfrm>
              <a:prstGeom prst="rect">
                <a:avLst/>
              </a:prstGeom>
              <a:noFill/>
              <a:ln>
                <a:noFill/>
              </a:ln>
            </p:spPr>
          </p:pic>
          <p:pic>
            <p:nvPicPr>
              <p:cNvPr id="2955" name="Google Shape;2955;p243" descr="Google Shape;1898;p175"/>
              <p:cNvPicPr preferRelativeResize="0"/>
              <p:nvPr/>
            </p:nvPicPr>
            <p:blipFill rotWithShape="1">
              <a:blip r:embed="rId5">
                <a:alphaModFix/>
              </a:blip>
              <a:srcRect/>
              <a:stretch/>
            </p:blipFill>
            <p:spPr>
              <a:xfrm>
                <a:off x="4539350" y="8782563"/>
                <a:ext cx="2833688" cy="113904"/>
              </a:xfrm>
              <a:prstGeom prst="rect">
                <a:avLst/>
              </a:prstGeom>
              <a:noFill/>
              <a:ln>
                <a:noFill/>
              </a:ln>
            </p:spPr>
          </p:pic>
          <p:pic>
            <p:nvPicPr>
              <p:cNvPr id="2956" name="Google Shape;2956;p243" descr="Google Shape;1899;p175"/>
              <p:cNvPicPr preferRelativeResize="0"/>
              <p:nvPr/>
            </p:nvPicPr>
            <p:blipFill rotWithShape="1">
              <a:blip r:embed="rId6">
                <a:alphaModFix/>
              </a:blip>
              <a:srcRect/>
              <a:stretch/>
            </p:blipFill>
            <p:spPr>
              <a:xfrm>
                <a:off x="0" y="-1"/>
                <a:ext cx="12075603" cy="8839115"/>
              </a:xfrm>
              <a:prstGeom prst="rect">
                <a:avLst/>
              </a:prstGeom>
              <a:noFill/>
              <a:ln>
                <a:noFill/>
              </a:ln>
            </p:spPr>
          </p:pic>
          <p:pic>
            <p:nvPicPr>
              <p:cNvPr id="2957" name="Google Shape;2957;p243" descr="Google Shape;1900;p175"/>
              <p:cNvPicPr preferRelativeResize="0"/>
              <p:nvPr/>
            </p:nvPicPr>
            <p:blipFill rotWithShape="1">
              <a:blip r:embed="rId7">
                <a:alphaModFix/>
              </a:blip>
              <a:srcRect/>
              <a:stretch/>
            </p:blipFill>
            <p:spPr>
              <a:xfrm>
                <a:off x="3439504" y="8029903"/>
                <a:ext cx="2055600" cy="874800"/>
              </a:xfrm>
              <a:prstGeom prst="rect">
                <a:avLst/>
              </a:prstGeom>
              <a:noFill/>
              <a:ln>
                <a:noFill/>
              </a:ln>
            </p:spPr>
          </p:pic>
          <p:pic>
            <p:nvPicPr>
              <p:cNvPr id="2958" name="Google Shape;2958;p243" descr="Google Shape;1901;p175"/>
              <p:cNvPicPr preferRelativeResize="0"/>
              <p:nvPr/>
            </p:nvPicPr>
            <p:blipFill rotWithShape="1">
              <a:blip r:embed="rId8">
                <a:alphaModFix/>
              </a:blip>
              <a:srcRect b="8062"/>
              <a:stretch/>
            </p:blipFill>
            <p:spPr>
              <a:xfrm flipH="1">
                <a:off x="4623815" y="8342806"/>
                <a:ext cx="1133700" cy="587851"/>
              </a:xfrm>
              <a:prstGeom prst="rect">
                <a:avLst/>
              </a:prstGeom>
              <a:noFill/>
              <a:ln>
                <a:noFill/>
              </a:ln>
            </p:spPr>
          </p:pic>
          <p:pic>
            <p:nvPicPr>
              <p:cNvPr id="2959" name="Google Shape;2959;p243" descr="Google Shape;1902;p175"/>
              <p:cNvPicPr preferRelativeResize="0"/>
              <p:nvPr/>
            </p:nvPicPr>
            <p:blipFill rotWithShape="1">
              <a:blip r:embed="rId9">
                <a:alphaModFix/>
              </a:blip>
              <a:srcRect b="2837"/>
              <a:stretch/>
            </p:blipFill>
            <p:spPr>
              <a:xfrm>
                <a:off x="4224478" y="8628771"/>
                <a:ext cx="861725" cy="304501"/>
              </a:xfrm>
              <a:prstGeom prst="rect">
                <a:avLst/>
              </a:prstGeom>
              <a:noFill/>
              <a:ln>
                <a:noFill/>
              </a:ln>
            </p:spPr>
          </p:pic>
        </p:grpSp>
      </p:grpSp>
      <p:pic>
        <p:nvPicPr>
          <p:cNvPr id="2960" name="Google Shape;2960;p243"/>
          <p:cNvPicPr preferRelativeResize="0"/>
          <p:nvPr/>
        </p:nvPicPr>
        <p:blipFill rotWithShape="1">
          <a:blip r:embed="rId10"/>
          <a:srcRect t="-1" r="7046" b="818"/>
          <a:stretch/>
        </p:blipFill>
        <p:spPr>
          <a:xfrm>
            <a:off x="5334337" y="1562760"/>
            <a:ext cx="4384423" cy="2473919"/>
          </a:xfrm>
          <a:prstGeom prst="roundRect">
            <a:avLst>
              <a:gd name="adj" fmla="val 2030"/>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4"/>
        <p:cNvGrpSpPr/>
        <p:nvPr/>
      </p:nvGrpSpPr>
      <p:grpSpPr>
        <a:xfrm>
          <a:off x="0" y="0"/>
          <a:ext cx="0" cy="0"/>
          <a:chOff x="0" y="0"/>
          <a:chExt cx="0" cy="0"/>
        </a:xfrm>
      </p:grpSpPr>
      <p:sp>
        <p:nvSpPr>
          <p:cNvPr id="2967" name="Google Shape;2967;p244"/>
          <p:cNvSpPr txBox="1">
            <a:spLocks noGrp="1"/>
          </p:cNvSpPr>
          <p:nvPr>
            <p:ph type="body" idx="1"/>
          </p:nvPr>
        </p:nvSpPr>
        <p:spPr>
          <a:xfrm>
            <a:off x="452248" y="1384897"/>
            <a:ext cx="4009200" cy="2375700"/>
          </a:xfrm>
          <a:prstGeom prst="rect">
            <a:avLst/>
          </a:prstGeom>
        </p:spPr>
        <p:txBody>
          <a:bodyPr spcFirstLastPara="1" wrap="square" lIns="0" tIns="0" rIns="0" bIns="0" anchor="t" anchorCtr="0">
            <a:noAutofit/>
          </a:bodyPr>
          <a:lstStyle/>
          <a:p>
            <a:pPr marL="0" lvl="0" indent="0" algn="l" rtl="0">
              <a:spcBef>
                <a:spcPts val="800"/>
              </a:spcBef>
              <a:spcAft>
                <a:spcPts val="0"/>
              </a:spcAft>
              <a:buNone/>
            </a:pPr>
            <a:r>
              <a:rPr lang="en" sz="1200" dirty="0"/>
              <a:t>A participant is often an </a:t>
            </a:r>
            <a:r>
              <a:rPr lang="en" sz="1200" b="1" dirty="0"/>
              <a:t>individual person</a:t>
            </a:r>
            <a:r>
              <a:rPr lang="en" sz="1200" dirty="0"/>
              <a:t> (recorded in the </a:t>
            </a:r>
            <a:r>
              <a:rPr lang="en" sz="1200" b="1" dirty="0"/>
              <a:t>Contact</a:t>
            </a:r>
            <a:r>
              <a:rPr lang="en" sz="1200" dirty="0"/>
              <a:t> object in Salesforce). </a:t>
            </a:r>
            <a:endParaRPr sz="1200" dirty="0"/>
          </a:p>
          <a:p>
            <a:pPr marL="0" lvl="0" indent="0" algn="l" rtl="0">
              <a:spcBef>
                <a:spcPts val="800"/>
              </a:spcBef>
              <a:spcAft>
                <a:spcPts val="200"/>
              </a:spcAft>
              <a:buNone/>
            </a:pPr>
            <a:r>
              <a:rPr lang="en" sz="1200" dirty="0"/>
              <a:t>In this case the</a:t>
            </a:r>
            <a:r>
              <a:rPr lang="en" sz="1200" b="1" dirty="0"/>
              <a:t> program engagement record links the contact to the program.</a:t>
            </a:r>
            <a:endParaRPr sz="1200" b="1" dirty="0"/>
          </a:p>
        </p:txBody>
      </p:sp>
      <p:sp>
        <p:nvSpPr>
          <p:cNvPr id="2968" name="Google Shape;2968;p244"/>
          <p:cNvSpPr txBox="1">
            <a:spLocks noGrp="1"/>
          </p:cNvSpPr>
          <p:nvPr>
            <p:ph type="body" idx="1"/>
          </p:nvPr>
        </p:nvSpPr>
        <p:spPr>
          <a:xfrm>
            <a:off x="4764721" y="1384897"/>
            <a:ext cx="4009200" cy="2375700"/>
          </a:xfrm>
          <a:prstGeom prst="rect">
            <a:avLst/>
          </a:prstGeom>
        </p:spPr>
        <p:txBody>
          <a:bodyPr spcFirstLastPara="1" wrap="square" lIns="0" tIns="0" rIns="0" bIns="0" anchor="t" anchorCtr="0">
            <a:noAutofit/>
          </a:bodyPr>
          <a:lstStyle/>
          <a:p>
            <a:pPr marL="0" lvl="0" indent="0" algn="l" rtl="0">
              <a:spcBef>
                <a:spcPts val="800"/>
              </a:spcBef>
              <a:spcAft>
                <a:spcPts val="0"/>
              </a:spcAft>
              <a:buNone/>
            </a:pPr>
            <a:r>
              <a:rPr lang="en" sz="1200" dirty="0"/>
              <a:t>A participant may also be an </a:t>
            </a:r>
            <a:r>
              <a:rPr lang="en" sz="1200" b="1" dirty="0"/>
              <a:t>organization or household</a:t>
            </a:r>
            <a:r>
              <a:rPr lang="en" sz="1200" dirty="0"/>
              <a:t> (recorded as an </a:t>
            </a:r>
            <a:r>
              <a:rPr lang="en" sz="1200" b="1" dirty="0"/>
              <a:t>Account</a:t>
            </a:r>
            <a:r>
              <a:rPr lang="en" sz="1200" dirty="0"/>
              <a:t> object in Salesforce) or </a:t>
            </a:r>
            <a:r>
              <a:rPr lang="en" sz="1200" b="1" dirty="0"/>
              <a:t>some other entity</a:t>
            </a:r>
            <a:r>
              <a:rPr lang="en" sz="1200" dirty="0"/>
              <a:t>—like a park or an animal—that will need to be recorded in a </a:t>
            </a:r>
            <a:r>
              <a:rPr lang="en" sz="1200" b="1" dirty="0"/>
              <a:t>custom object</a:t>
            </a:r>
            <a:r>
              <a:rPr lang="en" sz="1200" dirty="0"/>
              <a:t>.</a:t>
            </a:r>
            <a:endParaRPr sz="1200" dirty="0"/>
          </a:p>
          <a:p>
            <a:pPr marL="0" lvl="0" indent="0" algn="l" rtl="0">
              <a:spcBef>
                <a:spcPts val="800"/>
              </a:spcBef>
              <a:spcAft>
                <a:spcPts val="200"/>
              </a:spcAft>
              <a:buNone/>
            </a:pPr>
            <a:r>
              <a:rPr lang="en" sz="1200" dirty="0"/>
              <a:t>If your participants are </a:t>
            </a:r>
            <a:r>
              <a:rPr lang="en" sz="1200" i="1" dirty="0"/>
              <a:t>not</a:t>
            </a:r>
            <a:r>
              <a:rPr lang="en" sz="1200" dirty="0"/>
              <a:t> people, follow the instructions in the </a:t>
            </a:r>
            <a:r>
              <a:rPr lang="en" sz="1200" u="sng" dirty="0">
                <a:solidFill>
                  <a:schemeClr val="hlink"/>
                </a:solidFill>
                <a:hlinkClick r:id="rId3"/>
              </a:rPr>
              <a:t>Set Up Organization Accounts or Custom Objects</a:t>
            </a:r>
            <a:r>
              <a:rPr lang="en" sz="1200" dirty="0"/>
              <a:t> for more information on setting this up.</a:t>
            </a:r>
            <a:endParaRPr sz="1200" dirty="0"/>
          </a:p>
        </p:txBody>
      </p:sp>
      <p:sp>
        <p:nvSpPr>
          <p:cNvPr id="13" name="Google Shape;2732;p226">
            <a:extLst>
              <a:ext uri="{FF2B5EF4-FFF2-40B4-BE49-F238E27FC236}">
                <a16:creationId xmlns:a16="http://schemas.microsoft.com/office/drawing/2014/main" id="{62AE6EE1-3E76-612F-0C81-8F8FA1E4FE83}"/>
              </a:ext>
            </a:extLst>
          </p:cNvPr>
          <p:cNvSpPr txBox="1">
            <a:spLocks/>
          </p:cNvSpPr>
          <p:nvPr/>
        </p:nvSpPr>
        <p:spPr>
          <a:xfrm>
            <a:off x="868667" y="1072442"/>
            <a:ext cx="3418800" cy="43085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800"/>
              </a:spcBef>
              <a:spcAft>
                <a:spcPts val="0"/>
              </a:spcAft>
              <a:buClr>
                <a:srgbClr val="7F7F7F"/>
              </a:buClr>
              <a:buSzPts val="1500"/>
              <a:buFont typeface="Arial"/>
              <a:buNone/>
              <a:defRPr sz="1500" b="1" i="0" u="none" strike="noStrike" cap="none">
                <a:solidFill>
                  <a:schemeClr val="dk1"/>
                </a:solidFill>
                <a:latin typeface="Salesforce Sans"/>
                <a:ea typeface="Salesforce Sans"/>
                <a:cs typeface="Salesforce Sans"/>
                <a:sym typeface="Salesforce Sans"/>
              </a:defRPr>
            </a:lvl1pPr>
            <a:lvl2pPr marL="914400" marR="0" lvl="1" indent="-228600" algn="ctr" rtl="0">
              <a:lnSpc>
                <a:spcPct val="100000"/>
              </a:lnSpc>
              <a:spcBef>
                <a:spcPts val="200"/>
              </a:spcBef>
              <a:spcAft>
                <a:spcPts val="0"/>
              </a:spcAft>
              <a:buClr>
                <a:schemeClr val="accent2"/>
              </a:buClr>
              <a:buSzPts val="1400"/>
              <a:buFont typeface="Arial"/>
              <a:buNone/>
              <a:defRPr sz="1400" b="0" i="0" u="none" strike="noStrike" cap="none">
                <a:solidFill>
                  <a:schemeClr val="accent2"/>
                </a:solidFill>
                <a:latin typeface="Salesforce Sans"/>
                <a:ea typeface="Salesforce Sans"/>
                <a:cs typeface="Salesforce Sans"/>
                <a:sym typeface="Salesforce Sans"/>
              </a:defRPr>
            </a:lvl2pPr>
            <a:lvl3pPr marL="1371600" marR="0" lvl="2" indent="-228600" algn="ctr" rtl="0">
              <a:lnSpc>
                <a:spcPct val="100000"/>
              </a:lnSpc>
              <a:spcBef>
                <a:spcPts val="500"/>
              </a:spcBef>
              <a:spcAft>
                <a:spcPts val="0"/>
              </a:spcAft>
              <a:buClr>
                <a:schemeClr val="accent2"/>
              </a:buClr>
              <a:buSzPts val="1200"/>
              <a:buFont typeface="Arial"/>
              <a:buNone/>
              <a:defRPr sz="1200" b="0" i="0" u="none" strike="noStrike" cap="none">
                <a:solidFill>
                  <a:schemeClr val="accent2"/>
                </a:solidFill>
                <a:latin typeface="Salesforce Sans"/>
                <a:ea typeface="Salesforce Sans"/>
                <a:cs typeface="Salesforce Sans"/>
                <a:sym typeface="Salesforce Sans"/>
              </a:defRPr>
            </a:lvl3pPr>
            <a:lvl4pPr marL="1828800" marR="0" lvl="3" indent="-228600" algn="ctr" rtl="0">
              <a:lnSpc>
                <a:spcPct val="100000"/>
              </a:lnSpc>
              <a:spcBef>
                <a:spcPts val="500"/>
              </a:spcBef>
              <a:spcAft>
                <a:spcPts val="0"/>
              </a:spcAft>
              <a:buClr>
                <a:schemeClr val="accent2"/>
              </a:buClr>
              <a:buSzPts val="1100"/>
              <a:buFont typeface="Arial"/>
              <a:buNone/>
              <a:defRPr sz="1100" b="0" i="0" u="none" strike="noStrike" cap="none">
                <a:solidFill>
                  <a:schemeClr val="accent2"/>
                </a:solidFill>
                <a:latin typeface="Salesforce Sans"/>
                <a:ea typeface="Salesforce Sans"/>
                <a:cs typeface="Salesforce Sans"/>
                <a:sym typeface="Salesforce Sans"/>
              </a:defRPr>
            </a:lvl4pPr>
            <a:lvl5pPr marL="2286000" marR="0" lvl="4" indent="-228600" algn="ctr" rtl="0">
              <a:lnSpc>
                <a:spcPct val="100000"/>
              </a:lnSpc>
              <a:spcBef>
                <a:spcPts val="500"/>
              </a:spcBef>
              <a:spcAft>
                <a:spcPts val="0"/>
              </a:spcAft>
              <a:buClr>
                <a:schemeClr val="dk2"/>
              </a:buClr>
              <a:buSzPts val="15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indent="0"/>
            <a:r>
              <a:rPr lang="en-US" dirty="0"/>
              <a:t>Individual Person</a:t>
            </a:r>
          </a:p>
          <a:p>
            <a:pPr marL="0" lvl="1" indent="0"/>
            <a:endParaRPr lang="en-US" sz="1500" dirty="0"/>
          </a:p>
        </p:txBody>
      </p:sp>
      <p:sp>
        <p:nvSpPr>
          <p:cNvPr id="14" name="Google Shape;2732;p226">
            <a:extLst>
              <a:ext uri="{FF2B5EF4-FFF2-40B4-BE49-F238E27FC236}">
                <a16:creationId xmlns:a16="http://schemas.microsoft.com/office/drawing/2014/main" id="{89EE44FD-45B0-D647-7809-3C3B9F669CD8}"/>
              </a:ext>
            </a:extLst>
          </p:cNvPr>
          <p:cNvSpPr txBox="1">
            <a:spLocks/>
          </p:cNvSpPr>
          <p:nvPr/>
        </p:nvSpPr>
        <p:spPr>
          <a:xfrm>
            <a:off x="4987160" y="939253"/>
            <a:ext cx="3418800" cy="43085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800"/>
              </a:spcBef>
              <a:spcAft>
                <a:spcPts val="0"/>
              </a:spcAft>
              <a:buClr>
                <a:srgbClr val="7F7F7F"/>
              </a:buClr>
              <a:buSzPts val="1500"/>
              <a:buFont typeface="Arial"/>
              <a:buNone/>
              <a:defRPr sz="1500" b="1" i="0" u="none" strike="noStrike" cap="none">
                <a:solidFill>
                  <a:schemeClr val="dk1"/>
                </a:solidFill>
                <a:latin typeface="Salesforce Sans"/>
                <a:ea typeface="Salesforce Sans"/>
                <a:cs typeface="Salesforce Sans"/>
                <a:sym typeface="Salesforce Sans"/>
              </a:defRPr>
            </a:lvl1pPr>
            <a:lvl2pPr marL="914400" marR="0" lvl="1" indent="-228600" algn="ctr" rtl="0">
              <a:lnSpc>
                <a:spcPct val="100000"/>
              </a:lnSpc>
              <a:spcBef>
                <a:spcPts val="200"/>
              </a:spcBef>
              <a:spcAft>
                <a:spcPts val="0"/>
              </a:spcAft>
              <a:buClr>
                <a:schemeClr val="accent2"/>
              </a:buClr>
              <a:buSzPts val="1400"/>
              <a:buFont typeface="Arial"/>
              <a:buNone/>
              <a:defRPr sz="1400" b="0" i="0" u="none" strike="noStrike" cap="none">
                <a:solidFill>
                  <a:schemeClr val="accent2"/>
                </a:solidFill>
                <a:latin typeface="Salesforce Sans"/>
                <a:ea typeface="Salesforce Sans"/>
                <a:cs typeface="Salesforce Sans"/>
                <a:sym typeface="Salesforce Sans"/>
              </a:defRPr>
            </a:lvl2pPr>
            <a:lvl3pPr marL="1371600" marR="0" lvl="2" indent="-228600" algn="ctr" rtl="0">
              <a:lnSpc>
                <a:spcPct val="100000"/>
              </a:lnSpc>
              <a:spcBef>
                <a:spcPts val="500"/>
              </a:spcBef>
              <a:spcAft>
                <a:spcPts val="0"/>
              </a:spcAft>
              <a:buClr>
                <a:schemeClr val="accent2"/>
              </a:buClr>
              <a:buSzPts val="1200"/>
              <a:buFont typeface="Arial"/>
              <a:buNone/>
              <a:defRPr sz="1200" b="0" i="0" u="none" strike="noStrike" cap="none">
                <a:solidFill>
                  <a:schemeClr val="accent2"/>
                </a:solidFill>
                <a:latin typeface="Salesforce Sans"/>
                <a:ea typeface="Salesforce Sans"/>
                <a:cs typeface="Salesforce Sans"/>
                <a:sym typeface="Salesforce Sans"/>
              </a:defRPr>
            </a:lvl3pPr>
            <a:lvl4pPr marL="1828800" marR="0" lvl="3" indent="-228600" algn="ctr" rtl="0">
              <a:lnSpc>
                <a:spcPct val="100000"/>
              </a:lnSpc>
              <a:spcBef>
                <a:spcPts val="500"/>
              </a:spcBef>
              <a:spcAft>
                <a:spcPts val="0"/>
              </a:spcAft>
              <a:buClr>
                <a:schemeClr val="accent2"/>
              </a:buClr>
              <a:buSzPts val="1100"/>
              <a:buFont typeface="Arial"/>
              <a:buNone/>
              <a:defRPr sz="1100" b="0" i="0" u="none" strike="noStrike" cap="none">
                <a:solidFill>
                  <a:schemeClr val="accent2"/>
                </a:solidFill>
                <a:latin typeface="Salesforce Sans"/>
                <a:ea typeface="Salesforce Sans"/>
                <a:cs typeface="Salesforce Sans"/>
                <a:sym typeface="Salesforce Sans"/>
              </a:defRPr>
            </a:lvl4pPr>
            <a:lvl5pPr marL="2286000" marR="0" lvl="4" indent="-228600" algn="ctr" rtl="0">
              <a:lnSpc>
                <a:spcPct val="100000"/>
              </a:lnSpc>
              <a:spcBef>
                <a:spcPts val="500"/>
              </a:spcBef>
              <a:spcAft>
                <a:spcPts val="0"/>
              </a:spcAft>
              <a:buClr>
                <a:schemeClr val="dk2"/>
              </a:buClr>
              <a:buSzPts val="15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indent="0"/>
            <a:r>
              <a:rPr lang="en-US" dirty="0"/>
              <a:t>Organization or Household</a:t>
            </a:r>
          </a:p>
        </p:txBody>
      </p:sp>
      <p:grpSp>
        <p:nvGrpSpPr>
          <p:cNvPr id="2" name="Group 1">
            <a:extLst>
              <a:ext uri="{FF2B5EF4-FFF2-40B4-BE49-F238E27FC236}">
                <a16:creationId xmlns:a16="http://schemas.microsoft.com/office/drawing/2014/main" id="{5BEC91D8-9943-5CA4-4911-DE0B28A349FE}"/>
              </a:ext>
            </a:extLst>
          </p:cNvPr>
          <p:cNvGrpSpPr/>
          <p:nvPr/>
        </p:nvGrpSpPr>
        <p:grpSpPr>
          <a:xfrm>
            <a:off x="465119" y="2613498"/>
            <a:ext cx="3976166" cy="1528114"/>
            <a:chOff x="425358" y="5705252"/>
            <a:chExt cx="3838306" cy="1492770"/>
          </a:xfrm>
        </p:grpSpPr>
        <p:sp>
          <p:nvSpPr>
            <p:cNvPr id="15" name="Google Shape;2743;p227">
              <a:extLst>
                <a:ext uri="{FF2B5EF4-FFF2-40B4-BE49-F238E27FC236}">
                  <a16:creationId xmlns:a16="http://schemas.microsoft.com/office/drawing/2014/main" id="{767640B2-6C57-4D8C-11A9-A1E7EB5622D5}"/>
                </a:ext>
              </a:extLst>
            </p:cNvPr>
            <p:cNvSpPr/>
            <p:nvPr/>
          </p:nvSpPr>
          <p:spPr>
            <a:xfrm>
              <a:off x="2755722" y="5705252"/>
              <a:ext cx="1507942" cy="1491550"/>
            </a:xfrm>
            <a:prstGeom prst="ellipse">
              <a:avLst/>
            </a:prstGeom>
            <a:solidFill>
              <a:srgbClr val="92D050">
                <a:alpha val="36992"/>
              </a:srgbClr>
            </a:solidFill>
            <a:ln>
              <a:noFill/>
            </a:ln>
          </p:spPr>
          <p:txBody>
            <a:bodyPr spcFirstLastPara="1" wrap="square" lIns="68575" tIns="34275" rIns="68575" bIns="34275" anchor="ctr" anchorCtr="0">
              <a:noAutofit/>
            </a:bodyPr>
            <a:lstStyle/>
            <a:p>
              <a:pPr>
                <a:buSzPts val="900"/>
              </a:pPr>
              <a:endParaRPr sz="900" dirty="0">
                <a:solidFill>
                  <a:schemeClr val="dk1"/>
                </a:solidFill>
                <a:latin typeface="Salesforce Sans"/>
              </a:endParaRPr>
            </a:p>
          </p:txBody>
        </p:sp>
        <p:sp>
          <p:nvSpPr>
            <p:cNvPr id="16" name="Google Shape;2744;p227">
              <a:extLst>
                <a:ext uri="{FF2B5EF4-FFF2-40B4-BE49-F238E27FC236}">
                  <a16:creationId xmlns:a16="http://schemas.microsoft.com/office/drawing/2014/main" id="{97B3E2FC-9908-E063-8F16-183D70CF4A3A}"/>
                </a:ext>
              </a:extLst>
            </p:cNvPr>
            <p:cNvSpPr txBox="1"/>
            <p:nvPr/>
          </p:nvSpPr>
          <p:spPr>
            <a:xfrm>
              <a:off x="3081143" y="6274760"/>
              <a:ext cx="857100" cy="35391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dirty="0">
                  <a:solidFill>
                    <a:schemeClr val="accent1"/>
                  </a:solidFill>
                  <a:latin typeface="Salesforce Sans" panose="020B0505020202020203" pitchFamily="34" charset="77"/>
                  <a:ea typeface="Proxima Nova"/>
                  <a:cs typeface="Proxima Nova"/>
                  <a:sym typeface="Proxima Nova"/>
                </a:rPr>
                <a:t>Contact</a:t>
              </a:r>
              <a:endParaRPr sz="1100" b="1" dirty="0">
                <a:solidFill>
                  <a:schemeClr val="accent1"/>
                </a:solidFill>
                <a:latin typeface="Salesforce Sans" panose="020B0505020202020203" pitchFamily="34" charset="77"/>
                <a:ea typeface="Proxima Nova"/>
                <a:cs typeface="Proxima Nova"/>
                <a:sym typeface="Proxima Nova"/>
              </a:endParaRPr>
            </a:p>
          </p:txBody>
        </p:sp>
        <p:sp>
          <p:nvSpPr>
            <p:cNvPr id="17" name="Google Shape;2743;p227">
              <a:extLst>
                <a:ext uri="{FF2B5EF4-FFF2-40B4-BE49-F238E27FC236}">
                  <a16:creationId xmlns:a16="http://schemas.microsoft.com/office/drawing/2014/main" id="{F86C6D55-9EBF-5B55-7DC7-9F627EEE8BAC}"/>
                </a:ext>
              </a:extLst>
            </p:cNvPr>
            <p:cNvSpPr/>
            <p:nvPr/>
          </p:nvSpPr>
          <p:spPr>
            <a:xfrm>
              <a:off x="1751691" y="5905689"/>
              <a:ext cx="1189963" cy="1177028"/>
            </a:xfrm>
            <a:prstGeom prst="ellipse">
              <a:avLst/>
            </a:prstGeom>
            <a:solidFill>
              <a:srgbClr val="F9E3B6">
                <a:alpha val="74355"/>
              </a:srgbClr>
            </a:solidFill>
            <a:ln>
              <a:noFill/>
            </a:ln>
          </p:spPr>
          <p:txBody>
            <a:bodyPr spcFirstLastPara="1" wrap="square" lIns="68575" tIns="34275" rIns="68575" bIns="34275" anchor="ctr" anchorCtr="0">
              <a:noAutofit/>
            </a:bodyPr>
            <a:lstStyle/>
            <a:p>
              <a:pPr>
                <a:buSzPts val="900"/>
              </a:pPr>
              <a:endParaRPr sz="900" dirty="0">
                <a:solidFill>
                  <a:schemeClr val="dk1"/>
                </a:solidFill>
                <a:latin typeface="Salesforce Sans"/>
              </a:endParaRPr>
            </a:p>
          </p:txBody>
        </p:sp>
        <p:sp>
          <p:nvSpPr>
            <p:cNvPr id="18" name="Google Shape;2744;p227">
              <a:extLst>
                <a:ext uri="{FF2B5EF4-FFF2-40B4-BE49-F238E27FC236}">
                  <a16:creationId xmlns:a16="http://schemas.microsoft.com/office/drawing/2014/main" id="{51C47388-9134-08C3-1008-DFB2F0A93337}"/>
                </a:ext>
              </a:extLst>
            </p:cNvPr>
            <p:cNvSpPr txBox="1"/>
            <p:nvPr/>
          </p:nvSpPr>
          <p:spPr>
            <a:xfrm>
              <a:off x="1803751" y="6151944"/>
              <a:ext cx="1085842" cy="738633"/>
            </a:xfrm>
            <a:prstGeom prst="rect">
              <a:avLst/>
            </a:prstGeom>
            <a:noFill/>
            <a:ln>
              <a:noFill/>
            </a:ln>
          </p:spPr>
          <p:txBody>
            <a:bodyPr spcFirstLastPara="1" wrap="square" lIns="91425" tIns="91425" rIns="91425" bIns="91425" anchor="t" anchorCtr="0">
              <a:spAutoFit/>
            </a:bodyPr>
            <a:lstStyle/>
            <a:p>
              <a:pPr lvl="0" algn="ctr"/>
              <a:r>
                <a:rPr lang="en-US" sz="900" b="1" dirty="0">
                  <a:solidFill>
                    <a:schemeClr val="accent1"/>
                  </a:solidFill>
                  <a:latin typeface="Salesforce Sans" panose="020B0505020202020203" pitchFamily="34" charset="77"/>
                  <a:ea typeface="Proxima Nova"/>
                  <a:cs typeface="Proxima Nova"/>
                  <a:sym typeface="Proxima Nova"/>
                </a:rPr>
                <a:t>Stacy’s Job Readiness Program Engagement</a:t>
              </a:r>
            </a:p>
          </p:txBody>
        </p:sp>
        <p:sp>
          <p:nvSpPr>
            <p:cNvPr id="19" name="Google Shape;2743;p227">
              <a:extLst>
                <a:ext uri="{FF2B5EF4-FFF2-40B4-BE49-F238E27FC236}">
                  <a16:creationId xmlns:a16="http://schemas.microsoft.com/office/drawing/2014/main" id="{85F5917F-D251-CA48-4DA2-1FA0855C1634}"/>
                </a:ext>
              </a:extLst>
            </p:cNvPr>
            <p:cNvSpPr/>
            <p:nvPr/>
          </p:nvSpPr>
          <p:spPr>
            <a:xfrm>
              <a:off x="425358" y="5706472"/>
              <a:ext cx="1507942" cy="1491550"/>
            </a:xfrm>
            <a:prstGeom prst="ellipse">
              <a:avLst/>
            </a:prstGeom>
            <a:solidFill>
              <a:schemeClr val="bg2">
                <a:lumMod val="20000"/>
                <a:lumOff val="80000"/>
                <a:alpha val="57000"/>
              </a:schemeClr>
            </a:solidFill>
            <a:ln>
              <a:noFill/>
            </a:ln>
          </p:spPr>
          <p:txBody>
            <a:bodyPr spcFirstLastPara="1" wrap="square" lIns="68575" tIns="34275" rIns="68575" bIns="34275" anchor="ctr" anchorCtr="0">
              <a:noAutofit/>
            </a:bodyPr>
            <a:lstStyle/>
            <a:p>
              <a:pPr>
                <a:buSzPts val="900"/>
              </a:pPr>
              <a:endParaRPr sz="900" dirty="0">
                <a:solidFill>
                  <a:schemeClr val="dk1"/>
                </a:solidFill>
                <a:latin typeface="Salesforce Sans"/>
              </a:endParaRPr>
            </a:p>
          </p:txBody>
        </p:sp>
        <p:sp>
          <p:nvSpPr>
            <p:cNvPr id="20" name="Google Shape;2744;p227">
              <a:extLst>
                <a:ext uri="{FF2B5EF4-FFF2-40B4-BE49-F238E27FC236}">
                  <a16:creationId xmlns:a16="http://schemas.microsoft.com/office/drawing/2014/main" id="{7D52C69F-7CA6-DFF8-6351-AAFDB1E28DEA}"/>
                </a:ext>
              </a:extLst>
            </p:cNvPr>
            <p:cNvSpPr txBox="1"/>
            <p:nvPr/>
          </p:nvSpPr>
          <p:spPr>
            <a:xfrm>
              <a:off x="696259" y="6274070"/>
              <a:ext cx="942810" cy="35391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solidFill>
                    <a:schemeClr val="accent1"/>
                  </a:solidFill>
                  <a:latin typeface="Salesforce Sans" panose="020B0505020202020203" pitchFamily="34" charset="77"/>
                  <a:ea typeface="Proxima Nova"/>
                  <a:cs typeface="Proxima Nova"/>
                  <a:sym typeface="Proxima Nova"/>
                </a:rPr>
                <a:t>Program</a:t>
              </a:r>
              <a:endParaRPr sz="1100" b="1" dirty="0">
                <a:solidFill>
                  <a:schemeClr val="accent1"/>
                </a:solidFill>
                <a:latin typeface="Salesforce Sans" panose="020B0505020202020203" pitchFamily="34" charset="77"/>
                <a:ea typeface="Proxima Nova"/>
                <a:cs typeface="Proxima Nova"/>
                <a:sym typeface="Proxima Nova"/>
              </a:endParaRPr>
            </a:p>
          </p:txBody>
        </p:sp>
      </p:grpSp>
      <p:grpSp>
        <p:nvGrpSpPr>
          <p:cNvPr id="22" name="Group 21">
            <a:extLst>
              <a:ext uri="{FF2B5EF4-FFF2-40B4-BE49-F238E27FC236}">
                <a16:creationId xmlns:a16="http://schemas.microsoft.com/office/drawing/2014/main" id="{F3BA9072-56D3-773F-B950-21F1F4BBF4B7}"/>
              </a:ext>
            </a:extLst>
          </p:cNvPr>
          <p:cNvGrpSpPr/>
          <p:nvPr/>
        </p:nvGrpSpPr>
        <p:grpSpPr>
          <a:xfrm>
            <a:off x="4851053" y="3217333"/>
            <a:ext cx="3976166" cy="1528114"/>
            <a:chOff x="425358" y="5705252"/>
            <a:chExt cx="3838306" cy="1492770"/>
          </a:xfrm>
        </p:grpSpPr>
        <p:sp>
          <p:nvSpPr>
            <p:cNvPr id="23" name="Google Shape;2743;p227">
              <a:extLst>
                <a:ext uri="{FF2B5EF4-FFF2-40B4-BE49-F238E27FC236}">
                  <a16:creationId xmlns:a16="http://schemas.microsoft.com/office/drawing/2014/main" id="{66E441EE-17A5-EC2A-DB72-8BB3B37FE42F}"/>
                </a:ext>
              </a:extLst>
            </p:cNvPr>
            <p:cNvSpPr/>
            <p:nvPr/>
          </p:nvSpPr>
          <p:spPr>
            <a:xfrm>
              <a:off x="2755722" y="5705252"/>
              <a:ext cx="1507942" cy="1491550"/>
            </a:xfrm>
            <a:prstGeom prst="ellipse">
              <a:avLst/>
            </a:prstGeom>
            <a:solidFill>
              <a:srgbClr val="92D050">
                <a:alpha val="36992"/>
              </a:srgbClr>
            </a:solidFill>
            <a:ln>
              <a:noFill/>
            </a:ln>
          </p:spPr>
          <p:txBody>
            <a:bodyPr spcFirstLastPara="1" wrap="square" lIns="68575" tIns="34275" rIns="68575" bIns="34275" anchor="ctr" anchorCtr="0">
              <a:noAutofit/>
            </a:bodyPr>
            <a:lstStyle/>
            <a:p>
              <a:pPr>
                <a:buSzPts val="900"/>
              </a:pPr>
              <a:endParaRPr sz="900" dirty="0">
                <a:solidFill>
                  <a:schemeClr val="dk1"/>
                </a:solidFill>
                <a:latin typeface="Salesforce Sans"/>
              </a:endParaRPr>
            </a:p>
          </p:txBody>
        </p:sp>
        <p:sp>
          <p:nvSpPr>
            <p:cNvPr id="24" name="Google Shape;2744;p227">
              <a:extLst>
                <a:ext uri="{FF2B5EF4-FFF2-40B4-BE49-F238E27FC236}">
                  <a16:creationId xmlns:a16="http://schemas.microsoft.com/office/drawing/2014/main" id="{EDF90A5E-EA05-8F9C-A36F-5E5F7A547272}"/>
                </a:ext>
              </a:extLst>
            </p:cNvPr>
            <p:cNvSpPr txBox="1"/>
            <p:nvPr/>
          </p:nvSpPr>
          <p:spPr>
            <a:xfrm>
              <a:off x="3081143" y="6274760"/>
              <a:ext cx="857100" cy="35391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dirty="0">
                  <a:solidFill>
                    <a:schemeClr val="accent1"/>
                  </a:solidFill>
                  <a:latin typeface="Salesforce Sans" panose="020B0505020202020203" pitchFamily="34" charset="77"/>
                  <a:ea typeface="Proxima Nova"/>
                  <a:cs typeface="Proxima Nova"/>
                  <a:sym typeface="Proxima Nova"/>
                </a:rPr>
                <a:t>Account</a:t>
              </a:r>
              <a:endParaRPr sz="1100" b="1" dirty="0">
                <a:solidFill>
                  <a:schemeClr val="accent1"/>
                </a:solidFill>
                <a:latin typeface="Salesforce Sans" panose="020B0505020202020203" pitchFamily="34" charset="77"/>
                <a:ea typeface="Proxima Nova"/>
                <a:cs typeface="Proxima Nova"/>
                <a:sym typeface="Proxima Nova"/>
              </a:endParaRPr>
            </a:p>
          </p:txBody>
        </p:sp>
        <p:sp>
          <p:nvSpPr>
            <p:cNvPr id="25" name="Google Shape;2743;p227">
              <a:extLst>
                <a:ext uri="{FF2B5EF4-FFF2-40B4-BE49-F238E27FC236}">
                  <a16:creationId xmlns:a16="http://schemas.microsoft.com/office/drawing/2014/main" id="{53E70BE3-2A69-74AD-378E-64FB42EBAF7C}"/>
                </a:ext>
              </a:extLst>
            </p:cNvPr>
            <p:cNvSpPr/>
            <p:nvPr/>
          </p:nvSpPr>
          <p:spPr>
            <a:xfrm>
              <a:off x="1751691" y="5905689"/>
              <a:ext cx="1189963" cy="1177028"/>
            </a:xfrm>
            <a:prstGeom prst="ellipse">
              <a:avLst/>
            </a:prstGeom>
            <a:solidFill>
              <a:srgbClr val="F9E3B6">
                <a:alpha val="74355"/>
              </a:srgbClr>
            </a:solidFill>
            <a:ln>
              <a:noFill/>
            </a:ln>
          </p:spPr>
          <p:txBody>
            <a:bodyPr spcFirstLastPara="1" wrap="square" lIns="68575" tIns="34275" rIns="68575" bIns="34275" anchor="ctr" anchorCtr="0">
              <a:noAutofit/>
            </a:bodyPr>
            <a:lstStyle/>
            <a:p>
              <a:pPr>
                <a:buSzPts val="900"/>
              </a:pPr>
              <a:endParaRPr sz="900" dirty="0">
                <a:solidFill>
                  <a:schemeClr val="dk1"/>
                </a:solidFill>
                <a:latin typeface="Salesforce Sans"/>
              </a:endParaRPr>
            </a:p>
          </p:txBody>
        </p:sp>
        <p:sp>
          <p:nvSpPr>
            <p:cNvPr id="26" name="Google Shape;2744;p227">
              <a:extLst>
                <a:ext uri="{FF2B5EF4-FFF2-40B4-BE49-F238E27FC236}">
                  <a16:creationId xmlns:a16="http://schemas.microsoft.com/office/drawing/2014/main" id="{006EA5A2-9766-738D-25BF-2EB68025880C}"/>
                </a:ext>
              </a:extLst>
            </p:cNvPr>
            <p:cNvSpPr txBox="1"/>
            <p:nvPr/>
          </p:nvSpPr>
          <p:spPr>
            <a:xfrm>
              <a:off x="1803751" y="6174407"/>
              <a:ext cx="1085842" cy="561371"/>
            </a:xfrm>
            <a:prstGeom prst="rect">
              <a:avLst/>
            </a:prstGeom>
            <a:noFill/>
            <a:ln>
              <a:noFill/>
            </a:ln>
          </p:spPr>
          <p:txBody>
            <a:bodyPr spcFirstLastPara="1" wrap="square" lIns="91425" tIns="91425" rIns="91425" bIns="91425" anchor="t" anchorCtr="0">
              <a:spAutoFit/>
            </a:bodyPr>
            <a:lstStyle/>
            <a:p>
              <a:pPr lvl="0" algn="ctr"/>
              <a:r>
                <a:rPr lang="en-US" sz="900" b="1" dirty="0">
                  <a:solidFill>
                    <a:schemeClr val="accent1"/>
                  </a:solidFill>
                  <a:latin typeface="Salesforce Sans" panose="020B0505020202020203" pitchFamily="34" charset="77"/>
                  <a:ea typeface="Proxima Nova"/>
                  <a:cs typeface="Proxima Nova"/>
                  <a:sym typeface="Proxima Nova"/>
                </a:rPr>
                <a:t>Washington High School Program Engagement</a:t>
              </a:r>
            </a:p>
          </p:txBody>
        </p:sp>
        <p:sp>
          <p:nvSpPr>
            <p:cNvPr id="27" name="Google Shape;2743;p227">
              <a:extLst>
                <a:ext uri="{FF2B5EF4-FFF2-40B4-BE49-F238E27FC236}">
                  <a16:creationId xmlns:a16="http://schemas.microsoft.com/office/drawing/2014/main" id="{11B34BF1-7702-53B9-BA83-FF08F0565B24}"/>
                </a:ext>
              </a:extLst>
            </p:cNvPr>
            <p:cNvSpPr/>
            <p:nvPr/>
          </p:nvSpPr>
          <p:spPr>
            <a:xfrm>
              <a:off x="425358" y="5706472"/>
              <a:ext cx="1507942" cy="1491550"/>
            </a:xfrm>
            <a:prstGeom prst="ellipse">
              <a:avLst/>
            </a:prstGeom>
            <a:solidFill>
              <a:schemeClr val="bg2">
                <a:lumMod val="20000"/>
                <a:lumOff val="80000"/>
                <a:alpha val="57000"/>
              </a:schemeClr>
            </a:solidFill>
            <a:ln>
              <a:noFill/>
            </a:ln>
          </p:spPr>
          <p:txBody>
            <a:bodyPr spcFirstLastPara="1" wrap="square" lIns="68575" tIns="34275" rIns="68575" bIns="34275" anchor="ctr" anchorCtr="0">
              <a:noAutofit/>
            </a:bodyPr>
            <a:lstStyle/>
            <a:p>
              <a:pPr>
                <a:buSzPts val="900"/>
              </a:pPr>
              <a:endParaRPr sz="900" dirty="0">
                <a:solidFill>
                  <a:schemeClr val="dk1"/>
                </a:solidFill>
                <a:latin typeface="Salesforce Sans"/>
              </a:endParaRPr>
            </a:p>
          </p:txBody>
        </p:sp>
        <p:sp>
          <p:nvSpPr>
            <p:cNvPr id="28" name="Google Shape;2744;p227">
              <a:extLst>
                <a:ext uri="{FF2B5EF4-FFF2-40B4-BE49-F238E27FC236}">
                  <a16:creationId xmlns:a16="http://schemas.microsoft.com/office/drawing/2014/main" id="{2205BA63-2A80-83D7-2E96-7918C605838B}"/>
                </a:ext>
              </a:extLst>
            </p:cNvPr>
            <p:cNvSpPr txBox="1"/>
            <p:nvPr/>
          </p:nvSpPr>
          <p:spPr>
            <a:xfrm>
              <a:off x="696259" y="6274070"/>
              <a:ext cx="942810" cy="35391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solidFill>
                    <a:schemeClr val="accent1"/>
                  </a:solidFill>
                  <a:latin typeface="Salesforce Sans" panose="020B0505020202020203" pitchFamily="34" charset="77"/>
                  <a:ea typeface="Proxima Nova"/>
                  <a:cs typeface="Proxima Nova"/>
                  <a:sym typeface="Proxima Nova"/>
                </a:rPr>
                <a:t>Program</a:t>
              </a:r>
              <a:endParaRPr sz="1100" b="1" dirty="0">
                <a:solidFill>
                  <a:schemeClr val="accent1"/>
                </a:solidFill>
                <a:latin typeface="Salesforce Sans" panose="020B0505020202020203" pitchFamily="34" charset="77"/>
                <a:ea typeface="Proxima Nova"/>
                <a:cs typeface="Proxima Nova"/>
                <a:sym typeface="Proxima Nova"/>
              </a:endParaRPr>
            </a:p>
          </p:txBody>
        </p:sp>
      </p:grpSp>
      <p:sp>
        <p:nvSpPr>
          <p:cNvPr id="29" name="Google Shape;2704;p222">
            <a:extLst>
              <a:ext uri="{FF2B5EF4-FFF2-40B4-BE49-F238E27FC236}">
                <a16:creationId xmlns:a16="http://schemas.microsoft.com/office/drawing/2014/main" id="{027F8AAA-8883-6ADF-A12D-FC0787A0F4AC}"/>
              </a:ext>
            </a:extLst>
          </p:cNvPr>
          <p:cNvSpPr txBox="1">
            <a:spLocks/>
          </p:cNvSpPr>
          <p:nvPr/>
        </p:nvSpPr>
        <p:spPr>
          <a:xfrm>
            <a:off x="428737" y="47628"/>
            <a:ext cx="7717200" cy="7425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100"/>
              <a:buFont typeface="Arial"/>
              <a:buNone/>
              <a:defRPr sz="2400" b="1" i="0" u="none" strike="noStrike" cap="none">
                <a:solidFill>
                  <a:schemeClr val="accent1"/>
                </a:solidFill>
                <a:latin typeface="Salesforce Sans"/>
                <a:ea typeface="Salesforce Sans"/>
                <a:cs typeface="Salesforce Sans"/>
                <a:sym typeface="Salesforce Sans"/>
              </a:defRPr>
            </a:lvl1pPr>
            <a:lvl2pPr marR="0" lvl="1"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2pPr>
            <a:lvl3pPr marR="0" lvl="2"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3pPr>
            <a:lvl4pPr marR="0" lvl="3"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4pPr>
            <a:lvl5pPr marR="0" lvl="4"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5pPr>
            <a:lvl6pPr marR="0" lvl="5"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6pPr>
            <a:lvl7pPr marR="0" lvl="6"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7pPr>
            <a:lvl8pPr marR="0" lvl="7"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8pPr>
            <a:lvl9pPr marR="0" lvl="8"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9pPr>
          </a:lstStyle>
          <a:p>
            <a:r>
              <a:rPr lang="en" dirty="0"/>
              <a:t>Who are your program participants?</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78"/>
        <p:cNvGrpSpPr/>
        <p:nvPr/>
      </p:nvGrpSpPr>
      <p:grpSpPr>
        <a:xfrm>
          <a:off x="0" y="0"/>
          <a:ext cx="0" cy="0"/>
          <a:chOff x="0" y="0"/>
          <a:chExt cx="0" cy="0"/>
        </a:xfrm>
      </p:grpSpPr>
      <p:sp>
        <p:nvSpPr>
          <p:cNvPr id="2981" name="Google Shape;2981;p245"/>
          <p:cNvSpPr txBox="1">
            <a:spLocks noGrp="1"/>
          </p:cNvSpPr>
          <p:nvPr>
            <p:ph type="body" idx="1"/>
          </p:nvPr>
        </p:nvSpPr>
        <p:spPr>
          <a:xfrm>
            <a:off x="4804231" y="1253690"/>
            <a:ext cx="3898218" cy="556800"/>
          </a:xfrm>
          <a:prstGeom prst="rect">
            <a:avLst/>
          </a:prstGeom>
          <a:ln w="9525" cap="flat" cmpd="sng">
            <a:solidFill>
              <a:schemeClr val="dk1"/>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a:solidFill>
                  <a:schemeClr val="dk1"/>
                </a:solidFill>
              </a:rPr>
              <a:t>Program Name:</a:t>
            </a:r>
            <a:r>
              <a:rPr lang="en" sz="1200">
                <a:solidFill>
                  <a:schemeClr val="dk1"/>
                </a:solidFill>
              </a:rPr>
              <a:t> </a:t>
            </a:r>
            <a:r>
              <a:rPr lang="en" sz="1200"/>
              <a:t>School Supplies Distribution Program</a:t>
            </a:r>
            <a:endParaRPr sz="1200"/>
          </a:p>
          <a:p>
            <a:pPr marL="139700" lvl="0" indent="0" algn="l" rtl="0">
              <a:spcBef>
                <a:spcPts val="800"/>
              </a:spcBef>
              <a:spcAft>
                <a:spcPts val="0"/>
              </a:spcAft>
              <a:buNone/>
            </a:pPr>
            <a:endParaRPr sz="1200"/>
          </a:p>
          <a:p>
            <a:pPr marL="139700" lvl="0" indent="0" algn="l" rtl="0">
              <a:spcBef>
                <a:spcPts val="800"/>
              </a:spcBef>
              <a:spcAft>
                <a:spcPts val="200"/>
              </a:spcAft>
              <a:buNone/>
            </a:pPr>
            <a:endParaRPr sz="1200"/>
          </a:p>
        </p:txBody>
      </p:sp>
      <p:sp>
        <p:nvSpPr>
          <p:cNvPr id="2982" name="Google Shape;2982;p245"/>
          <p:cNvSpPr txBox="1">
            <a:spLocks noGrp="1"/>
          </p:cNvSpPr>
          <p:nvPr>
            <p:ph type="body" idx="1"/>
          </p:nvPr>
        </p:nvSpPr>
        <p:spPr>
          <a:xfrm>
            <a:off x="4804231" y="1920840"/>
            <a:ext cx="3898218" cy="1099500"/>
          </a:xfrm>
          <a:prstGeom prst="rect">
            <a:avLst/>
          </a:prstGeom>
          <a:ln w="9525" cap="flat" cmpd="sng">
            <a:solidFill>
              <a:srgbClr val="0B827C"/>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a:solidFill>
                  <a:srgbClr val="0B827C"/>
                </a:solidFill>
              </a:rPr>
              <a:t>Program Engagement Name*:</a:t>
            </a:r>
            <a:r>
              <a:rPr lang="en" sz="1200"/>
              <a:t> Washington High School Supply Distribution 2022</a:t>
            </a:r>
            <a:endParaRPr sz="1200"/>
          </a:p>
          <a:p>
            <a:pPr marL="139700" lvl="0" indent="0" algn="l" rtl="0">
              <a:spcBef>
                <a:spcPts val="800"/>
              </a:spcBef>
              <a:spcAft>
                <a:spcPts val="0"/>
              </a:spcAft>
              <a:buNone/>
            </a:pPr>
            <a:r>
              <a:rPr lang="en" sz="1200" b="1">
                <a:solidFill>
                  <a:schemeClr val="accent5"/>
                </a:solidFill>
              </a:rPr>
              <a:t>Participant</a:t>
            </a:r>
            <a:r>
              <a:rPr lang="en" sz="1200" b="1">
                <a:solidFill>
                  <a:srgbClr val="0B827C"/>
                </a:solidFill>
              </a:rPr>
              <a:t>:</a:t>
            </a:r>
            <a:r>
              <a:rPr lang="en" sz="1200" b="1"/>
              <a:t> </a:t>
            </a:r>
            <a:r>
              <a:rPr lang="en" sz="1200"/>
              <a:t>School</a:t>
            </a:r>
            <a:endParaRPr sz="1200"/>
          </a:p>
          <a:p>
            <a:pPr marL="139700" lvl="0" indent="0" algn="l" rtl="0">
              <a:spcBef>
                <a:spcPts val="800"/>
              </a:spcBef>
              <a:spcAft>
                <a:spcPts val="0"/>
              </a:spcAft>
              <a:buNone/>
            </a:pPr>
            <a:r>
              <a:rPr lang="en" sz="1200" b="1">
                <a:solidFill>
                  <a:srgbClr val="0B827C"/>
                </a:solidFill>
              </a:rPr>
              <a:t>Representative Object in Salesforce: </a:t>
            </a:r>
            <a:r>
              <a:rPr lang="en" sz="1200"/>
              <a:t>Account</a:t>
            </a:r>
            <a:endParaRPr sz="1200"/>
          </a:p>
          <a:p>
            <a:pPr marL="0" lvl="0" indent="0" algn="l" rtl="0">
              <a:spcBef>
                <a:spcPts val="800"/>
              </a:spcBef>
              <a:spcAft>
                <a:spcPts val="200"/>
              </a:spcAft>
              <a:buNone/>
            </a:pPr>
            <a:endParaRPr sz="1200"/>
          </a:p>
        </p:txBody>
      </p:sp>
      <p:sp>
        <p:nvSpPr>
          <p:cNvPr id="2983" name="Google Shape;2983;p245"/>
          <p:cNvSpPr txBox="1">
            <a:spLocks noGrp="1"/>
          </p:cNvSpPr>
          <p:nvPr>
            <p:ph type="body" idx="1"/>
          </p:nvPr>
        </p:nvSpPr>
        <p:spPr>
          <a:xfrm>
            <a:off x="4804231" y="3133090"/>
            <a:ext cx="3898218" cy="1099500"/>
          </a:xfrm>
          <a:prstGeom prst="rect">
            <a:avLst/>
          </a:prstGeom>
          <a:ln w="9525" cap="flat" cmpd="sng">
            <a:solidFill>
              <a:srgbClr val="0B827C"/>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a:solidFill>
                  <a:srgbClr val="0B827C"/>
                </a:solidFill>
              </a:rPr>
              <a:t>Program Engagement Name:</a:t>
            </a:r>
            <a:r>
              <a:rPr lang="en" sz="1200"/>
              <a:t> Lincoln High School Supply Distribution 2022</a:t>
            </a:r>
            <a:endParaRPr sz="1200"/>
          </a:p>
          <a:p>
            <a:pPr marL="139700" lvl="0" indent="0" algn="l" rtl="0">
              <a:spcBef>
                <a:spcPts val="800"/>
              </a:spcBef>
              <a:spcAft>
                <a:spcPts val="0"/>
              </a:spcAft>
              <a:buNone/>
            </a:pPr>
            <a:r>
              <a:rPr lang="en" sz="1200" b="1">
                <a:solidFill>
                  <a:schemeClr val="accent5"/>
                </a:solidFill>
              </a:rPr>
              <a:t>Participant</a:t>
            </a:r>
            <a:r>
              <a:rPr lang="en" sz="1200" b="1">
                <a:solidFill>
                  <a:srgbClr val="0B827C"/>
                </a:solidFill>
              </a:rPr>
              <a:t>: </a:t>
            </a:r>
            <a:r>
              <a:rPr lang="en" sz="1200"/>
              <a:t>School</a:t>
            </a:r>
            <a:endParaRPr sz="1200"/>
          </a:p>
          <a:p>
            <a:pPr marL="139700" lvl="0" indent="0" algn="l" rtl="0">
              <a:spcBef>
                <a:spcPts val="800"/>
              </a:spcBef>
              <a:spcAft>
                <a:spcPts val="0"/>
              </a:spcAft>
              <a:buNone/>
            </a:pPr>
            <a:r>
              <a:rPr lang="en" sz="1200" b="1">
                <a:solidFill>
                  <a:schemeClr val="accent5"/>
                </a:solidFill>
              </a:rPr>
              <a:t>Representative Object in Salesforce: </a:t>
            </a:r>
            <a:r>
              <a:rPr lang="en" sz="1200"/>
              <a:t>Account</a:t>
            </a:r>
            <a:endParaRPr sz="1200"/>
          </a:p>
          <a:p>
            <a:pPr marL="0" lvl="0" indent="0" algn="l" rtl="0">
              <a:spcBef>
                <a:spcPts val="800"/>
              </a:spcBef>
              <a:spcAft>
                <a:spcPts val="200"/>
              </a:spcAft>
              <a:buNone/>
            </a:pPr>
            <a:endParaRPr sz="1200"/>
          </a:p>
        </p:txBody>
      </p:sp>
      <p:sp>
        <p:nvSpPr>
          <p:cNvPr id="2984" name="Google Shape;2984;p245"/>
          <p:cNvSpPr txBox="1">
            <a:spLocks noGrp="1"/>
          </p:cNvSpPr>
          <p:nvPr>
            <p:ph type="body" idx="1"/>
          </p:nvPr>
        </p:nvSpPr>
        <p:spPr>
          <a:xfrm>
            <a:off x="440306" y="1253690"/>
            <a:ext cx="3898218" cy="556800"/>
          </a:xfrm>
          <a:prstGeom prst="rect">
            <a:avLst/>
          </a:prstGeom>
          <a:ln w="9525" cap="flat" cmpd="sng">
            <a:solidFill>
              <a:schemeClr val="dk1"/>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dirty="0">
                <a:solidFill>
                  <a:schemeClr val="dk1"/>
                </a:solidFill>
              </a:rPr>
              <a:t>Program Name:</a:t>
            </a:r>
            <a:r>
              <a:rPr lang="en" sz="1200" dirty="0"/>
              <a:t> Career Counseling Program 2022-2023</a:t>
            </a:r>
            <a:endParaRPr sz="1200" dirty="0"/>
          </a:p>
          <a:p>
            <a:pPr marL="139700" lvl="0" indent="0" algn="l" rtl="0">
              <a:spcBef>
                <a:spcPts val="800"/>
              </a:spcBef>
              <a:spcAft>
                <a:spcPts val="200"/>
              </a:spcAft>
              <a:buNone/>
            </a:pPr>
            <a:endParaRPr sz="1200" dirty="0"/>
          </a:p>
        </p:txBody>
      </p:sp>
      <p:sp>
        <p:nvSpPr>
          <p:cNvPr id="2985" name="Google Shape;2985;p245"/>
          <p:cNvSpPr txBox="1">
            <a:spLocks noGrp="1"/>
          </p:cNvSpPr>
          <p:nvPr>
            <p:ph type="body" idx="1"/>
          </p:nvPr>
        </p:nvSpPr>
        <p:spPr>
          <a:xfrm>
            <a:off x="440306" y="1920840"/>
            <a:ext cx="3898218" cy="1099500"/>
          </a:xfrm>
          <a:prstGeom prst="rect">
            <a:avLst/>
          </a:prstGeom>
          <a:ln w="9525" cap="flat" cmpd="sng">
            <a:solidFill>
              <a:srgbClr val="0B827C"/>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a:solidFill>
                  <a:srgbClr val="0B827C"/>
                </a:solidFill>
              </a:rPr>
              <a:t>Program Engagement Name*:</a:t>
            </a:r>
            <a:r>
              <a:rPr lang="en" sz="1200"/>
              <a:t> Tommy’s Career Counseling Program 2022-2023</a:t>
            </a:r>
            <a:endParaRPr sz="1200"/>
          </a:p>
          <a:p>
            <a:pPr marL="139700" lvl="0" indent="0" algn="l" rtl="0">
              <a:spcBef>
                <a:spcPts val="800"/>
              </a:spcBef>
              <a:spcAft>
                <a:spcPts val="0"/>
              </a:spcAft>
              <a:buNone/>
            </a:pPr>
            <a:r>
              <a:rPr lang="en" sz="1200" b="1">
                <a:solidFill>
                  <a:srgbClr val="0B827C"/>
                </a:solidFill>
              </a:rPr>
              <a:t>Participant:</a:t>
            </a:r>
            <a:r>
              <a:rPr lang="en" sz="1200" b="1"/>
              <a:t> </a:t>
            </a:r>
            <a:r>
              <a:rPr lang="en" sz="1200"/>
              <a:t>Individual</a:t>
            </a:r>
            <a:endParaRPr sz="1200"/>
          </a:p>
          <a:p>
            <a:pPr marL="139700" lvl="0" indent="0" algn="l" rtl="0">
              <a:spcBef>
                <a:spcPts val="800"/>
              </a:spcBef>
              <a:spcAft>
                <a:spcPts val="0"/>
              </a:spcAft>
              <a:buNone/>
            </a:pPr>
            <a:r>
              <a:rPr lang="en" sz="1200" b="1">
                <a:solidFill>
                  <a:schemeClr val="accent5"/>
                </a:solidFill>
              </a:rPr>
              <a:t>Representative Object in Salesforce:</a:t>
            </a:r>
            <a:r>
              <a:rPr lang="en" sz="1200" b="1"/>
              <a:t> </a:t>
            </a:r>
            <a:r>
              <a:rPr lang="en" sz="1200"/>
              <a:t>Contact</a:t>
            </a:r>
            <a:endParaRPr sz="1200"/>
          </a:p>
          <a:p>
            <a:pPr marL="0" lvl="0" indent="0" algn="l" rtl="0">
              <a:spcBef>
                <a:spcPts val="800"/>
              </a:spcBef>
              <a:spcAft>
                <a:spcPts val="200"/>
              </a:spcAft>
              <a:buNone/>
            </a:pPr>
            <a:endParaRPr sz="1200"/>
          </a:p>
        </p:txBody>
      </p:sp>
      <p:sp>
        <p:nvSpPr>
          <p:cNvPr id="2986" name="Google Shape;2986;p245"/>
          <p:cNvSpPr txBox="1">
            <a:spLocks noGrp="1"/>
          </p:cNvSpPr>
          <p:nvPr>
            <p:ph type="body" idx="1"/>
          </p:nvPr>
        </p:nvSpPr>
        <p:spPr>
          <a:xfrm>
            <a:off x="440306" y="3130690"/>
            <a:ext cx="3898218" cy="1099500"/>
          </a:xfrm>
          <a:prstGeom prst="rect">
            <a:avLst/>
          </a:prstGeom>
          <a:ln w="9525" cap="flat" cmpd="sng">
            <a:solidFill>
              <a:srgbClr val="0B827C"/>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a:solidFill>
                  <a:srgbClr val="0B827C"/>
                </a:solidFill>
              </a:rPr>
              <a:t>Program Engagement Name:</a:t>
            </a:r>
            <a:r>
              <a:rPr lang="en" sz="1200"/>
              <a:t> Robin’s Career Counseling Program 2022-2023</a:t>
            </a:r>
            <a:endParaRPr sz="1200"/>
          </a:p>
          <a:p>
            <a:pPr marL="139700" lvl="0" indent="0" algn="l" rtl="0">
              <a:spcBef>
                <a:spcPts val="800"/>
              </a:spcBef>
              <a:spcAft>
                <a:spcPts val="0"/>
              </a:spcAft>
              <a:buNone/>
            </a:pPr>
            <a:r>
              <a:rPr lang="en" sz="1200" b="1">
                <a:solidFill>
                  <a:schemeClr val="accent5"/>
                </a:solidFill>
              </a:rPr>
              <a:t>Participant</a:t>
            </a:r>
            <a:r>
              <a:rPr lang="en" sz="1200" b="1">
                <a:solidFill>
                  <a:srgbClr val="0B827C"/>
                </a:solidFill>
              </a:rPr>
              <a:t>: </a:t>
            </a:r>
            <a:r>
              <a:rPr lang="en" sz="1200"/>
              <a:t>Individual</a:t>
            </a:r>
            <a:endParaRPr sz="1200"/>
          </a:p>
          <a:p>
            <a:pPr marL="139700" lvl="0" indent="0" algn="l" rtl="0">
              <a:spcBef>
                <a:spcPts val="800"/>
              </a:spcBef>
              <a:spcAft>
                <a:spcPts val="0"/>
              </a:spcAft>
              <a:buNone/>
            </a:pPr>
            <a:r>
              <a:rPr lang="en" sz="1200" b="1">
                <a:solidFill>
                  <a:schemeClr val="accent5"/>
                </a:solidFill>
              </a:rPr>
              <a:t>Representative Object in Salesforce:</a:t>
            </a:r>
            <a:r>
              <a:rPr lang="en" sz="1200" b="1"/>
              <a:t> </a:t>
            </a:r>
            <a:r>
              <a:rPr lang="en" sz="1200"/>
              <a:t>Contact</a:t>
            </a:r>
            <a:endParaRPr sz="1200"/>
          </a:p>
          <a:p>
            <a:pPr marL="0" lvl="0" indent="0" algn="l" rtl="0">
              <a:spcBef>
                <a:spcPts val="800"/>
              </a:spcBef>
              <a:spcAft>
                <a:spcPts val="200"/>
              </a:spcAft>
              <a:buNone/>
            </a:pPr>
            <a:endParaRPr sz="1200"/>
          </a:p>
        </p:txBody>
      </p:sp>
      <p:sp>
        <p:nvSpPr>
          <p:cNvPr id="2987" name="Google Shape;2987;p245"/>
          <p:cNvSpPr txBox="1"/>
          <p:nvPr/>
        </p:nvSpPr>
        <p:spPr>
          <a:xfrm>
            <a:off x="1283436" y="4357725"/>
            <a:ext cx="6575121"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solidFill>
                  <a:schemeClr val="accent2"/>
                </a:solidFill>
                <a:latin typeface="Salesforce Sans"/>
                <a:ea typeface="Salesforce Sans"/>
                <a:cs typeface="Salesforce Sans"/>
                <a:sym typeface="Salesforce Sans"/>
              </a:rPr>
              <a:t>* </a:t>
            </a:r>
            <a:r>
              <a:rPr lang="en" sz="1000" b="1" dirty="0">
                <a:solidFill>
                  <a:schemeClr val="accent2"/>
                </a:solidFill>
                <a:latin typeface="Salesforce Sans"/>
                <a:ea typeface="Salesforce Sans"/>
                <a:cs typeface="Salesforce Sans"/>
                <a:sym typeface="Salesforce Sans"/>
              </a:rPr>
              <a:t>Note:</a:t>
            </a:r>
            <a:r>
              <a:rPr lang="en" sz="1000" dirty="0">
                <a:solidFill>
                  <a:schemeClr val="accent2"/>
                </a:solidFill>
                <a:latin typeface="Salesforce Sans"/>
                <a:ea typeface="Salesforce Sans"/>
                <a:cs typeface="Salesforce Sans"/>
                <a:sym typeface="Salesforce Sans"/>
              </a:rPr>
              <a:t> Program Engagement names can be customized and automated. For more information see the </a:t>
            </a:r>
            <a:r>
              <a:rPr lang="en" sz="1000" u="sng" dirty="0">
                <a:solidFill>
                  <a:schemeClr val="hlink"/>
                </a:solidFill>
                <a:latin typeface="Salesforce Sans"/>
                <a:ea typeface="Salesforce Sans"/>
                <a:cs typeface="Salesforce Sans"/>
                <a:sym typeface="Salesforce Sans"/>
                <a:hlinkClick r:id="rId3"/>
              </a:rPr>
              <a:t>Customize Naming for Program Engagements and Service Deliveries</a:t>
            </a:r>
            <a:r>
              <a:rPr lang="en" sz="1000" dirty="0">
                <a:solidFill>
                  <a:schemeClr val="accent2"/>
                </a:solidFill>
                <a:latin typeface="Salesforce Sans"/>
                <a:ea typeface="Salesforce Sans"/>
                <a:cs typeface="Salesforce Sans"/>
                <a:sym typeface="Salesforce Sans"/>
              </a:rPr>
              <a:t> product documentation.</a:t>
            </a:r>
            <a:endParaRPr sz="1000" dirty="0">
              <a:solidFill>
                <a:schemeClr val="accent2"/>
              </a:solidFill>
              <a:latin typeface="Salesforce Sans"/>
              <a:ea typeface="Salesforce Sans"/>
              <a:cs typeface="Salesforce Sans"/>
              <a:sym typeface="Salesforce Sans"/>
            </a:endParaRPr>
          </a:p>
          <a:p>
            <a:pPr marL="0" lvl="0" indent="0" algn="l" rtl="0">
              <a:spcBef>
                <a:spcPts val="0"/>
              </a:spcBef>
              <a:spcAft>
                <a:spcPts val="0"/>
              </a:spcAft>
              <a:buNone/>
            </a:pPr>
            <a:endParaRPr dirty="0">
              <a:latin typeface="Salesforce Sans"/>
              <a:ea typeface="Salesforce Sans"/>
              <a:cs typeface="Salesforce Sans"/>
              <a:sym typeface="Salesforce Sans"/>
            </a:endParaRPr>
          </a:p>
        </p:txBody>
      </p:sp>
      <p:sp>
        <p:nvSpPr>
          <p:cNvPr id="11" name="Google Shape;2704;p222">
            <a:extLst>
              <a:ext uri="{FF2B5EF4-FFF2-40B4-BE49-F238E27FC236}">
                <a16:creationId xmlns:a16="http://schemas.microsoft.com/office/drawing/2014/main" id="{AF41D7D8-6076-6586-542C-F7E7011AB217}"/>
              </a:ext>
            </a:extLst>
          </p:cNvPr>
          <p:cNvSpPr txBox="1">
            <a:spLocks/>
          </p:cNvSpPr>
          <p:nvPr/>
        </p:nvSpPr>
        <p:spPr>
          <a:xfrm>
            <a:off x="428737" y="47628"/>
            <a:ext cx="7717200" cy="7425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100"/>
              <a:buFont typeface="Arial"/>
              <a:buNone/>
              <a:defRPr sz="2400" b="1" i="0" u="none" strike="noStrike" cap="none">
                <a:solidFill>
                  <a:schemeClr val="accent1"/>
                </a:solidFill>
                <a:latin typeface="Salesforce Sans"/>
                <a:ea typeface="Salesforce Sans"/>
                <a:cs typeface="Salesforce Sans"/>
                <a:sym typeface="Salesforce Sans"/>
              </a:defRPr>
            </a:lvl1pPr>
            <a:lvl2pPr marR="0" lvl="1"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2pPr>
            <a:lvl3pPr marR="0" lvl="2"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3pPr>
            <a:lvl4pPr marR="0" lvl="3"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4pPr>
            <a:lvl5pPr marR="0" lvl="4"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5pPr>
            <a:lvl6pPr marR="0" lvl="5"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6pPr>
            <a:lvl7pPr marR="0" lvl="6"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7pPr>
            <a:lvl8pPr marR="0" lvl="7"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8pPr>
            <a:lvl9pPr marR="0" lvl="8"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9pPr>
          </a:lstStyle>
          <a:p>
            <a:r>
              <a:rPr lang="en" dirty="0"/>
              <a:t>Program Engagement Examples</a:t>
            </a:r>
            <a:endParaRPr lang="en-US" dirty="0"/>
          </a:p>
        </p:txBody>
      </p:sp>
      <p:sp>
        <p:nvSpPr>
          <p:cNvPr id="12" name="Google Shape;2705;p222">
            <a:extLst>
              <a:ext uri="{FF2B5EF4-FFF2-40B4-BE49-F238E27FC236}">
                <a16:creationId xmlns:a16="http://schemas.microsoft.com/office/drawing/2014/main" id="{CD76F790-4A16-A8F7-2ACF-45CA086157C9}"/>
              </a:ext>
            </a:extLst>
          </p:cNvPr>
          <p:cNvSpPr txBox="1">
            <a:spLocks/>
          </p:cNvSpPr>
          <p:nvPr/>
        </p:nvSpPr>
        <p:spPr>
          <a:xfrm>
            <a:off x="428740" y="822884"/>
            <a:ext cx="8286600" cy="254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7F7F7F"/>
              </a:buClr>
              <a:buSzPts val="1700"/>
              <a:buFont typeface="Arial"/>
              <a:buNone/>
              <a:defRPr sz="1700" b="0" i="0" u="none" strike="noStrike" cap="none">
                <a:solidFill>
                  <a:schemeClr val="accent1"/>
                </a:solidFill>
                <a:latin typeface="Salesforce Sans"/>
                <a:ea typeface="Salesforce Sans"/>
                <a:cs typeface="Salesforce Sans"/>
                <a:sym typeface="Salesforce Sans"/>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17500" algn="l" rtl="0">
              <a:lnSpc>
                <a:spcPct val="100000"/>
              </a:lnSpc>
              <a:spcBef>
                <a:spcPts val="500"/>
              </a:spcBef>
              <a:spcAft>
                <a:spcPts val="0"/>
              </a:spcAft>
              <a:buClr>
                <a:schemeClr val="accent2"/>
              </a:buClr>
              <a:buSzPts val="14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317500" algn="l" rtl="0">
              <a:lnSpc>
                <a:spcPct val="100000"/>
              </a:lnSpc>
              <a:spcBef>
                <a:spcPts val="500"/>
              </a:spcBef>
              <a:spcAft>
                <a:spcPts val="0"/>
              </a:spcAft>
              <a:buClr>
                <a:schemeClr val="accent2"/>
              </a:buClr>
              <a:buSzPts val="14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28600" algn="l" rtl="0">
              <a:lnSpc>
                <a:spcPct val="100000"/>
              </a:lnSpc>
              <a:spcBef>
                <a:spcPts val="500"/>
              </a:spcBef>
              <a:spcAft>
                <a:spcPts val="0"/>
              </a:spcAft>
              <a:buClr>
                <a:schemeClr val="dk2"/>
              </a:buClr>
              <a:buSzPts val="11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lvl="0" indent="0">
              <a:spcAft>
                <a:spcPts val="200"/>
              </a:spcAft>
              <a:buClr>
                <a:srgbClr val="000000"/>
              </a:buClr>
            </a:pPr>
            <a:r>
              <a:rPr lang="en-US" dirty="0"/>
              <a:t>Individuals vs. Organizations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91"/>
        <p:cNvGrpSpPr/>
        <p:nvPr/>
      </p:nvGrpSpPr>
      <p:grpSpPr>
        <a:xfrm>
          <a:off x="0" y="0"/>
          <a:ext cx="0" cy="0"/>
          <a:chOff x="0" y="0"/>
          <a:chExt cx="0" cy="0"/>
        </a:xfrm>
      </p:grpSpPr>
      <p:sp>
        <p:nvSpPr>
          <p:cNvPr id="2994" name="Google Shape;2994;p246"/>
          <p:cNvSpPr txBox="1">
            <a:spLocks noGrp="1"/>
          </p:cNvSpPr>
          <p:nvPr>
            <p:ph type="body" idx="1"/>
          </p:nvPr>
        </p:nvSpPr>
        <p:spPr>
          <a:xfrm>
            <a:off x="428737" y="1245253"/>
            <a:ext cx="3847951" cy="556800"/>
          </a:xfrm>
          <a:prstGeom prst="rect">
            <a:avLst/>
          </a:prstGeom>
          <a:ln w="9525" cap="flat" cmpd="sng">
            <a:solidFill>
              <a:schemeClr val="dk1"/>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200"/>
              </a:spcAft>
              <a:buNone/>
            </a:pPr>
            <a:r>
              <a:rPr lang="en" sz="1200" b="1">
                <a:solidFill>
                  <a:schemeClr val="dk1"/>
                </a:solidFill>
              </a:rPr>
              <a:t>Program Name:</a:t>
            </a:r>
            <a:r>
              <a:rPr lang="en" sz="1200">
                <a:solidFill>
                  <a:schemeClr val="dk1"/>
                </a:solidFill>
              </a:rPr>
              <a:t> </a:t>
            </a:r>
            <a:endParaRPr sz="1200">
              <a:solidFill>
                <a:schemeClr val="dk1"/>
              </a:solidFill>
            </a:endParaRPr>
          </a:p>
        </p:txBody>
      </p:sp>
      <p:sp>
        <p:nvSpPr>
          <p:cNvPr id="2995" name="Google Shape;2995;p246"/>
          <p:cNvSpPr txBox="1">
            <a:spLocks noGrp="1"/>
          </p:cNvSpPr>
          <p:nvPr>
            <p:ph type="body" idx="1"/>
          </p:nvPr>
        </p:nvSpPr>
        <p:spPr>
          <a:xfrm>
            <a:off x="428737" y="1912403"/>
            <a:ext cx="3847951" cy="1099500"/>
          </a:xfrm>
          <a:prstGeom prst="rect">
            <a:avLst/>
          </a:prstGeom>
          <a:ln w="9525" cap="flat" cmpd="sng">
            <a:solidFill>
              <a:srgbClr val="0B827C"/>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a:solidFill>
                  <a:srgbClr val="0B827C"/>
                </a:solidFill>
              </a:rPr>
              <a:t>Program Engagement Name:</a:t>
            </a:r>
            <a:r>
              <a:rPr lang="en" sz="1200">
                <a:solidFill>
                  <a:srgbClr val="0B827C"/>
                </a:solidFill>
              </a:rPr>
              <a:t> </a:t>
            </a:r>
            <a:endParaRPr sz="1200">
              <a:solidFill>
                <a:srgbClr val="0B827C"/>
              </a:solidFill>
            </a:endParaRPr>
          </a:p>
          <a:p>
            <a:pPr marL="139700" lvl="0" indent="0" algn="l" rtl="0">
              <a:spcBef>
                <a:spcPts val="800"/>
              </a:spcBef>
              <a:spcAft>
                <a:spcPts val="0"/>
              </a:spcAft>
              <a:buNone/>
            </a:pPr>
            <a:r>
              <a:rPr lang="en" sz="1200" b="1">
                <a:solidFill>
                  <a:schemeClr val="accent5"/>
                </a:solidFill>
              </a:rPr>
              <a:t>Participant</a:t>
            </a:r>
            <a:r>
              <a:rPr lang="en" sz="1200" b="1">
                <a:solidFill>
                  <a:srgbClr val="0B827C"/>
                </a:solidFill>
              </a:rPr>
              <a:t>: </a:t>
            </a:r>
            <a:endParaRPr sz="1200">
              <a:solidFill>
                <a:srgbClr val="0B827C"/>
              </a:solidFill>
            </a:endParaRPr>
          </a:p>
          <a:p>
            <a:pPr marL="139700" lvl="0" indent="0" algn="l" rtl="0">
              <a:spcBef>
                <a:spcPts val="800"/>
              </a:spcBef>
              <a:spcAft>
                <a:spcPts val="0"/>
              </a:spcAft>
              <a:buNone/>
            </a:pPr>
            <a:r>
              <a:rPr lang="en" sz="1200" b="1">
                <a:solidFill>
                  <a:schemeClr val="accent5"/>
                </a:solidFill>
              </a:rPr>
              <a:t>Representative Object in Salesforce:</a:t>
            </a:r>
            <a:endParaRPr sz="1200">
              <a:solidFill>
                <a:srgbClr val="0B827C"/>
              </a:solidFill>
            </a:endParaRPr>
          </a:p>
          <a:p>
            <a:pPr marL="0" lvl="0" indent="0" algn="l" rtl="0">
              <a:spcBef>
                <a:spcPts val="800"/>
              </a:spcBef>
              <a:spcAft>
                <a:spcPts val="200"/>
              </a:spcAft>
              <a:buNone/>
            </a:pPr>
            <a:endParaRPr sz="1200">
              <a:solidFill>
                <a:srgbClr val="0B827C"/>
              </a:solidFill>
            </a:endParaRPr>
          </a:p>
        </p:txBody>
      </p:sp>
      <p:sp>
        <p:nvSpPr>
          <p:cNvPr id="2996" name="Google Shape;2996;p246"/>
          <p:cNvSpPr txBox="1">
            <a:spLocks noGrp="1"/>
          </p:cNvSpPr>
          <p:nvPr>
            <p:ph type="body" idx="1"/>
          </p:nvPr>
        </p:nvSpPr>
        <p:spPr>
          <a:xfrm>
            <a:off x="428737" y="3124653"/>
            <a:ext cx="3847951" cy="1099500"/>
          </a:xfrm>
          <a:prstGeom prst="rect">
            <a:avLst/>
          </a:prstGeom>
          <a:ln w="9525" cap="flat" cmpd="sng">
            <a:solidFill>
              <a:srgbClr val="0B827C"/>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a:solidFill>
                  <a:schemeClr val="accent5"/>
                </a:solidFill>
              </a:rPr>
              <a:t>Program Engagement Name:</a:t>
            </a:r>
            <a:r>
              <a:rPr lang="en" sz="1200">
                <a:solidFill>
                  <a:schemeClr val="accent5"/>
                </a:solidFill>
              </a:rPr>
              <a:t> </a:t>
            </a:r>
            <a:endParaRPr sz="1200">
              <a:solidFill>
                <a:schemeClr val="accent5"/>
              </a:solidFill>
            </a:endParaRPr>
          </a:p>
          <a:p>
            <a:pPr marL="139700" lvl="0" indent="0" algn="l" rtl="0">
              <a:spcBef>
                <a:spcPts val="800"/>
              </a:spcBef>
              <a:spcAft>
                <a:spcPts val="0"/>
              </a:spcAft>
              <a:buNone/>
            </a:pPr>
            <a:r>
              <a:rPr lang="en" sz="1200" b="1">
                <a:solidFill>
                  <a:schemeClr val="accent5"/>
                </a:solidFill>
              </a:rPr>
              <a:t>Participant: </a:t>
            </a:r>
            <a:endParaRPr sz="1200">
              <a:solidFill>
                <a:schemeClr val="accent5"/>
              </a:solidFill>
            </a:endParaRPr>
          </a:p>
          <a:p>
            <a:pPr marL="139700" lvl="0" indent="0" algn="l" rtl="0">
              <a:spcBef>
                <a:spcPts val="800"/>
              </a:spcBef>
              <a:spcAft>
                <a:spcPts val="0"/>
              </a:spcAft>
              <a:buNone/>
            </a:pPr>
            <a:r>
              <a:rPr lang="en" sz="1200" b="1">
                <a:solidFill>
                  <a:schemeClr val="accent5"/>
                </a:solidFill>
              </a:rPr>
              <a:t>Representative Object in Salesforce:</a:t>
            </a:r>
            <a:endParaRPr sz="1200">
              <a:solidFill>
                <a:schemeClr val="accent5"/>
              </a:solidFill>
            </a:endParaRPr>
          </a:p>
          <a:p>
            <a:pPr marL="0" lvl="0" indent="0" algn="l" rtl="0">
              <a:spcBef>
                <a:spcPts val="800"/>
              </a:spcBef>
              <a:spcAft>
                <a:spcPts val="0"/>
              </a:spcAft>
              <a:buNone/>
            </a:pPr>
            <a:endParaRPr sz="1200">
              <a:solidFill>
                <a:schemeClr val="accent5"/>
              </a:solidFill>
            </a:endParaRPr>
          </a:p>
          <a:p>
            <a:pPr marL="0" lvl="0" indent="0" algn="l" rtl="0">
              <a:spcBef>
                <a:spcPts val="800"/>
              </a:spcBef>
              <a:spcAft>
                <a:spcPts val="200"/>
              </a:spcAft>
              <a:buNone/>
            </a:pPr>
            <a:endParaRPr sz="1200" b="1">
              <a:solidFill>
                <a:srgbClr val="0B827C"/>
              </a:solidFill>
            </a:endParaRPr>
          </a:p>
        </p:txBody>
      </p:sp>
      <p:sp>
        <p:nvSpPr>
          <p:cNvPr id="2997" name="Google Shape;2997;p246"/>
          <p:cNvSpPr txBox="1">
            <a:spLocks noGrp="1"/>
          </p:cNvSpPr>
          <p:nvPr>
            <p:ph type="body" idx="1"/>
          </p:nvPr>
        </p:nvSpPr>
        <p:spPr>
          <a:xfrm>
            <a:off x="4869012" y="1245253"/>
            <a:ext cx="3847951" cy="556800"/>
          </a:xfrm>
          <a:prstGeom prst="rect">
            <a:avLst/>
          </a:prstGeom>
          <a:ln w="9525" cap="flat" cmpd="sng">
            <a:solidFill>
              <a:schemeClr val="dk1"/>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200"/>
              </a:spcAft>
              <a:buNone/>
            </a:pPr>
            <a:r>
              <a:rPr lang="en" sz="1200" b="1">
                <a:solidFill>
                  <a:schemeClr val="dk1"/>
                </a:solidFill>
              </a:rPr>
              <a:t>Program Name:</a:t>
            </a:r>
            <a:r>
              <a:rPr lang="en" sz="1200">
                <a:solidFill>
                  <a:schemeClr val="dk1"/>
                </a:solidFill>
              </a:rPr>
              <a:t> </a:t>
            </a:r>
            <a:endParaRPr sz="1200">
              <a:solidFill>
                <a:schemeClr val="dk1"/>
              </a:solidFill>
            </a:endParaRPr>
          </a:p>
        </p:txBody>
      </p:sp>
      <p:sp>
        <p:nvSpPr>
          <p:cNvPr id="2998" name="Google Shape;2998;p246"/>
          <p:cNvSpPr txBox="1">
            <a:spLocks noGrp="1"/>
          </p:cNvSpPr>
          <p:nvPr>
            <p:ph type="body" idx="1"/>
          </p:nvPr>
        </p:nvSpPr>
        <p:spPr>
          <a:xfrm>
            <a:off x="4869012" y="1912403"/>
            <a:ext cx="3847951" cy="1099500"/>
          </a:xfrm>
          <a:prstGeom prst="rect">
            <a:avLst/>
          </a:prstGeom>
          <a:ln w="9525" cap="flat" cmpd="sng">
            <a:solidFill>
              <a:srgbClr val="0B827C"/>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a:solidFill>
                  <a:schemeClr val="accent5"/>
                </a:solidFill>
              </a:rPr>
              <a:t>Program Engagement Name:</a:t>
            </a:r>
            <a:r>
              <a:rPr lang="en" sz="1200">
                <a:solidFill>
                  <a:schemeClr val="accent5"/>
                </a:solidFill>
              </a:rPr>
              <a:t> </a:t>
            </a:r>
            <a:endParaRPr sz="1200">
              <a:solidFill>
                <a:schemeClr val="accent5"/>
              </a:solidFill>
            </a:endParaRPr>
          </a:p>
          <a:p>
            <a:pPr marL="139700" lvl="0" indent="0" algn="l" rtl="0">
              <a:spcBef>
                <a:spcPts val="800"/>
              </a:spcBef>
              <a:spcAft>
                <a:spcPts val="0"/>
              </a:spcAft>
              <a:buNone/>
            </a:pPr>
            <a:r>
              <a:rPr lang="en" sz="1200" b="1">
                <a:solidFill>
                  <a:schemeClr val="accent5"/>
                </a:solidFill>
              </a:rPr>
              <a:t>Participant: </a:t>
            </a:r>
            <a:endParaRPr sz="1200">
              <a:solidFill>
                <a:schemeClr val="accent5"/>
              </a:solidFill>
            </a:endParaRPr>
          </a:p>
          <a:p>
            <a:pPr marL="139700" lvl="0" indent="0" algn="l" rtl="0">
              <a:spcBef>
                <a:spcPts val="800"/>
              </a:spcBef>
              <a:spcAft>
                <a:spcPts val="200"/>
              </a:spcAft>
              <a:buNone/>
            </a:pPr>
            <a:r>
              <a:rPr lang="en" sz="1200" b="1">
                <a:solidFill>
                  <a:schemeClr val="accent5"/>
                </a:solidFill>
              </a:rPr>
              <a:t>Representative Object in Salesforce:</a:t>
            </a:r>
            <a:endParaRPr sz="1200" b="1">
              <a:solidFill>
                <a:srgbClr val="0B827C"/>
              </a:solidFill>
            </a:endParaRPr>
          </a:p>
        </p:txBody>
      </p:sp>
      <p:sp>
        <p:nvSpPr>
          <p:cNvPr id="2999" name="Google Shape;2999;p246"/>
          <p:cNvSpPr txBox="1">
            <a:spLocks noGrp="1"/>
          </p:cNvSpPr>
          <p:nvPr>
            <p:ph type="body" idx="1"/>
          </p:nvPr>
        </p:nvSpPr>
        <p:spPr>
          <a:xfrm>
            <a:off x="4869012" y="3124653"/>
            <a:ext cx="3847951" cy="1099500"/>
          </a:xfrm>
          <a:prstGeom prst="rect">
            <a:avLst/>
          </a:prstGeom>
          <a:ln w="9525" cap="flat" cmpd="sng">
            <a:solidFill>
              <a:srgbClr val="0B827C"/>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a:solidFill>
                  <a:schemeClr val="accent5"/>
                </a:solidFill>
              </a:rPr>
              <a:t>Program Engagement Name:</a:t>
            </a:r>
            <a:r>
              <a:rPr lang="en" sz="1200">
                <a:solidFill>
                  <a:schemeClr val="accent5"/>
                </a:solidFill>
              </a:rPr>
              <a:t> </a:t>
            </a:r>
            <a:endParaRPr sz="1200">
              <a:solidFill>
                <a:schemeClr val="accent5"/>
              </a:solidFill>
            </a:endParaRPr>
          </a:p>
          <a:p>
            <a:pPr marL="139700" lvl="0" indent="0" algn="l" rtl="0">
              <a:spcBef>
                <a:spcPts val="800"/>
              </a:spcBef>
              <a:spcAft>
                <a:spcPts val="0"/>
              </a:spcAft>
              <a:buNone/>
            </a:pPr>
            <a:r>
              <a:rPr lang="en" sz="1200" b="1">
                <a:solidFill>
                  <a:schemeClr val="accent5"/>
                </a:solidFill>
              </a:rPr>
              <a:t>Participant: </a:t>
            </a:r>
            <a:endParaRPr sz="1200">
              <a:solidFill>
                <a:schemeClr val="accent5"/>
              </a:solidFill>
            </a:endParaRPr>
          </a:p>
          <a:p>
            <a:pPr marL="139700" lvl="0" indent="0" algn="l" rtl="0">
              <a:spcBef>
                <a:spcPts val="800"/>
              </a:spcBef>
              <a:spcAft>
                <a:spcPts val="200"/>
              </a:spcAft>
              <a:buNone/>
            </a:pPr>
            <a:r>
              <a:rPr lang="en" sz="1200" b="1">
                <a:solidFill>
                  <a:schemeClr val="accent5"/>
                </a:solidFill>
              </a:rPr>
              <a:t>Representative Object in Salesforce:</a:t>
            </a:r>
            <a:endParaRPr sz="1200" b="1">
              <a:solidFill>
                <a:srgbClr val="0B827C"/>
              </a:solidFill>
            </a:endParaRPr>
          </a:p>
        </p:txBody>
      </p:sp>
      <p:sp>
        <p:nvSpPr>
          <p:cNvPr id="10" name="Google Shape;2704;p222">
            <a:extLst>
              <a:ext uri="{FF2B5EF4-FFF2-40B4-BE49-F238E27FC236}">
                <a16:creationId xmlns:a16="http://schemas.microsoft.com/office/drawing/2014/main" id="{6F21EEEB-290E-29AC-8A89-F931EAA5F722}"/>
              </a:ext>
            </a:extLst>
          </p:cNvPr>
          <p:cNvSpPr txBox="1">
            <a:spLocks/>
          </p:cNvSpPr>
          <p:nvPr/>
        </p:nvSpPr>
        <p:spPr>
          <a:xfrm>
            <a:off x="428737" y="47628"/>
            <a:ext cx="7717200" cy="7425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100"/>
              <a:buFont typeface="Arial"/>
              <a:buNone/>
              <a:defRPr sz="2400" b="1" i="0" u="none" strike="noStrike" cap="none">
                <a:solidFill>
                  <a:schemeClr val="accent1"/>
                </a:solidFill>
                <a:latin typeface="Salesforce Sans"/>
                <a:ea typeface="Salesforce Sans"/>
                <a:cs typeface="Salesforce Sans"/>
                <a:sym typeface="Salesforce Sans"/>
              </a:defRPr>
            </a:lvl1pPr>
            <a:lvl2pPr marR="0" lvl="1"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2pPr>
            <a:lvl3pPr marR="0" lvl="2"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3pPr>
            <a:lvl4pPr marR="0" lvl="3"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4pPr>
            <a:lvl5pPr marR="0" lvl="4"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5pPr>
            <a:lvl6pPr marR="0" lvl="5"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6pPr>
            <a:lvl7pPr marR="0" lvl="6"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7pPr>
            <a:lvl8pPr marR="0" lvl="7"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8pPr>
            <a:lvl9pPr marR="0" lvl="8"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9pPr>
          </a:lstStyle>
          <a:p>
            <a:r>
              <a:rPr lang="en" dirty="0"/>
              <a:t>Your turn! Map your program engagements here</a:t>
            </a:r>
            <a:endParaRPr lang="en-US" dirty="0"/>
          </a:p>
        </p:txBody>
      </p:sp>
      <p:sp>
        <p:nvSpPr>
          <p:cNvPr id="11" name="Google Shape;2705;p222">
            <a:extLst>
              <a:ext uri="{FF2B5EF4-FFF2-40B4-BE49-F238E27FC236}">
                <a16:creationId xmlns:a16="http://schemas.microsoft.com/office/drawing/2014/main" id="{65EAFF16-32F3-5A28-27C4-C63F6B0FCC64}"/>
              </a:ext>
            </a:extLst>
          </p:cNvPr>
          <p:cNvSpPr txBox="1">
            <a:spLocks/>
          </p:cNvSpPr>
          <p:nvPr/>
        </p:nvSpPr>
        <p:spPr>
          <a:xfrm>
            <a:off x="428740" y="822884"/>
            <a:ext cx="8286600" cy="254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7F7F7F"/>
              </a:buClr>
              <a:buSzPts val="1700"/>
              <a:buFont typeface="Arial"/>
              <a:buNone/>
              <a:defRPr sz="1700" b="0" i="0" u="none" strike="noStrike" cap="none">
                <a:solidFill>
                  <a:schemeClr val="accent1"/>
                </a:solidFill>
                <a:latin typeface="Salesforce Sans"/>
                <a:ea typeface="Salesforce Sans"/>
                <a:cs typeface="Salesforce Sans"/>
                <a:sym typeface="Salesforce Sans"/>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17500" algn="l" rtl="0">
              <a:lnSpc>
                <a:spcPct val="100000"/>
              </a:lnSpc>
              <a:spcBef>
                <a:spcPts val="500"/>
              </a:spcBef>
              <a:spcAft>
                <a:spcPts val="0"/>
              </a:spcAft>
              <a:buClr>
                <a:schemeClr val="accent2"/>
              </a:buClr>
              <a:buSzPts val="14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317500" algn="l" rtl="0">
              <a:lnSpc>
                <a:spcPct val="100000"/>
              </a:lnSpc>
              <a:spcBef>
                <a:spcPts val="500"/>
              </a:spcBef>
              <a:spcAft>
                <a:spcPts val="0"/>
              </a:spcAft>
              <a:buClr>
                <a:schemeClr val="accent2"/>
              </a:buClr>
              <a:buSzPts val="14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28600" algn="l" rtl="0">
              <a:lnSpc>
                <a:spcPct val="100000"/>
              </a:lnSpc>
              <a:spcBef>
                <a:spcPts val="500"/>
              </a:spcBef>
              <a:spcAft>
                <a:spcPts val="0"/>
              </a:spcAft>
              <a:buClr>
                <a:schemeClr val="dk2"/>
              </a:buClr>
              <a:buSzPts val="11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lvl="0" indent="0">
              <a:spcAft>
                <a:spcPts val="200"/>
              </a:spcAft>
              <a:buClr>
                <a:srgbClr val="000000"/>
              </a:buClr>
            </a:pPr>
            <a:r>
              <a:rPr lang="en-US" dirty="0"/>
              <a:t>Copy as many boxes as you need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03"/>
        <p:cNvGrpSpPr/>
        <p:nvPr/>
      </p:nvGrpSpPr>
      <p:grpSpPr>
        <a:xfrm>
          <a:off x="0" y="0"/>
          <a:ext cx="0" cy="0"/>
          <a:chOff x="0" y="0"/>
          <a:chExt cx="0" cy="0"/>
        </a:xfrm>
      </p:grpSpPr>
      <p:sp>
        <p:nvSpPr>
          <p:cNvPr id="3004" name="Google Shape;3004;p247"/>
          <p:cNvSpPr txBox="1">
            <a:spLocks noGrp="1"/>
          </p:cNvSpPr>
          <p:nvPr>
            <p:ph type="title"/>
          </p:nvPr>
        </p:nvSpPr>
        <p:spPr>
          <a:xfrm>
            <a:off x="428737" y="1622156"/>
            <a:ext cx="3369900" cy="12243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None/>
            </a:pPr>
            <a:r>
              <a:rPr lang="en"/>
              <a:t>Map Program Cohorts </a:t>
            </a:r>
            <a:endParaRPr/>
          </a:p>
        </p:txBody>
      </p:sp>
      <p:sp>
        <p:nvSpPr>
          <p:cNvPr id="3005" name="Google Shape;3005;p247"/>
          <p:cNvSpPr txBox="1">
            <a:spLocks noGrp="1"/>
          </p:cNvSpPr>
          <p:nvPr>
            <p:ph type="body" idx="1"/>
          </p:nvPr>
        </p:nvSpPr>
        <p:spPr>
          <a:xfrm>
            <a:off x="4757534" y="2197256"/>
            <a:ext cx="3837300" cy="1298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dirty="0"/>
              <a:t>Program engagements can be grouped into program cohorts to streamline reporting.</a:t>
            </a:r>
            <a:endParaRPr dirty="0"/>
          </a:p>
          <a:p>
            <a:pPr marL="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None/>
            </a:pPr>
            <a:r>
              <a:rPr lang="en" dirty="0"/>
              <a:t>Program cohort records represent groups of engagements, such as all of the engagements at one service location, in the same service period or program cycle, or using the same curriculum.</a:t>
            </a:r>
            <a:endParaRPr dirty="0"/>
          </a:p>
          <a:p>
            <a:pPr marL="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Clr>
                <a:srgbClr val="000000"/>
              </a:buClr>
              <a:buSzPts val="1500"/>
              <a:buFont typeface="Arial"/>
              <a:buNone/>
            </a:pPr>
            <a:r>
              <a:rPr lang="en" dirty="0"/>
              <a:t>Using program cohorts makes it easy to report on a group of engagements using just one record.</a:t>
            </a:r>
            <a:endParaRPr dirty="0"/>
          </a:p>
          <a:p>
            <a:pPr marL="0" marR="0" lvl="0" indent="0" algn="l" rtl="0">
              <a:lnSpc>
                <a:spcPct val="100000"/>
              </a:lnSpc>
              <a:spcBef>
                <a:spcPts val="0"/>
              </a:spcBef>
              <a:spcAft>
                <a:spcPts val="0"/>
              </a:spcAft>
              <a:buSzPts val="1500"/>
              <a:buNone/>
            </a:pP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10"/>
        <p:cNvGrpSpPr/>
        <p:nvPr/>
      </p:nvGrpSpPr>
      <p:grpSpPr>
        <a:xfrm>
          <a:off x="0" y="0"/>
          <a:ext cx="0" cy="0"/>
          <a:chOff x="0" y="0"/>
          <a:chExt cx="0" cy="0"/>
        </a:xfrm>
      </p:grpSpPr>
      <p:sp>
        <p:nvSpPr>
          <p:cNvPr id="3011" name="Google Shape;3011;p248"/>
          <p:cNvSpPr txBox="1">
            <a:spLocks noGrp="1"/>
          </p:cNvSpPr>
          <p:nvPr>
            <p:ph type="title"/>
          </p:nvPr>
        </p:nvSpPr>
        <p:spPr>
          <a:xfrm>
            <a:off x="428737" y="47628"/>
            <a:ext cx="7718100" cy="742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Program Cohort Examples</a:t>
            </a:r>
            <a:endParaRPr dirty="0"/>
          </a:p>
        </p:txBody>
      </p:sp>
      <p:sp>
        <p:nvSpPr>
          <p:cNvPr id="3012" name="Google Shape;3012;p248"/>
          <p:cNvSpPr txBox="1">
            <a:spLocks noGrp="1"/>
          </p:cNvSpPr>
          <p:nvPr>
            <p:ph type="body" idx="1"/>
          </p:nvPr>
        </p:nvSpPr>
        <p:spPr>
          <a:xfrm>
            <a:off x="428737" y="1501238"/>
            <a:ext cx="3978600" cy="3167700"/>
          </a:xfrm>
          <a:prstGeom prst="rect">
            <a:avLst/>
          </a:prstGeom>
        </p:spPr>
        <p:txBody>
          <a:bodyPr spcFirstLastPara="1" wrap="square" lIns="0" tIns="0" rIns="0" bIns="0" anchor="t" anchorCtr="0">
            <a:noAutofit/>
          </a:bodyPr>
          <a:lstStyle/>
          <a:p>
            <a:pPr marL="0" marR="0" lvl="0" indent="0" algn="l" rtl="0">
              <a:lnSpc>
                <a:spcPct val="100000"/>
              </a:lnSpc>
              <a:spcBef>
                <a:spcPts val="800"/>
              </a:spcBef>
              <a:spcAft>
                <a:spcPts val="0"/>
              </a:spcAft>
              <a:buNone/>
            </a:pPr>
            <a:r>
              <a:rPr lang="en" b="1" dirty="0">
                <a:latin typeface="Salesforce Sans" panose="020B0505020202020203" pitchFamily="34" charset="77"/>
              </a:rPr>
              <a:t>STEPS runs its job readiness program three times a year. </a:t>
            </a:r>
            <a:r>
              <a:rPr lang="en" dirty="0"/>
              <a:t>The organization serves a different group of people each time.</a:t>
            </a:r>
            <a:endParaRPr dirty="0"/>
          </a:p>
          <a:p>
            <a:pPr marL="0" marR="0" lvl="0" indent="0" algn="l" rtl="0">
              <a:lnSpc>
                <a:spcPct val="100000"/>
              </a:lnSpc>
              <a:spcBef>
                <a:spcPts val="800"/>
              </a:spcBef>
              <a:spcAft>
                <a:spcPts val="0"/>
              </a:spcAft>
              <a:buNone/>
            </a:pPr>
            <a:r>
              <a:rPr lang="en" dirty="0"/>
              <a:t>When they talk about these groups internally STEPS staff refer to the groups by the season and year: </a:t>
            </a:r>
            <a:endParaRPr dirty="0"/>
          </a:p>
          <a:p>
            <a:pPr marL="133350" marR="0" lvl="0" indent="0" algn="l" rtl="0">
              <a:lnSpc>
                <a:spcPct val="100000"/>
              </a:lnSpc>
              <a:spcBef>
                <a:spcPts val="800"/>
              </a:spcBef>
              <a:spcAft>
                <a:spcPts val="0"/>
              </a:spcAft>
              <a:buSzPts val="1500"/>
            </a:pPr>
            <a:r>
              <a:rPr lang="en" dirty="0"/>
              <a:t>• Spring 2022 Cycle</a:t>
            </a:r>
            <a:endParaRPr dirty="0"/>
          </a:p>
          <a:p>
            <a:pPr marL="133350" lvl="0" indent="0">
              <a:spcBef>
                <a:spcPts val="0"/>
              </a:spcBef>
            </a:pPr>
            <a:r>
              <a:rPr lang="en" dirty="0"/>
              <a:t>• Summer 2022 Cycle </a:t>
            </a:r>
            <a:endParaRPr dirty="0"/>
          </a:p>
          <a:p>
            <a:pPr marL="133350" lvl="0" indent="0">
              <a:spcBef>
                <a:spcPts val="0"/>
              </a:spcBef>
            </a:pPr>
            <a:r>
              <a:rPr lang="en" dirty="0"/>
              <a:t>• Fall 2022 Cycle</a:t>
            </a:r>
            <a:endParaRPr dirty="0"/>
          </a:p>
          <a:p>
            <a:pPr marL="0" marR="0" lvl="0" indent="0" algn="l" rtl="0">
              <a:lnSpc>
                <a:spcPct val="100000"/>
              </a:lnSpc>
              <a:spcBef>
                <a:spcPts val="800"/>
              </a:spcBef>
              <a:spcAft>
                <a:spcPts val="0"/>
              </a:spcAft>
              <a:buNone/>
            </a:pPr>
            <a:endParaRPr dirty="0"/>
          </a:p>
          <a:p>
            <a:pPr marL="0" marR="0" lvl="0" indent="0" algn="l" rtl="0">
              <a:lnSpc>
                <a:spcPct val="100000"/>
              </a:lnSpc>
              <a:spcBef>
                <a:spcPts val="800"/>
              </a:spcBef>
              <a:spcAft>
                <a:spcPts val="0"/>
              </a:spcAft>
              <a:buNone/>
            </a:pPr>
            <a:endParaRPr dirty="0"/>
          </a:p>
          <a:p>
            <a:pPr marL="0" lvl="0" indent="0" algn="l" rtl="0">
              <a:spcBef>
                <a:spcPts val="200"/>
              </a:spcBef>
              <a:spcAft>
                <a:spcPts val="0"/>
              </a:spcAft>
              <a:buNone/>
            </a:pPr>
            <a:endParaRPr sz="1000" dirty="0">
              <a:solidFill>
                <a:srgbClr val="000000"/>
              </a:solidFill>
              <a:latin typeface="Proxima Nova"/>
              <a:ea typeface="Proxima Nova"/>
              <a:cs typeface="Proxima Nova"/>
              <a:sym typeface="Proxima Nova"/>
            </a:endParaRPr>
          </a:p>
          <a:p>
            <a:pPr marL="0" lvl="0" indent="0" algn="l" rtl="0">
              <a:spcBef>
                <a:spcPts val="800"/>
              </a:spcBef>
              <a:spcAft>
                <a:spcPts val="200"/>
              </a:spcAft>
              <a:buNone/>
            </a:pPr>
            <a:endParaRPr dirty="0"/>
          </a:p>
        </p:txBody>
      </p:sp>
      <p:sp>
        <p:nvSpPr>
          <p:cNvPr id="3013" name="Google Shape;3013;p248"/>
          <p:cNvSpPr txBox="1">
            <a:spLocks noGrp="1"/>
          </p:cNvSpPr>
          <p:nvPr>
            <p:ph type="body" idx="2"/>
          </p:nvPr>
        </p:nvSpPr>
        <p:spPr>
          <a:xfrm>
            <a:off x="4736683" y="1501238"/>
            <a:ext cx="3978600" cy="3167700"/>
          </a:xfrm>
          <a:prstGeom prst="rect">
            <a:avLst/>
          </a:prstGeom>
        </p:spPr>
        <p:txBody>
          <a:bodyPr spcFirstLastPara="1" wrap="square" lIns="0" tIns="0" rIns="0" bIns="0" anchor="t" anchorCtr="0">
            <a:noAutofit/>
          </a:bodyPr>
          <a:lstStyle/>
          <a:p>
            <a:pPr marL="0" lvl="0" indent="0" algn="l" rtl="0">
              <a:spcBef>
                <a:spcPts val="800"/>
              </a:spcBef>
              <a:spcAft>
                <a:spcPts val="0"/>
              </a:spcAft>
              <a:buNone/>
            </a:pPr>
            <a:r>
              <a:rPr lang="en" b="1" dirty="0">
                <a:latin typeface="Salesforce Sans" panose="020B0505020202020203" pitchFamily="34" charset="77"/>
              </a:rPr>
              <a:t>School Success First is an organization that distributes school supplies. </a:t>
            </a:r>
            <a:r>
              <a:rPr lang="en" dirty="0"/>
              <a:t>It runs its school supplies distribution program in three locations across several different towns.</a:t>
            </a:r>
            <a:endParaRPr dirty="0"/>
          </a:p>
          <a:p>
            <a:pPr marL="0" lvl="0" indent="0" algn="l" rtl="0">
              <a:spcBef>
                <a:spcPts val="800"/>
              </a:spcBef>
              <a:spcAft>
                <a:spcPts val="0"/>
              </a:spcAft>
              <a:buNone/>
            </a:pPr>
            <a:r>
              <a:rPr lang="en" dirty="0"/>
              <a:t>School Success First creates cohorts based on location:</a:t>
            </a:r>
            <a:endParaRPr dirty="0"/>
          </a:p>
          <a:p>
            <a:pPr marL="133350" lvl="0" indent="0"/>
            <a:r>
              <a:rPr lang="en" dirty="0"/>
              <a:t>• East Bay Schools</a:t>
            </a:r>
            <a:endParaRPr dirty="0"/>
          </a:p>
          <a:p>
            <a:pPr marL="133350" lvl="0" indent="0">
              <a:spcBef>
                <a:spcPts val="0"/>
              </a:spcBef>
            </a:pPr>
            <a:r>
              <a:rPr lang="en" dirty="0"/>
              <a:t>• North Bay Schools</a:t>
            </a:r>
            <a:endParaRPr dirty="0"/>
          </a:p>
          <a:p>
            <a:pPr marL="133350" lvl="0" indent="0">
              <a:spcBef>
                <a:spcPts val="0"/>
              </a:spcBef>
            </a:pPr>
            <a:r>
              <a:rPr lang="en" dirty="0"/>
              <a:t>• San Francisco Schools</a:t>
            </a:r>
            <a:endParaRPr dirty="0"/>
          </a:p>
          <a:p>
            <a:pPr marL="0" lvl="0" indent="0" algn="l" rtl="0">
              <a:spcBef>
                <a:spcPts val="800"/>
              </a:spcBef>
              <a:spcAft>
                <a:spcPts val="0"/>
              </a:spcAft>
              <a:buNone/>
            </a:pPr>
            <a:endParaRPr dirty="0"/>
          </a:p>
          <a:p>
            <a:pPr marL="0" lvl="0" indent="0" algn="l" rtl="0">
              <a:spcBef>
                <a:spcPts val="800"/>
              </a:spcBef>
              <a:spcAft>
                <a:spcPts val="200"/>
              </a:spcAft>
              <a:buNone/>
            </a:pPr>
            <a:endParaRPr dirty="0"/>
          </a:p>
        </p:txBody>
      </p:sp>
      <p:sp>
        <p:nvSpPr>
          <p:cNvPr id="3015" name="Google Shape;3015;p248"/>
          <p:cNvSpPr txBox="1">
            <a:spLocks noGrp="1"/>
          </p:cNvSpPr>
          <p:nvPr>
            <p:ph type="subTitle" idx="4"/>
          </p:nvPr>
        </p:nvSpPr>
        <p:spPr>
          <a:xfrm>
            <a:off x="428717" y="4481288"/>
            <a:ext cx="5520821" cy="375300"/>
          </a:xfrm>
          <a:prstGeom prst="rect">
            <a:avLst/>
          </a:prstGeom>
        </p:spPr>
        <p:txBody>
          <a:bodyPr spcFirstLastPara="1" wrap="square" lIns="0" tIns="0" rIns="0" bIns="0" anchor="b" anchorCtr="0">
            <a:noAutofit/>
          </a:bodyPr>
          <a:lstStyle/>
          <a:p>
            <a:pPr marL="0" marR="0" lvl="0" indent="0" algn="l" rtl="0">
              <a:lnSpc>
                <a:spcPct val="100000"/>
              </a:lnSpc>
              <a:spcBef>
                <a:spcPts val="0"/>
              </a:spcBef>
              <a:spcAft>
                <a:spcPts val="200"/>
              </a:spcAft>
              <a:buNone/>
            </a:pPr>
            <a:r>
              <a:rPr lang="en" sz="1000" b="1" dirty="0">
                <a:solidFill>
                  <a:schemeClr val="tx2"/>
                </a:solidFill>
              </a:rPr>
              <a:t>Note:</a:t>
            </a:r>
            <a:r>
              <a:rPr lang="en" sz="1000" dirty="0">
                <a:solidFill>
                  <a:schemeClr val="tx2"/>
                </a:solidFill>
              </a:rPr>
              <a:t> A program engagement can only be associated with one program cohort. Hierarchies are not included by default with PMM, but could be created using lookup fields.</a:t>
            </a:r>
            <a:endParaRPr sz="1000" dirty="0">
              <a:solidFill>
                <a:schemeClr val="tx2"/>
              </a:solidFill>
            </a:endParaRPr>
          </a:p>
        </p:txBody>
      </p:sp>
      <p:sp>
        <p:nvSpPr>
          <p:cNvPr id="6" name="Google Shape;2732;p226">
            <a:extLst>
              <a:ext uri="{FF2B5EF4-FFF2-40B4-BE49-F238E27FC236}">
                <a16:creationId xmlns:a16="http://schemas.microsoft.com/office/drawing/2014/main" id="{28AC25EE-3CF4-E90E-68CA-DB160ECE741D}"/>
              </a:ext>
            </a:extLst>
          </p:cNvPr>
          <p:cNvSpPr txBox="1">
            <a:spLocks/>
          </p:cNvSpPr>
          <p:nvPr/>
        </p:nvSpPr>
        <p:spPr>
          <a:xfrm>
            <a:off x="738040" y="1187982"/>
            <a:ext cx="3418800" cy="43085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800"/>
              </a:spcBef>
              <a:spcAft>
                <a:spcPts val="0"/>
              </a:spcAft>
              <a:buClr>
                <a:srgbClr val="7F7F7F"/>
              </a:buClr>
              <a:buSzPts val="1500"/>
              <a:buFont typeface="Arial"/>
              <a:buNone/>
              <a:defRPr sz="1500" b="1" i="0" u="none" strike="noStrike" cap="none">
                <a:solidFill>
                  <a:schemeClr val="dk1"/>
                </a:solidFill>
                <a:latin typeface="Salesforce Sans"/>
                <a:ea typeface="Salesforce Sans"/>
                <a:cs typeface="Salesforce Sans"/>
                <a:sym typeface="Salesforce Sans"/>
              </a:defRPr>
            </a:lvl1pPr>
            <a:lvl2pPr marL="914400" marR="0" lvl="1" indent="-228600" algn="ctr" rtl="0">
              <a:lnSpc>
                <a:spcPct val="100000"/>
              </a:lnSpc>
              <a:spcBef>
                <a:spcPts val="200"/>
              </a:spcBef>
              <a:spcAft>
                <a:spcPts val="0"/>
              </a:spcAft>
              <a:buClr>
                <a:schemeClr val="accent2"/>
              </a:buClr>
              <a:buSzPts val="1400"/>
              <a:buFont typeface="Arial"/>
              <a:buNone/>
              <a:defRPr sz="1400" b="0" i="0" u="none" strike="noStrike" cap="none">
                <a:solidFill>
                  <a:schemeClr val="accent2"/>
                </a:solidFill>
                <a:latin typeface="Salesforce Sans"/>
                <a:ea typeface="Salesforce Sans"/>
                <a:cs typeface="Salesforce Sans"/>
                <a:sym typeface="Salesforce Sans"/>
              </a:defRPr>
            </a:lvl2pPr>
            <a:lvl3pPr marL="1371600" marR="0" lvl="2" indent="-228600" algn="ctr" rtl="0">
              <a:lnSpc>
                <a:spcPct val="100000"/>
              </a:lnSpc>
              <a:spcBef>
                <a:spcPts val="500"/>
              </a:spcBef>
              <a:spcAft>
                <a:spcPts val="0"/>
              </a:spcAft>
              <a:buClr>
                <a:schemeClr val="accent2"/>
              </a:buClr>
              <a:buSzPts val="1200"/>
              <a:buFont typeface="Arial"/>
              <a:buNone/>
              <a:defRPr sz="1200" b="0" i="0" u="none" strike="noStrike" cap="none">
                <a:solidFill>
                  <a:schemeClr val="accent2"/>
                </a:solidFill>
                <a:latin typeface="Salesforce Sans"/>
                <a:ea typeface="Salesforce Sans"/>
                <a:cs typeface="Salesforce Sans"/>
                <a:sym typeface="Salesforce Sans"/>
              </a:defRPr>
            </a:lvl3pPr>
            <a:lvl4pPr marL="1828800" marR="0" lvl="3" indent="-228600" algn="ctr" rtl="0">
              <a:lnSpc>
                <a:spcPct val="100000"/>
              </a:lnSpc>
              <a:spcBef>
                <a:spcPts val="500"/>
              </a:spcBef>
              <a:spcAft>
                <a:spcPts val="0"/>
              </a:spcAft>
              <a:buClr>
                <a:schemeClr val="accent2"/>
              </a:buClr>
              <a:buSzPts val="1100"/>
              <a:buFont typeface="Arial"/>
              <a:buNone/>
              <a:defRPr sz="1100" b="0" i="0" u="none" strike="noStrike" cap="none">
                <a:solidFill>
                  <a:schemeClr val="accent2"/>
                </a:solidFill>
                <a:latin typeface="Salesforce Sans"/>
                <a:ea typeface="Salesforce Sans"/>
                <a:cs typeface="Salesforce Sans"/>
                <a:sym typeface="Salesforce Sans"/>
              </a:defRPr>
            </a:lvl4pPr>
            <a:lvl5pPr marL="2286000" marR="0" lvl="4" indent="-228600" algn="ctr" rtl="0">
              <a:lnSpc>
                <a:spcPct val="100000"/>
              </a:lnSpc>
              <a:spcBef>
                <a:spcPts val="500"/>
              </a:spcBef>
              <a:spcAft>
                <a:spcPts val="0"/>
              </a:spcAft>
              <a:buClr>
                <a:schemeClr val="dk2"/>
              </a:buClr>
              <a:buSzPts val="15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indent="0"/>
            <a:r>
              <a:rPr lang="en-US" sz="1700" dirty="0"/>
              <a:t>STEPS</a:t>
            </a:r>
          </a:p>
          <a:p>
            <a:pPr marL="0" lvl="1" indent="0"/>
            <a:endParaRPr lang="en-US" sz="1600" dirty="0"/>
          </a:p>
        </p:txBody>
      </p:sp>
      <p:sp>
        <p:nvSpPr>
          <p:cNvPr id="7" name="Google Shape;2732;p226">
            <a:extLst>
              <a:ext uri="{FF2B5EF4-FFF2-40B4-BE49-F238E27FC236}">
                <a16:creationId xmlns:a16="http://schemas.microsoft.com/office/drawing/2014/main" id="{0460DC0C-7EBB-7E68-BFF1-B96936C5FAC1}"/>
              </a:ext>
            </a:extLst>
          </p:cNvPr>
          <p:cNvSpPr txBox="1">
            <a:spLocks/>
          </p:cNvSpPr>
          <p:nvPr/>
        </p:nvSpPr>
        <p:spPr>
          <a:xfrm>
            <a:off x="4987160" y="1187982"/>
            <a:ext cx="3418800" cy="43085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800"/>
              </a:spcBef>
              <a:spcAft>
                <a:spcPts val="0"/>
              </a:spcAft>
              <a:buClr>
                <a:srgbClr val="7F7F7F"/>
              </a:buClr>
              <a:buSzPts val="1500"/>
              <a:buFont typeface="Arial"/>
              <a:buNone/>
              <a:defRPr sz="1500" b="1" i="0" u="none" strike="noStrike" cap="none">
                <a:solidFill>
                  <a:schemeClr val="dk1"/>
                </a:solidFill>
                <a:latin typeface="Salesforce Sans"/>
                <a:ea typeface="Salesforce Sans"/>
                <a:cs typeface="Salesforce Sans"/>
                <a:sym typeface="Salesforce Sans"/>
              </a:defRPr>
            </a:lvl1pPr>
            <a:lvl2pPr marL="914400" marR="0" lvl="1" indent="-228600" algn="ctr" rtl="0">
              <a:lnSpc>
                <a:spcPct val="100000"/>
              </a:lnSpc>
              <a:spcBef>
                <a:spcPts val="200"/>
              </a:spcBef>
              <a:spcAft>
                <a:spcPts val="0"/>
              </a:spcAft>
              <a:buClr>
                <a:schemeClr val="accent2"/>
              </a:buClr>
              <a:buSzPts val="1400"/>
              <a:buFont typeface="Arial"/>
              <a:buNone/>
              <a:defRPr sz="1400" b="0" i="0" u="none" strike="noStrike" cap="none">
                <a:solidFill>
                  <a:schemeClr val="accent2"/>
                </a:solidFill>
                <a:latin typeface="Salesforce Sans"/>
                <a:ea typeface="Salesforce Sans"/>
                <a:cs typeface="Salesforce Sans"/>
                <a:sym typeface="Salesforce Sans"/>
              </a:defRPr>
            </a:lvl2pPr>
            <a:lvl3pPr marL="1371600" marR="0" lvl="2" indent="-228600" algn="ctr" rtl="0">
              <a:lnSpc>
                <a:spcPct val="100000"/>
              </a:lnSpc>
              <a:spcBef>
                <a:spcPts val="500"/>
              </a:spcBef>
              <a:spcAft>
                <a:spcPts val="0"/>
              </a:spcAft>
              <a:buClr>
                <a:schemeClr val="accent2"/>
              </a:buClr>
              <a:buSzPts val="1200"/>
              <a:buFont typeface="Arial"/>
              <a:buNone/>
              <a:defRPr sz="1200" b="0" i="0" u="none" strike="noStrike" cap="none">
                <a:solidFill>
                  <a:schemeClr val="accent2"/>
                </a:solidFill>
                <a:latin typeface="Salesforce Sans"/>
                <a:ea typeface="Salesforce Sans"/>
                <a:cs typeface="Salesforce Sans"/>
                <a:sym typeface="Salesforce Sans"/>
              </a:defRPr>
            </a:lvl3pPr>
            <a:lvl4pPr marL="1828800" marR="0" lvl="3" indent="-228600" algn="ctr" rtl="0">
              <a:lnSpc>
                <a:spcPct val="100000"/>
              </a:lnSpc>
              <a:spcBef>
                <a:spcPts val="500"/>
              </a:spcBef>
              <a:spcAft>
                <a:spcPts val="0"/>
              </a:spcAft>
              <a:buClr>
                <a:schemeClr val="accent2"/>
              </a:buClr>
              <a:buSzPts val="1100"/>
              <a:buFont typeface="Arial"/>
              <a:buNone/>
              <a:defRPr sz="1100" b="0" i="0" u="none" strike="noStrike" cap="none">
                <a:solidFill>
                  <a:schemeClr val="accent2"/>
                </a:solidFill>
                <a:latin typeface="Salesforce Sans"/>
                <a:ea typeface="Salesforce Sans"/>
                <a:cs typeface="Salesforce Sans"/>
                <a:sym typeface="Salesforce Sans"/>
              </a:defRPr>
            </a:lvl4pPr>
            <a:lvl5pPr marL="2286000" marR="0" lvl="4" indent="-228600" algn="ctr" rtl="0">
              <a:lnSpc>
                <a:spcPct val="100000"/>
              </a:lnSpc>
              <a:spcBef>
                <a:spcPts val="500"/>
              </a:spcBef>
              <a:spcAft>
                <a:spcPts val="0"/>
              </a:spcAft>
              <a:buClr>
                <a:schemeClr val="dk2"/>
              </a:buClr>
              <a:buSzPts val="15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indent="0"/>
            <a:r>
              <a:rPr lang="en-US" sz="1700" dirty="0"/>
              <a:t>School Success First</a:t>
            </a:r>
          </a:p>
          <a:p>
            <a:pPr marL="0" lvl="1" indent="0"/>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sp>
        <p:nvSpPr>
          <p:cNvPr id="2701" name="Google Shape;2701;p222"/>
          <p:cNvSpPr txBox="1">
            <a:spLocks noGrp="1"/>
          </p:cNvSpPr>
          <p:nvPr>
            <p:ph type="body" idx="1"/>
          </p:nvPr>
        </p:nvSpPr>
        <p:spPr>
          <a:xfrm>
            <a:off x="931511" y="2872321"/>
            <a:ext cx="1616700" cy="1740922"/>
          </a:xfrm>
          <a:prstGeom prst="rect">
            <a:avLst/>
          </a:prstGeom>
          <a:noFill/>
          <a:ln>
            <a:noFill/>
          </a:ln>
        </p:spPr>
        <p:txBody>
          <a:bodyPr spcFirstLastPara="1" wrap="square" lIns="0" tIns="0" rIns="0" bIns="0" anchor="t" anchorCtr="0">
            <a:noAutofit/>
          </a:bodyPr>
          <a:lstStyle/>
          <a:p>
            <a:pPr marL="0" lvl="0" indent="0" algn="ctr" rtl="0">
              <a:spcBef>
                <a:spcPts val="800"/>
              </a:spcBef>
              <a:spcAft>
                <a:spcPts val="0"/>
              </a:spcAft>
              <a:buSzPts val="1500"/>
              <a:buNone/>
            </a:pPr>
            <a:r>
              <a:rPr lang="en" dirty="0"/>
              <a:t>A copy of this slide deck</a:t>
            </a:r>
            <a:endParaRPr dirty="0"/>
          </a:p>
          <a:p>
            <a:pPr marL="0" lvl="1" indent="0" algn="ctr" rtl="0">
              <a:spcBef>
                <a:spcPts val="200"/>
              </a:spcBef>
              <a:spcAft>
                <a:spcPts val="500"/>
              </a:spcAft>
              <a:buSzPts val="1400"/>
              <a:buNone/>
            </a:pPr>
            <a:endParaRPr sz="1500" dirty="0"/>
          </a:p>
        </p:txBody>
      </p:sp>
      <p:sp>
        <p:nvSpPr>
          <p:cNvPr id="2702" name="Google Shape;2702;p222"/>
          <p:cNvSpPr txBox="1">
            <a:spLocks noGrp="1"/>
          </p:cNvSpPr>
          <p:nvPr>
            <p:ph type="body" idx="2"/>
          </p:nvPr>
        </p:nvSpPr>
        <p:spPr>
          <a:xfrm>
            <a:off x="3689900" y="2872410"/>
            <a:ext cx="1779600" cy="1741125"/>
          </a:xfrm>
          <a:prstGeom prst="rect">
            <a:avLst/>
          </a:prstGeom>
          <a:noFill/>
          <a:ln>
            <a:noFill/>
          </a:ln>
        </p:spPr>
        <p:txBody>
          <a:bodyPr spcFirstLastPara="1" wrap="square" lIns="0" tIns="0" rIns="0" bIns="0" anchor="t" anchorCtr="0">
            <a:noAutofit/>
          </a:bodyPr>
          <a:lstStyle/>
          <a:p>
            <a:pPr marL="0" lvl="0" indent="0" algn="ctr" rtl="0">
              <a:spcBef>
                <a:spcPts val="800"/>
              </a:spcBef>
              <a:spcAft>
                <a:spcPts val="0"/>
              </a:spcAft>
              <a:buSzPts val="1500"/>
              <a:buNone/>
            </a:pPr>
            <a:r>
              <a:rPr lang="en" dirty="0"/>
              <a:t>A whiteboard, writing utensils, and sticky notes</a:t>
            </a:r>
            <a:endParaRPr dirty="0"/>
          </a:p>
          <a:p>
            <a:pPr marL="0" lvl="1" indent="0" algn="ctr" rtl="0">
              <a:spcBef>
                <a:spcPts val="200"/>
              </a:spcBef>
              <a:spcAft>
                <a:spcPts val="500"/>
              </a:spcAft>
              <a:buSzPts val="1400"/>
              <a:buNone/>
            </a:pPr>
            <a:r>
              <a:rPr lang="en" sz="1200" dirty="0">
                <a:solidFill>
                  <a:srgbClr val="434343"/>
                </a:solidFill>
              </a:rPr>
              <a:t>(or the virtual equivalent!)</a:t>
            </a:r>
            <a:endParaRPr sz="1200" dirty="0">
              <a:solidFill>
                <a:srgbClr val="434343"/>
              </a:solidFill>
            </a:endParaRPr>
          </a:p>
        </p:txBody>
      </p:sp>
      <p:sp>
        <p:nvSpPr>
          <p:cNvPr id="2703" name="Google Shape;2703;p222"/>
          <p:cNvSpPr txBox="1">
            <a:spLocks noGrp="1"/>
          </p:cNvSpPr>
          <p:nvPr>
            <p:ph type="body" idx="3"/>
          </p:nvPr>
        </p:nvSpPr>
        <p:spPr>
          <a:xfrm>
            <a:off x="6592736" y="2872417"/>
            <a:ext cx="1616700" cy="1741125"/>
          </a:xfrm>
          <a:prstGeom prst="rect">
            <a:avLst/>
          </a:prstGeom>
          <a:noFill/>
          <a:ln>
            <a:noFill/>
          </a:ln>
        </p:spPr>
        <p:txBody>
          <a:bodyPr spcFirstLastPara="1" wrap="square" lIns="0" tIns="0" rIns="0" bIns="0" anchor="t" anchorCtr="0">
            <a:noAutofit/>
          </a:bodyPr>
          <a:lstStyle/>
          <a:p>
            <a:pPr marL="0" lvl="0" indent="0" algn="ctr" rtl="0">
              <a:spcBef>
                <a:spcPts val="800"/>
              </a:spcBef>
              <a:spcAft>
                <a:spcPts val="0"/>
              </a:spcAft>
              <a:buSzPts val="1500"/>
              <a:buNone/>
            </a:pPr>
            <a:r>
              <a:rPr lang="en" dirty="0"/>
              <a:t>Key members of your programs team</a:t>
            </a:r>
            <a:endParaRPr dirty="0"/>
          </a:p>
          <a:p>
            <a:pPr marL="0" lvl="1" indent="0" algn="ctr" rtl="0">
              <a:spcBef>
                <a:spcPts val="200"/>
              </a:spcBef>
              <a:spcAft>
                <a:spcPts val="500"/>
              </a:spcAft>
              <a:buSzPts val="1400"/>
              <a:buNone/>
            </a:pPr>
            <a:endParaRPr sz="1800" dirty="0"/>
          </a:p>
        </p:txBody>
      </p:sp>
      <p:sp>
        <p:nvSpPr>
          <p:cNvPr id="2704" name="Google Shape;2704;p222"/>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None/>
            </a:pPr>
            <a:r>
              <a:rPr lang="en" dirty="0"/>
              <a:t>What You’ll Need</a:t>
            </a:r>
            <a:endParaRPr dirty="0"/>
          </a:p>
        </p:txBody>
      </p:sp>
      <p:sp>
        <p:nvSpPr>
          <p:cNvPr id="2705" name="Google Shape;2705;p222"/>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700"/>
              <a:buNone/>
            </a:pPr>
            <a:r>
              <a:rPr lang="en" dirty="0"/>
              <a:t>Gather these before you start</a:t>
            </a:r>
            <a:endParaRPr dirty="0"/>
          </a:p>
        </p:txBody>
      </p:sp>
      <p:pic>
        <p:nvPicPr>
          <p:cNvPr id="1026" name="Picture 2">
            <a:extLst>
              <a:ext uri="{FF2B5EF4-FFF2-40B4-BE49-F238E27FC236}">
                <a16:creationId xmlns:a16="http://schemas.microsoft.com/office/drawing/2014/main" id="{E77824F1-DE5A-4AF1-518E-70E7FC0FE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881" y="2042491"/>
            <a:ext cx="762237" cy="7383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B778DE3-D7C2-291D-0B89-F0AA7BD5B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67" y="2018564"/>
            <a:ext cx="762237" cy="7622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FC208E6-D1A4-E68F-5AFE-12C5FF39F9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1796" y="2042491"/>
            <a:ext cx="762237" cy="762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476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19"/>
        <p:cNvGrpSpPr/>
        <p:nvPr/>
      </p:nvGrpSpPr>
      <p:grpSpPr>
        <a:xfrm>
          <a:off x="0" y="0"/>
          <a:ext cx="0" cy="0"/>
          <a:chOff x="0" y="0"/>
          <a:chExt cx="0" cy="0"/>
        </a:xfrm>
      </p:grpSpPr>
      <p:sp>
        <p:nvSpPr>
          <p:cNvPr id="3020" name="Google Shape;3020;p249"/>
          <p:cNvSpPr txBox="1">
            <a:spLocks noGrp="1"/>
          </p:cNvSpPr>
          <p:nvPr>
            <p:ph type="ctrTitle"/>
          </p:nvPr>
        </p:nvSpPr>
        <p:spPr>
          <a:xfrm>
            <a:off x="455816" y="1072625"/>
            <a:ext cx="5184300" cy="627600"/>
          </a:xfrm>
          <a:prstGeom prst="rect">
            <a:avLst/>
          </a:prstGeom>
        </p:spPr>
        <p:txBody>
          <a:bodyPr spcFirstLastPara="1" wrap="square" lIns="0" tIns="0" rIns="0" bIns="0" anchor="b" anchorCtr="0">
            <a:noAutofit/>
          </a:bodyPr>
          <a:lstStyle/>
          <a:p>
            <a:pPr marL="0" lvl="0" indent="0" algn="l" rtl="0">
              <a:lnSpc>
                <a:spcPct val="100000"/>
              </a:lnSpc>
              <a:spcBef>
                <a:spcPts val="0"/>
              </a:spcBef>
              <a:spcAft>
                <a:spcPts val="0"/>
              </a:spcAft>
              <a:buNone/>
            </a:pPr>
            <a:r>
              <a:rPr lang="en" sz="2400" dirty="0"/>
              <a:t>Questions to Consider When Mapping Program Cohorts </a:t>
            </a:r>
            <a:endParaRPr sz="2400" dirty="0"/>
          </a:p>
        </p:txBody>
      </p:sp>
      <p:sp>
        <p:nvSpPr>
          <p:cNvPr id="3021" name="Google Shape;3021;p249"/>
          <p:cNvSpPr txBox="1">
            <a:spLocks noGrp="1"/>
          </p:cNvSpPr>
          <p:nvPr>
            <p:ph type="body" idx="1"/>
          </p:nvPr>
        </p:nvSpPr>
        <p:spPr>
          <a:xfrm>
            <a:off x="455840" y="1886800"/>
            <a:ext cx="4362903" cy="521700"/>
          </a:xfrm>
          <a:prstGeom prst="rect">
            <a:avLst/>
          </a:prstGeom>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dirty="0">
                <a:solidFill>
                  <a:srgbClr val="434343"/>
                </a:solidFill>
              </a:rPr>
              <a:t>When you talk to your colleagues about program participants, what groupings do you refer to?</a:t>
            </a:r>
            <a:endParaRPr dirty="0">
              <a:solidFill>
                <a:srgbClr val="434343"/>
              </a:solidFill>
            </a:endParaRPr>
          </a:p>
          <a:p>
            <a:pPr marL="0" marR="0" lvl="0" indent="0" algn="l" rtl="0">
              <a:lnSpc>
                <a:spcPct val="100000"/>
              </a:lnSpc>
              <a:spcBef>
                <a:spcPts val="0"/>
              </a:spcBef>
              <a:spcAft>
                <a:spcPts val="0"/>
              </a:spcAft>
              <a:buNone/>
            </a:pPr>
            <a:endParaRPr dirty="0">
              <a:solidFill>
                <a:srgbClr val="434343"/>
              </a:solidFill>
            </a:endParaRPr>
          </a:p>
          <a:p>
            <a:pPr marL="0" marR="0" lvl="0" indent="0" algn="l" rtl="0">
              <a:lnSpc>
                <a:spcPct val="100000"/>
              </a:lnSpc>
              <a:spcBef>
                <a:spcPts val="0"/>
              </a:spcBef>
              <a:spcAft>
                <a:spcPts val="0"/>
              </a:spcAft>
              <a:buNone/>
            </a:pPr>
            <a:r>
              <a:rPr lang="en" dirty="0">
                <a:solidFill>
                  <a:srgbClr val="434343"/>
                </a:solidFill>
              </a:rPr>
              <a:t>When you report on groups of participants, what groupings do you typically use?</a:t>
            </a:r>
            <a:endParaRPr dirty="0">
              <a:solidFill>
                <a:srgbClr val="434343"/>
              </a:solidFill>
            </a:endParaRPr>
          </a:p>
          <a:p>
            <a:pPr marL="0" marR="0" lvl="0" indent="0" algn="l" rtl="0">
              <a:lnSpc>
                <a:spcPct val="100000"/>
              </a:lnSpc>
              <a:spcBef>
                <a:spcPts val="0"/>
              </a:spcBef>
              <a:spcAft>
                <a:spcPts val="0"/>
              </a:spcAft>
              <a:buNone/>
            </a:pPr>
            <a:endParaRPr dirty="0">
              <a:solidFill>
                <a:srgbClr val="434343"/>
              </a:solidFill>
            </a:endParaRPr>
          </a:p>
          <a:p>
            <a:pPr marL="0" marR="0" lvl="0" indent="0" algn="l" rtl="0">
              <a:lnSpc>
                <a:spcPct val="100000"/>
              </a:lnSpc>
              <a:spcBef>
                <a:spcPts val="0"/>
              </a:spcBef>
              <a:spcAft>
                <a:spcPts val="0"/>
              </a:spcAft>
              <a:buNone/>
            </a:pPr>
            <a:r>
              <a:rPr lang="en" dirty="0">
                <a:solidFill>
                  <a:srgbClr val="434343"/>
                </a:solidFill>
              </a:rPr>
              <a:t>Are there any common groupings—such as region, date, cycle, or school grade—that make sense in your context?</a:t>
            </a:r>
            <a:endParaRPr dirty="0">
              <a:solidFill>
                <a:srgbClr val="434343"/>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25"/>
        <p:cNvGrpSpPr/>
        <p:nvPr/>
      </p:nvGrpSpPr>
      <p:grpSpPr>
        <a:xfrm>
          <a:off x="0" y="0"/>
          <a:ext cx="0" cy="0"/>
          <a:chOff x="0" y="0"/>
          <a:chExt cx="0" cy="0"/>
        </a:xfrm>
      </p:grpSpPr>
      <p:sp>
        <p:nvSpPr>
          <p:cNvPr id="3026" name="Google Shape;3026;p250"/>
          <p:cNvSpPr txBox="1">
            <a:spLocks noGrp="1"/>
          </p:cNvSpPr>
          <p:nvPr>
            <p:ph type="title"/>
          </p:nvPr>
        </p:nvSpPr>
        <p:spPr>
          <a:xfrm>
            <a:off x="321621" y="264325"/>
            <a:ext cx="7617300" cy="556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Program Engagement and Program Cohort Examples</a:t>
            </a:r>
            <a:endParaRPr/>
          </a:p>
        </p:txBody>
      </p:sp>
      <p:sp>
        <p:nvSpPr>
          <p:cNvPr id="3027" name="Google Shape;3027;p250"/>
          <p:cNvSpPr txBox="1">
            <a:spLocks noGrp="1"/>
          </p:cNvSpPr>
          <p:nvPr>
            <p:ph type="body" idx="3"/>
          </p:nvPr>
        </p:nvSpPr>
        <p:spPr>
          <a:xfrm>
            <a:off x="321639" y="845763"/>
            <a:ext cx="6216600" cy="190500"/>
          </a:xfrm>
          <a:prstGeom prst="rect">
            <a:avLst/>
          </a:prstGeom>
        </p:spPr>
        <p:txBody>
          <a:bodyPr spcFirstLastPara="1" wrap="square" lIns="0" tIns="0" rIns="0" bIns="0" anchor="t" anchorCtr="0">
            <a:noAutofit/>
          </a:bodyPr>
          <a:lstStyle/>
          <a:p>
            <a:pPr marL="0" lvl="0" indent="0" algn="l" rtl="0">
              <a:spcBef>
                <a:spcPts val="0"/>
              </a:spcBef>
              <a:spcAft>
                <a:spcPts val="200"/>
              </a:spcAft>
              <a:buClr>
                <a:srgbClr val="000000"/>
              </a:buClr>
              <a:buSzPts val="1700"/>
              <a:buFont typeface="Arial"/>
              <a:buNone/>
            </a:pPr>
            <a:r>
              <a:rPr lang="en"/>
              <a:t>Participant: Individuals	</a:t>
            </a:r>
            <a:endParaRPr/>
          </a:p>
        </p:txBody>
      </p:sp>
      <p:sp>
        <p:nvSpPr>
          <p:cNvPr id="3028" name="Google Shape;3028;p250"/>
          <p:cNvSpPr txBox="1">
            <a:spLocks noGrp="1"/>
          </p:cNvSpPr>
          <p:nvPr>
            <p:ph type="body" idx="1"/>
          </p:nvPr>
        </p:nvSpPr>
        <p:spPr>
          <a:xfrm>
            <a:off x="321625" y="1222675"/>
            <a:ext cx="2184300" cy="3568800"/>
          </a:xfrm>
          <a:prstGeom prst="rect">
            <a:avLst/>
          </a:prstGeom>
          <a:ln w="9525" cap="flat" cmpd="sng">
            <a:solidFill>
              <a:schemeClr val="dk1"/>
            </a:solidFill>
            <a:prstDash val="dash"/>
            <a:round/>
            <a:headEnd type="none" w="sm" len="sm"/>
            <a:tailEnd type="none" w="sm" len="sm"/>
          </a:ln>
        </p:spPr>
        <p:txBody>
          <a:bodyPr spcFirstLastPara="1" wrap="square" lIns="0" tIns="0" rIns="0" bIns="0" anchor="ctr" anchorCtr="0">
            <a:noAutofit/>
          </a:bodyPr>
          <a:lstStyle/>
          <a:p>
            <a:pPr marL="139700" marR="0" lvl="0" indent="0" algn="l" rtl="0">
              <a:lnSpc>
                <a:spcPct val="100000"/>
              </a:lnSpc>
              <a:spcBef>
                <a:spcPts val="800"/>
              </a:spcBef>
              <a:spcAft>
                <a:spcPts val="0"/>
              </a:spcAft>
              <a:buNone/>
            </a:pPr>
            <a:r>
              <a:rPr lang="en" sz="1200" b="1" dirty="0">
                <a:solidFill>
                  <a:schemeClr val="dk1"/>
                </a:solidFill>
              </a:rPr>
              <a:t>Program Name</a:t>
            </a:r>
            <a:r>
              <a:rPr lang="en" sz="1200" dirty="0"/>
              <a:t>:                Job Readiness Program </a:t>
            </a:r>
            <a:endParaRPr sz="1200" dirty="0"/>
          </a:p>
          <a:p>
            <a:pPr marL="139700" marR="0" lvl="0" indent="0" algn="l" rtl="0">
              <a:lnSpc>
                <a:spcPct val="100000"/>
              </a:lnSpc>
              <a:spcBef>
                <a:spcPts val="800"/>
              </a:spcBef>
              <a:spcAft>
                <a:spcPts val="0"/>
              </a:spcAft>
              <a:buNone/>
            </a:pPr>
            <a:endParaRPr sz="1200" dirty="0"/>
          </a:p>
          <a:p>
            <a:pPr marL="139700" lvl="0" indent="0" algn="l" rtl="0">
              <a:spcBef>
                <a:spcPts val="800"/>
              </a:spcBef>
              <a:spcAft>
                <a:spcPts val="200"/>
              </a:spcAft>
              <a:buNone/>
            </a:pPr>
            <a:endParaRPr sz="1200" dirty="0"/>
          </a:p>
        </p:txBody>
      </p:sp>
      <p:sp>
        <p:nvSpPr>
          <p:cNvPr id="3029" name="Google Shape;3029;p250"/>
          <p:cNvSpPr txBox="1">
            <a:spLocks noGrp="1"/>
          </p:cNvSpPr>
          <p:nvPr>
            <p:ph type="body" idx="1"/>
          </p:nvPr>
        </p:nvSpPr>
        <p:spPr>
          <a:xfrm>
            <a:off x="2580375" y="1222675"/>
            <a:ext cx="2184300" cy="2059800"/>
          </a:xfrm>
          <a:prstGeom prst="rect">
            <a:avLst/>
          </a:prstGeom>
          <a:ln w="9525" cap="flat" cmpd="sng">
            <a:solidFill>
              <a:srgbClr val="E49B30"/>
            </a:solidFill>
            <a:prstDash val="dash"/>
            <a:round/>
            <a:headEnd type="none" w="sm" len="sm"/>
            <a:tailEnd type="none" w="sm" len="sm"/>
          </a:ln>
        </p:spPr>
        <p:txBody>
          <a:bodyPr spcFirstLastPara="1" wrap="square" lIns="0" tIns="0" rIns="0" bIns="0" anchor="t" anchorCtr="0">
            <a:noAutofit/>
          </a:bodyPr>
          <a:lstStyle/>
          <a:p>
            <a:pPr marL="139700" marR="0" lvl="0" indent="0" algn="l" rtl="0">
              <a:lnSpc>
                <a:spcPct val="100000"/>
              </a:lnSpc>
              <a:spcBef>
                <a:spcPts val="800"/>
              </a:spcBef>
              <a:spcAft>
                <a:spcPts val="0"/>
              </a:spcAft>
              <a:buNone/>
            </a:pPr>
            <a:r>
              <a:rPr lang="en" sz="1200" b="1">
                <a:solidFill>
                  <a:srgbClr val="E49B30"/>
                </a:solidFill>
              </a:rPr>
              <a:t>Program Cohort Name: </a:t>
            </a:r>
            <a:r>
              <a:rPr lang="en" sz="1200"/>
              <a:t>Spring 2022 Cycle</a:t>
            </a:r>
            <a:endParaRPr sz="1200"/>
          </a:p>
          <a:p>
            <a:pPr marL="139700" marR="0" lvl="0" indent="0" algn="l" rtl="0">
              <a:lnSpc>
                <a:spcPct val="100000"/>
              </a:lnSpc>
              <a:spcBef>
                <a:spcPts val="800"/>
              </a:spcBef>
              <a:spcAft>
                <a:spcPts val="0"/>
              </a:spcAft>
              <a:buNone/>
            </a:pPr>
            <a:endParaRPr sz="1200"/>
          </a:p>
          <a:p>
            <a:pPr marL="0" lvl="0" indent="0" algn="l" rtl="0">
              <a:spcBef>
                <a:spcPts val="800"/>
              </a:spcBef>
              <a:spcAft>
                <a:spcPts val="200"/>
              </a:spcAft>
              <a:buNone/>
            </a:pPr>
            <a:endParaRPr sz="1200"/>
          </a:p>
        </p:txBody>
      </p:sp>
      <p:sp>
        <p:nvSpPr>
          <p:cNvPr id="3030" name="Google Shape;3030;p250"/>
          <p:cNvSpPr txBox="1">
            <a:spLocks noGrp="1"/>
          </p:cNvSpPr>
          <p:nvPr>
            <p:ph type="body" idx="1"/>
          </p:nvPr>
        </p:nvSpPr>
        <p:spPr>
          <a:xfrm>
            <a:off x="2586625" y="3452420"/>
            <a:ext cx="2184300" cy="1349100"/>
          </a:xfrm>
          <a:prstGeom prst="rect">
            <a:avLst/>
          </a:prstGeom>
          <a:ln w="9525" cap="flat" cmpd="sng">
            <a:solidFill>
              <a:srgbClr val="E49B30"/>
            </a:solidFill>
            <a:prstDash val="dash"/>
            <a:round/>
            <a:headEnd type="none" w="sm" len="sm"/>
            <a:tailEnd type="none" w="sm" len="sm"/>
          </a:ln>
        </p:spPr>
        <p:txBody>
          <a:bodyPr spcFirstLastPara="1" wrap="square" lIns="0" tIns="0" rIns="0" bIns="0" anchor="t" anchorCtr="0">
            <a:noAutofit/>
          </a:bodyPr>
          <a:lstStyle/>
          <a:p>
            <a:pPr marL="139700" marR="0" lvl="0" indent="0" algn="l" rtl="0">
              <a:lnSpc>
                <a:spcPct val="100000"/>
              </a:lnSpc>
              <a:spcBef>
                <a:spcPts val="800"/>
              </a:spcBef>
              <a:spcAft>
                <a:spcPts val="0"/>
              </a:spcAft>
              <a:buNone/>
            </a:pPr>
            <a:r>
              <a:rPr lang="en" sz="1200" b="1">
                <a:solidFill>
                  <a:srgbClr val="E49B30"/>
                </a:solidFill>
              </a:rPr>
              <a:t>Program Cohort Name: </a:t>
            </a:r>
            <a:r>
              <a:rPr lang="en" sz="1200"/>
              <a:t>Summer 2022 Cycle</a:t>
            </a:r>
            <a:endParaRPr sz="1200"/>
          </a:p>
          <a:p>
            <a:pPr marL="139700" marR="0" lvl="0" indent="0" algn="l" rtl="0">
              <a:lnSpc>
                <a:spcPct val="100000"/>
              </a:lnSpc>
              <a:spcBef>
                <a:spcPts val="800"/>
              </a:spcBef>
              <a:spcAft>
                <a:spcPts val="0"/>
              </a:spcAft>
              <a:buNone/>
            </a:pPr>
            <a:endParaRPr sz="1200"/>
          </a:p>
          <a:p>
            <a:pPr marL="0" lvl="0" indent="0" algn="l" rtl="0">
              <a:spcBef>
                <a:spcPts val="800"/>
              </a:spcBef>
              <a:spcAft>
                <a:spcPts val="200"/>
              </a:spcAft>
              <a:buNone/>
            </a:pPr>
            <a:endParaRPr sz="1200"/>
          </a:p>
        </p:txBody>
      </p:sp>
      <p:sp>
        <p:nvSpPr>
          <p:cNvPr id="3031" name="Google Shape;3031;p250"/>
          <p:cNvSpPr txBox="1">
            <a:spLocks noGrp="1"/>
          </p:cNvSpPr>
          <p:nvPr>
            <p:ph type="body" idx="1"/>
          </p:nvPr>
        </p:nvSpPr>
        <p:spPr>
          <a:xfrm>
            <a:off x="4851625" y="1222675"/>
            <a:ext cx="4173000" cy="637500"/>
          </a:xfrm>
          <a:prstGeom prst="rect">
            <a:avLst/>
          </a:prstGeom>
          <a:ln w="9525" cap="flat" cmpd="sng">
            <a:solidFill>
              <a:srgbClr val="0B827C"/>
            </a:solidFill>
            <a:prstDash val="dash"/>
            <a:round/>
            <a:headEnd type="none" w="sm" len="sm"/>
            <a:tailEnd type="none" w="sm" len="sm"/>
          </a:ln>
        </p:spPr>
        <p:txBody>
          <a:bodyPr spcFirstLastPara="1" wrap="square" lIns="0" tIns="36576" rIns="0" bIns="0" anchor="t" anchorCtr="0">
            <a:noAutofit/>
          </a:bodyPr>
          <a:lstStyle/>
          <a:p>
            <a:pPr marL="139700" lvl="0" indent="0" algn="l" rtl="0">
              <a:spcBef>
                <a:spcPts val="0"/>
              </a:spcBef>
              <a:spcAft>
                <a:spcPts val="0"/>
              </a:spcAft>
              <a:buNone/>
            </a:pPr>
            <a:r>
              <a:rPr lang="en" sz="1200" b="1" dirty="0">
                <a:solidFill>
                  <a:srgbClr val="0B827C"/>
                </a:solidFill>
              </a:rPr>
              <a:t>Program Engagement Name:</a:t>
            </a:r>
            <a:r>
              <a:rPr lang="en" sz="1200" dirty="0">
                <a:solidFill>
                  <a:srgbClr val="0B827C"/>
                </a:solidFill>
              </a:rPr>
              <a:t> </a:t>
            </a:r>
            <a:r>
              <a:rPr lang="en" sz="1200" dirty="0"/>
              <a:t>Bill Perkins Job Readiness </a:t>
            </a:r>
            <a:endParaRPr sz="1200" dirty="0"/>
          </a:p>
          <a:p>
            <a:pPr marL="139700" lvl="0" indent="0" algn="l" rtl="0">
              <a:spcBef>
                <a:spcPts val="0"/>
              </a:spcBef>
              <a:spcAft>
                <a:spcPts val="0"/>
              </a:spcAft>
              <a:buNone/>
            </a:pPr>
            <a:r>
              <a:rPr lang="en" sz="1200" b="1" dirty="0">
                <a:solidFill>
                  <a:srgbClr val="0B827C"/>
                </a:solidFill>
              </a:rPr>
              <a:t>Participant: </a:t>
            </a:r>
            <a:r>
              <a:rPr lang="en" sz="1200" dirty="0"/>
              <a:t>Individual</a:t>
            </a:r>
            <a:endParaRPr sz="1200" dirty="0"/>
          </a:p>
          <a:p>
            <a:pPr marL="139700" lvl="0" indent="0" algn="l" rtl="0">
              <a:spcBef>
                <a:spcPts val="0"/>
              </a:spcBef>
              <a:spcAft>
                <a:spcPts val="0"/>
              </a:spcAft>
              <a:buNone/>
            </a:pPr>
            <a:r>
              <a:rPr lang="en" sz="1200" b="1" dirty="0">
                <a:solidFill>
                  <a:schemeClr val="accent5"/>
                </a:solidFill>
              </a:rPr>
              <a:t>Representative Object in Salesforce: </a:t>
            </a:r>
            <a:r>
              <a:rPr lang="en" sz="1200" dirty="0"/>
              <a:t>Contact</a:t>
            </a:r>
            <a:endParaRPr sz="1200" dirty="0"/>
          </a:p>
          <a:p>
            <a:pPr marL="0" lvl="0" indent="0" algn="l" rtl="0">
              <a:spcBef>
                <a:spcPts val="800"/>
              </a:spcBef>
              <a:spcAft>
                <a:spcPts val="200"/>
              </a:spcAft>
              <a:buNone/>
            </a:pPr>
            <a:endParaRPr sz="1200" dirty="0">
              <a:solidFill>
                <a:srgbClr val="0B827C"/>
              </a:solidFill>
            </a:endParaRPr>
          </a:p>
        </p:txBody>
      </p:sp>
      <p:sp>
        <p:nvSpPr>
          <p:cNvPr id="3032" name="Google Shape;3032;p250"/>
          <p:cNvSpPr txBox="1">
            <a:spLocks noGrp="1"/>
          </p:cNvSpPr>
          <p:nvPr>
            <p:ph type="body" idx="1"/>
          </p:nvPr>
        </p:nvSpPr>
        <p:spPr>
          <a:xfrm>
            <a:off x="4851625" y="1928420"/>
            <a:ext cx="4173000" cy="657600"/>
          </a:xfrm>
          <a:prstGeom prst="rect">
            <a:avLst/>
          </a:prstGeom>
          <a:ln w="9525" cap="flat" cmpd="sng">
            <a:solidFill>
              <a:srgbClr val="0B827C"/>
            </a:solidFill>
            <a:prstDash val="dash"/>
            <a:round/>
            <a:headEnd type="none" w="sm" len="sm"/>
            <a:tailEnd type="none" w="sm" len="sm"/>
          </a:ln>
        </p:spPr>
        <p:txBody>
          <a:bodyPr spcFirstLastPara="1" wrap="square" lIns="0" tIns="36576" rIns="0" bIns="0" anchor="t" anchorCtr="0">
            <a:noAutofit/>
          </a:bodyPr>
          <a:lstStyle/>
          <a:p>
            <a:pPr marL="139700" lvl="0" indent="0" algn="l" rtl="0">
              <a:spcBef>
                <a:spcPts val="0"/>
              </a:spcBef>
              <a:spcAft>
                <a:spcPts val="0"/>
              </a:spcAft>
              <a:buNone/>
            </a:pPr>
            <a:r>
              <a:rPr lang="en" sz="1200" b="1" dirty="0">
                <a:solidFill>
                  <a:srgbClr val="0B827C"/>
                </a:solidFill>
              </a:rPr>
              <a:t>Program Engagement Name:</a:t>
            </a:r>
            <a:r>
              <a:rPr lang="en" sz="1200" dirty="0">
                <a:solidFill>
                  <a:srgbClr val="0B827C"/>
                </a:solidFill>
              </a:rPr>
              <a:t> </a:t>
            </a:r>
            <a:r>
              <a:rPr lang="en" sz="1200" dirty="0"/>
              <a:t>Sara Jones Job Readiness </a:t>
            </a:r>
            <a:endParaRPr sz="1200" dirty="0"/>
          </a:p>
          <a:p>
            <a:pPr marL="139700" lvl="0" indent="0" algn="l" rtl="0">
              <a:spcBef>
                <a:spcPts val="200"/>
              </a:spcBef>
              <a:spcAft>
                <a:spcPts val="0"/>
              </a:spcAft>
              <a:buNone/>
            </a:pPr>
            <a:r>
              <a:rPr lang="en" sz="1200" b="1" dirty="0">
                <a:solidFill>
                  <a:schemeClr val="accent5"/>
                </a:solidFill>
              </a:rPr>
              <a:t>Participant</a:t>
            </a:r>
            <a:r>
              <a:rPr lang="en" sz="1200" b="1" dirty="0">
                <a:solidFill>
                  <a:srgbClr val="0B827C"/>
                </a:solidFill>
              </a:rPr>
              <a:t>: </a:t>
            </a:r>
            <a:r>
              <a:rPr lang="en" sz="1200" dirty="0"/>
              <a:t>Individual</a:t>
            </a:r>
            <a:endParaRPr sz="1200" dirty="0"/>
          </a:p>
          <a:p>
            <a:pPr marL="139700" lvl="0" indent="0" algn="l" rtl="0">
              <a:spcBef>
                <a:spcPts val="200"/>
              </a:spcBef>
              <a:spcAft>
                <a:spcPts val="0"/>
              </a:spcAft>
              <a:buNone/>
            </a:pPr>
            <a:r>
              <a:rPr lang="en" sz="1200" b="1" dirty="0">
                <a:solidFill>
                  <a:schemeClr val="accent5"/>
                </a:solidFill>
              </a:rPr>
              <a:t>Representative Object in Salesforce: </a:t>
            </a:r>
            <a:r>
              <a:rPr lang="en" sz="1200" dirty="0"/>
              <a:t>Contact</a:t>
            </a:r>
            <a:endParaRPr sz="1200" dirty="0"/>
          </a:p>
          <a:p>
            <a:pPr marL="0" lvl="0" indent="0" algn="l" rtl="0">
              <a:spcBef>
                <a:spcPts val="200"/>
              </a:spcBef>
              <a:spcAft>
                <a:spcPts val="200"/>
              </a:spcAft>
              <a:buNone/>
            </a:pPr>
            <a:endParaRPr sz="1200" dirty="0">
              <a:solidFill>
                <a:srgbClr val="0B827C"/>
              </a:solidFill>
            </a:endParaRPr>
          </a:p>
        </p:txBody>
      </p:sp>
      <p:sp>
        <p:nvSpPr>
          <p:cNvPr id="3033" name="Google Shape;3033;p250"/>
          <p:cNvSpPr txBox="1">
            <a:spLocks noGrp="1"/>
          </p:cNvSpPr>
          <p:nvPr>
            <p:ph type="body" idx="1"/>
          </p:nvPr>
        </p:nvSpPr>
        <p:spPr>
          <a:xfrm>
            <a:off x="4851625" y="2634150"/>
            <a:ext cx="4173000" cy="657600"/>
          </a:xfrm>
          <a:prstGeom prst="rect">
            <a:avLst/>
          </a:prstGeom>
          <a:ln w="9525" cap="flat" cmpd="sng">
            <a:solidFill>
              <a:srgbClr val="0B827C"/>
            </a:solidFill>
            <a:prstDash val="dash"/>
            <a:round/>
            <a:headEnd type="none" w="sm" len="sm"/>
            <a:tailEnd type="none" w="sm" len="sm"/>
          </a:ln>
        </p:spPr>
        <p:txBody>
          <a:bodyPr spcFirstLastPara="1" wrap="square" lIns="0" tIns="36576" rIns="0" bIns="0" anchor="t" anchorCtr="0">
            <a:noAutofit/>
          </a:bodyPr>
          <a:lstStyle/>
          <a:p>
            <a:pPr marL="139700" lvl="0" indent="0" algn="l" rtl="0">
              <a:spcBef>
                <a:spcPts val="0"/>
              </a:spcBef>
              <a:spcAft>
                <a:spcPts val="0"/>
              </a:spcAft>
              <a:buNone/>
            </a:pPr>
            <a:r>
              <a:rPr lang="en" sz="1200" b="1" dirty="0">
                <a:solidFill>
                  <a:srgbClr val="0B827C"/>
                </a:solidFill>
              </a:rPr>
              <a:t>Program Engagement Name:</a:t>
            </a:r>
            <a:r>
              <a:rPr lang="en" sz="1200" dirty="0">
                <a:solidFill>
                  <a:srgbClr val="0B827C"/>
                </a:solidFill>
              </a:rPr>
              <a:t> </a:t>
            </a:r>
            <a:r>
              <a:rPr lang="en" sz="1200" dirty="0"/>
              <a:t>Lin Yuen Job Readiness</a:t>
            </a:r>
            <a:endParaRPr sz="1200" dirty="0"/>
          </a:p>
          <a:p>
            <a:pPr marL="139700" lvl="0" indent="0" algn="l" rtl="0">
              <a:spcBef>
                <a:spcPts val="200"/>
              </a:spcBef>
              <a:spcAft>
                <a:spcPts val="0"/>
              </a:spcAft>
              <a:buNone/>
            </a:pPr>
            <a:r>
              <a:rPr lang="en" sz="1200" b="1" dirty="0">
                <a:solidFill>
                  <a:schemeClr val="accent5"/>
                </a:solidFill>
              </a:rPr>
              <a:t>Participant</a:t>
            </a:r>
            <a:r>
              <a:rPr lang="en" sz="1200" b="1" dirty="0">
                <a:solidFill>
                  <a:srgbClr val="0B827C"/>
                </a:solidFill>
              </a:rPr>
              <a:t>: </a:t>
            </a:r>
            <a:r>
              <a:rPr lang="en" sz="1200" dirty="0"/>
              <a:t>Individual</a:t>
            </a:r>
            <a:endParaRPr sz="1200" dirty="0"/>
          </a:p>
          <a:p>
            <a:pPr marL="139700" lvl="0" indent="0" algn="l" rtl="0">
              <a:spcBef>
                <a:spcPts val="200"/>
              </a:spcBef>
              <a:spcAft>
                <a:spcPts val="0"/>
              </a:spcAft>
              <a:buNone/>
            </a:pPr>
            <a:r>
              <a:rPr lang="en" sz="1200" b="1" dirty="0">
                <a:solidFill>
                  <a:schemeClr val="accent5"/>
                </a:solidFill>
              </a:rPr>
              <a:t>Representative Object in Salesforce: </a:t>
            </a:r>
            <a:r>
              <a:rPr lang="en" sz="1200" dirty="0"/>
              <a:t>Contact</a:t>
            </a:r>
            <a:endParaRPr sz="1200" dirty="0"/>
          </a:p>
          <a:p>
            <a:pPr marL="0" lvl="0" indent="0" algn="l" rtl="0">
              <a:spcBef>
                <a:spcPts val="200"/>
              </a:spcBef>
              <a:spcAft>
                <a:spcPts val="200"/>
              </a:spcAft>
              <a:buNone/>
            </a:pPr>
            <a:endParaRPr sz="1200" dirty="0">
              <a:solidFill>
                <a:srgbClr val="0B827C"/>
              </a:solidFill>
            </a:endParaRPr>
          </a:p>
        </p:txBody>
      </p:sp>
      <p:sp>
        <p:nvSpPr>
          <p:cNvPr id="3034" name="Google Shape;3034;p250"/>
          <p:cNvSpPr txBox="1">
            <a:spLocks noGrp="1"/>
          </p:cNvSpPr>
          <p:nvPr>
            <p:ph type="body" idx="1"/>
          </p:nvPr>
        </p:nvSpPr>
        <p:spPr>
          <a:xfrm>
            <a:off x="4851625" y="3452425"/>
            <a:ext cx="4156200" cy="657600"/>
          </a:xfrm>
          <a:prstGeom prst="rect">
            <a:avLst/>
          </a:prstGeom>
          <a:ln w="9525" cap="flat" cmpd="sng">
            <a:solidFill>
              <a:srgbClr val="0B827C"/>
            </a:solidFill>
            <a:prstDash val="dash"/>
            <a:round/>
            <a:headEnd type="none" w="sm" len="sm"/>
            <a:tailEnd type="none" w="sm" len="sm"/>
          </a:ln>
        </p:spPr>
        <p:txBody>
          <a:bodyPr spcFirstLastPara="1" wrap="square" lIns="0" tIns="36576" rIns="0" bIns="0" anchor="t" anchorCtr="0">
            <a:noAutofit/>
          </a:bodyPr>
          <a:lstStyle/>
          <a:p>
            <a:pPr marL="139700" lvl="0" indent="0" algn="l" rtl="0">
              <a:spcBef>
                <a:spcPts val="0"/>
              </a:spcBef>
              <a:spcAft>
                <a:spcPts val="0"/>
              </a:spcAft>
              <a:buNone/>
            </a:pPr>
            <a:r>
              <a:rPr lang="en" sz="1200" b="1" dirty="0">
                <a:solidFill>
                  <a:srgbClr val="0B827C"/>
                </a:solidFill>
              </a:rPr>
              <a:t>Program Engagement Name:</a:t>
            </a:r>
            <a:r>
              <a:rPr lang="en" sz="1200" dirty="0">
                <a:solidFill>
                  <a:srgbClr val="0B827C"/>
                </a:solidFill>
              </a:rPr>
              <a:t> </a:t>
            </a:r>
            <a:r>
              <a:rPr lang="en" sz="1200" dirty="0"/>
              <a:t>Nita Singh Job Readiness</a:t>
            </a:r>
            <a:endParaRPr sz="1200" dirty="0"/>
          </a:p>
          <a:p>
            <a:pPr marL="139700" lvl="0" indent="0" algn="l" rtl="0">
              <a:spcBef>
                <a:spcPts val="200"/>
              </a:spcBef>
              <a:spcAft>
                <a:spcPts val="0"/>
              </a:spcAft>
              <a:buNone/>
            </a:pPr>
            <a:r>
              <a:rPr lang="en" sz="1200" b="1" dirty="0">
                <a:solidFill>
                  <a:schemeClr val="accent5"/>
                </a:solidFill>
              </a:rPr>
              <a:t>Participant</a:t>
            </a:r>
            <a:r>
              <a:rPr lang="en" sz="1200" b="1" dirty="0">
                <a:solidFill>
                  <a:srgbClr val="0B827C"/>
                </a:solidFill>
              </a:rPr>
              <a:t>: </a:t>
            </a:r>
            <a:r>
              <a:rPr lang="en" sz="1200" dirty="0"/>
              <a:t>Individual</a:t>
            </a:r>
            <a:endParaRPr sz="1200" dirty="0"/>
          </a:p>
          <a:p>
            <a:pPr marL="139700" lvl="0" indent="0" algn="l" rtl="0">
              <a:spcBef>
                <a:spcPts val="200"/>
              </a:spcBef>
              <a:spcAft>
                <a:spcPts val="0"/>
              </a:spcAft>
              <a:buNone/>
            </a:pPr>
            <a:r>
              <a:rPr lang="en" sz="1200" b="1" dirty="0">
                <a:solidFill>
                  <a:schemeClr val="accent5"/>
                </a:solidFill>
              </a:rPr>
              <a:t>Representative Object in Salesforce: </a:t>
            </a:r>
            <a:r>
              <a:rPr lang="en" sz="1200" dirty="0"/>
              <a:t>Contact</a:t>
            </a:r>
            <a:endParaRPr sz="1200" dirty="0"/>
          </a:p>
          <a:p>
            <a:pPr marL="0" lvl="0" indent="0" algn="l" rtl="0">
              <a:spcBef>
                <a:spcPts val="200"/>
              </a:spcBef>
              <a:spcAft>
                <a:spcPts val="200"/>
              </a:spcAft>
              <a:buNone/>
            </a:pPr>
            <a:endParaRPr sz="1200" dirty="0">
              <a:solidFill>
                <a:srgbClr val="0B827C"/>
              </a:solidFill>
            </a:endParaRPr>
          </a:p>
        </p:txBody>
      </p:sp>
      <p:sp>
        <p:nvSpPr>
          <p:cNvPr id="3035" name="Google Shape;3035;p250"/>
          <p:cNvSpPr txBox="1">
            <a:spLocks noGrp="1"/>
          </p:cNvSpPr>
          <p:nvPr>
            <p:ph type="body" idx="1"/>
          </p:nvPr>
        </p:nvSpPr>
        <p:spPr>
          <a:xfrm>
            <a:off x="4851625" y="4158152"/>
            <a:ext cx="4156200" cy="657600"/>
          </a:xfrm>
          <a:prstGeom prst="rect">
            <a:avLst/>
          </a:prstGeom>
          <a:ln w="9525" cap="flat" cmpd="sng">
            <a:solidFill>
              <a:srgbClr val="0B827C"/>
            </a:solidFill>
            <a:prstDash val="dash"/>
            <a:round/>
            <a:headEnd type="none" w="sm" len="sm"/>
            <a:tailEnd type="none" w="sm" len="sm"/>
          </a:ln>
        </p:spPr>
        <p:txBody>
          <a:bodyPr spcFirstLastPara="1" wrap="square" lIns="0" tIns="36576" rIns="0" bIns="0" anchor="t" anchorCtr="0">
            <a:noAutofit/>
          </a:bodyPr>
          <a:lstStyle/>
          <a:p>
            <a:pPr marL="139700" lvl="0" indent="0" algn="l" rtl="0">
              <a:spcBef>
                <a:spcPts val="0"/>
              </a:spcBef>
              <a:spcAft>
                <a:spcPts val="0"/>
              </a:spcAft>
              <a:buNone/>
            </a:pPr>
            <a:r>
              <a:rPr lang="en" sz="1200" b="1" dirty="0">
                <a:solidFill>
                  <a:srgbClr val="0B827C"/>
                </a:solidFill>
              </a:rPr>
              <a:t>Program Engagement Name:</a:t>
            </a:r>
            <a:r>
              <a:rPr lang="en" sz="1200" dirty="0">
                <a:solidFill>
                  <a:srgbClr val="0B827C"/>
                </a:solidFill>
              </a:rPr>
              <a:t> </a:t>
            </a:r>
            <a:r>
              <a:rPr lang="en" sz="1200" dirty="0"/>
              <a:t>Julio Cesar Job Readiness</a:t>
            </a:r>
            <a:endParaRPr sz="1200" dirty="0"/>
          </a:p>
          <a:p>
            <a:pPr marL="139700" lvl="0" indent="0" algn="l" rtl="0">
              <a:spcBef>
                <a:spcPts val="200"/>
              </a:spcBef>
              <a:spcAft>
                <a:spcPts val="0"/>
              </a:spcAft>
              <a:buNone/>
            </a:pPr>
            <a:r>
              <a:rPr lang="en" sz="1200" b="1" dirty="0">
                <a:solidFill>
                  <a:schemeClr val="accent5"/>
                </a:solidFill>
              </a:rPr>
              <a:t>Participant</a:t>
            </a:r>
            <a:r>
              <a:rPr lang="en" sz="1200" b="1" dirty="0">
                <a:solidFill>
                  <a:srgbClr val="0B827C"/>
                </a:solidFill>
              </a:rPr>
              <a:t>: </a:t>
            </a:r>
            <a:r>
              <a:rPr lang="en" sz="1200" dirty="0"/>
              <a:t>Individual</a:t>
            </a:r>
            <a:endParaRPr sz="1200" dirty="0"/>
          </a:p>
          <a:p>
            <a:pPr marL="139700" lvl="0" indent="0" algn="l" rtl="0">
              <a:spcBef>
                <a:spcPts val="200"/>
              </a:spcBef>
              <a:spcAft>
                <a:spcPts val="0"/>
              </a:spcAft>
              <a:buNone/>
            </a:pPr>
            <a:r>
              <a:rPr lang="en" sz="1200" b="1" dirty="0">
                <a:solidFill>
                  <a:schemeClr val="accent5"/>
                </a:solidFill>
              </a:rPr>
              <a:t>Representative Object in Salesforce: </a:t>
            </a:r>
            <a:r>
              <a:rPr lang="en" sz="1200" dirty="0"/>
              <a:t>Contact</a:t>
            </a:r>
            <a:endParaRPr sz="1200" dirty="0"/>
          </a:p>
          <a:p>
            <a:pPr marL="0" lvl="0" indent="0" algn="l" rtl="0">
              <a:spcBef>
                <a:spcPts val="200"/>
              </a:spcBef>
              <a:spcAft>
                <a:spcPts val="200"/>
              </a:spcAft>
              <a:buNone/>
            </a:pPr>
            <a:endParaRPr sz="1200" dirty="0">
              <a:solidFill>
                <a:srgbClr val="0B827C"/>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39"/>
        <p:cNvGrpSpPr/>
        <p:nvPr/>
      </p:nvGrpSpPr>
      <p:grpSpPr>
        <a:xfrm>
          <a:off x="0" y="0"/>
          <a:ext cx="0" cy="0"/>
          <a:chOff x="0" y="0"/>
          <a:chExt cx="0" cy="0"/>
        </a:xfrm>
      </p:grpSpPr>
      <p:sp>
        <p:nvSpPr>
          <p:cNvPr id="3040" name="Google Shape;3040;p251"/>
          <p:cNvSpPr txBox="1">
            <a:spLocks noGrp="1"/>
          </p:cNvSpPr>
          <p:nvPr>
            <p:ph type="title"/>
          </p:nvPr>
        </p:nvSpPr>
        <p:spPr>
          <a:xfrm>
            <a:off x="321621" y="264325"/>
            <a:ext cx="7617300" cy="556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Program Engagement and Program Cohort Examples </a:t>
            </a:r>
            <a:endParaRPr/>
          </a:p>
        </p:txBody>
      </p:sp>
      <p:sp>
        <p:nvSpPr>
          <p:cNvPr id="3041" name="Google Shape;3041;p251"/>
          <p:cNvSpPr txBox="1">
            <a:spLocks noGrp="1"/>
          </p:cNvSpPr>
          <p:nvPr>
            <p:ph type="body" idx="3"/>
          </p:nvPr>
        </p:nvSpPr>
        <p:spPr>
          <a:xfrm>
            <a:off x="321639" y="845763"/>
            <a:ext cx="6216600" cy="190500"/>
          </a:xfrm>
          <a:prstGeom prst="rect">
            <a:avLst/>
          </a:prstGeom>
        </p:spPr>
        <p:txBody>
          <a:bodyPr spcFirstLastPara="1" wrap="square" lIns="0" tIns="0" rIns="0" bIns="0" anchor="t" anchorCtr="0">
            <a:noAutofit/>
          </a:bodyPr>
          <a:lstStyle/>
          <a:p>
            <a:pPr marL="0" lvl="0" indent="0" algn="l" rtl="0">
              <a:spcBef>
                <a:spcPts val="0"/>
              </a:spcBef>
              <a:spcAft>
                <a:spcPts val="200"/>
              </a:spcAft>
              <a:buClr>
                <a:srgbClr val="000000"/>
              </a:buClr>
              <a:buSzPts val="1700"/>
              <a:buFont typeface="Arial"/>
              <a:buNone/>
            </a:pPr>
            <a:r>
              <a:rPr lang="en"/>
              <a:t>Participant: Accounts	</a:t>
            </a:r>
            <a:endParaRPr/>
          </a:p>
        </p:txBody>
      </p:sp>
      <p:sp>
        <p:nvSpPr>
          <p:cNvPr id="3042" name="Google Shape;3042;p251"/>
          <p:cNvSpPr txBox="1">
            <a:spLocks noGrp="1"/>
          </p:cNvSpPr>
          <p:nvPr>
            <p:ph type="body" idx="1"/>
          </p:nvPr>
        </p:nvSpPr>
        <p:spPr>
          <a:xfrm>
            <a:off x="321625" y="1222675"/>
            <a:ext cx="2184300" cy="3568800"/>
          </a:xfrm>
          <a:prstGeom prst="rect">
            <a:avLst/>
          </a:prstGeom>
          <a:ln w="9525" cap="flat" cmpd="sng">
            <a:solidFill>
              <a:schemeClr val="dk1"/>
            </a:solidFill>
            <a:prstDash val="dash"/>
            <a:round/>
            <a:headEnd type="none" w="sm" len="sm"/>
            <a:tailEnd type="none" w="sm" len="sm"/>
          </a:ln>
        </p:spPr>
        <p:txBody>
          <a:bodyPr spcFirstLastPara="1" wrap="square" lIns="0" tIns="0" rIns="0" bIns="0" anchor="ctr" anchorCtr="0">
            <a:noAutofit/>
          </a:bodyPr>
          <a:lstStyle/>
          <a:p>
            <a:pPr marL="139700" marR="0" lvl="0" indent="0" algn="l" rtl="0">
              <a:lnSpc>
                <a:spcPct val="100000"/>
              </a:lnSpc>
              <a:spcBef>
                <a:spcPts val="800"/>
              </a:spcBef>
              <a:spcAft>
                <a:spcPts val="0"/>
              </a:spcAft>
              <a:buNone/>
            </a:pPr>
            <a:r>
              <a:rPr lang="en" sz="1200" b="1" dirty="0">
                <a:solidFill>
                  <a:schemeClr val="dk1"/>
                </a:solidFill>
              </a:rPr>
              <a:t>Program Name</a:t>
            </a:r>
            <a:r>
              <a:rPr lang="en" sz="1200" dirty="0"/>
              <a:t>:           School Supplies    Distribution Program</a:t>
            </a:r>
            <a:endParaRPr sz="1200" dirty="0"/>
          </a:p>
          <a:p>
            <a:pPr marL="139700" marR="0" lvl="0" indent="0" algn="l" rtl="0">
              <a:lnSpc>
                <a:spcPct val="100000"/>
              </a:lnSpc>
              <a:spcBef>
                <a:spcPts val="800"/>
              </a:spcBef>
              <a:spcAft>
                <a:spcPts val="0"/>
              </a:spcAft>
              <a:buNone/>
            </a:pPr>
            <a:endParaRPr sz="1200" dirty="0"/>
          </a:p>
          <a:p>
            <a:pPr marL="139700" lvl="0" indent="0" algn="l" rtl="0">
              <a:spcBef>
                <a:spcPts val="800"/>
              </a:spcBef>
              <a:spcAft>
                <a:spcPts val="200"/>
              </a:spcAft>
              <a:buNone/>
            </a:pPr>
            <a:endParaRPr sz="1200" dirty="0"/>
          </a:p>
        </p:txBody>
      </p:sp>
      <p:sp>
        <p:nvSpPr>
          <p:cNvPr id="3043" name="Google Shape;3043;p251"/>
          <p:cNvSpPr txBox="1">
            <a:spLocks noGrp="1"/>
          </p:cNvSpPr>
          <p:nvPr>
            <p:ph type="body" idx="1"/>
          </p:nvPr>
        </p:nvSpPr>
        <p:spPr>
          <a:xfrm>
            <a:off x="2580375" y="1222675"/>
            <a:ext cx="2184300" cy="2059800"/>
          </a:xfrm>
          <a:prstGeom prst="rect">
            <a:avLst/>
          </a:prstGeom>
          <a:ln w="9525" cap="flat" cmpd="sng">
            <a:solidFill>
              <a:srgbClr val="E49B30"/>
            </a:solidFill>
            <a:prstDash val="dash"/>
            <a:round/>
            <a:headEnd type="none" w="sm" len="sm"/>
            <a:tailEnd type="none" w="sm" len="sm"/>
          </a:ln>
        </p:spPr>
        <p:txBody>
          <a:bodyPr spcFirstLastPara="1" wrap="square" lIns="0" tIns="0" rIns="0" bIns="0" anchor="t" anchorCtr="0">
            <a:noAutofit/>
          </a:bodyPr>
          <a:lstStyle/>
          <a:p>
            <a:pPr marL="139700" marR="0" lvl="0" indent="0" algn="l" rtl="0">
              <a:lnSpc>
                <a:spcPct val="100000"/>
              </a:lnSpc>
              <a:spcBef>
                <a:spcPts val="800"/>
              </a:spcBef>
              <a:spcAft>
                <a:spcPts val="0"/>
              </a:spcAft>
              <a:buNone/>
            </a:pPr>
            <a:r>
              <a:rPr lang="en" sz="1200" b="1" dirty="0">
                <a:solidFill>
                  <a:srgbClr val="E49B30"/>
                </a:solidFill>
              </a:rPr>
              <a:t>Program Cohort Name:  </a:t>
            </a:r>
            <a:r>
              <a:rPr lang="en" sz="1200" dirty="0"/>
              <a:t>East Bay Schools</a:t>
            </a:r>
            <a:endParaRPr sz="1200" dirty="0"/>
          </a:p>
          <a:p>
            <a:pPr marL="139700" marR="0" lvl="0" indent="0" algn="l" rtl="0">
              <a:lnSpc>
                <a:spcPct val="100000"/>
              </a:lnSpc>
              <a:spcBef>
                <a:spcPts val="800"/>
              </a:spcBef>
              <a:spcAft>
                <a:spcPts val="0"/>
              </a:spcAft>
              <a:buNone/>
            </a:pPr>
            <a:endParaRPr sz="1200" dirty="0"/>
          </a:p>
          <a:p>
            <a:pPr marL="0" lvl="0" indent="0" algn="l" rtl="0">
              <a:spcBef>
                <a:spcPts val="800"/>
              </a:spcBef>
              <a:spcAft>
                <a:spcPts val="200"/>
              </a:spcAft>
              <a:buNone/>
            </a:pPr>
            <a:endParaRPr sz="1200" dirty="0"/>
          </a:p>
        </p:txBody>
      </p:sp>
      <p:sp>
        <p:nvSpPr>
          <p:cNvPr id="3044" name="Google Shape;3044;p251"/>
          <p:cNvSpPr txBox="1">
            <a:spLocks noGrp="1"/>
          </p:cNvSpPr>
          <p:nvPr>
            <p:ph type="body" idx="1"/>
          </p:nvPr>
        </p:nvSpPr>
        <p:spPr>
          <a:xfrm>
            <a:off x="2586625" y="3452420"/>
            <a:ext cx="2184300" cy="1349100"/>
          </a:xfrm>
          <a:prstGeom prst="rect">
            <a:avLst/>
          </a:prstGeom>
          <a:ln w="9525" cap="flat" cmpd="sng">
            <a:solidFill>
              <a:srgbClr val="E49B30"/>
            </a:solidFill>
            <a:prstDash val="dash"/>
            <a:round/>
            <a:headEnd type="none" w="sm" len="sm"/>
            <a:tailEnd type="none" w="sm" len="sm"/>
          </a:ln>
        </p:spPr>
        <p:txBody>
          <a:bodyPr spcFirstLastPara="1" wrap="square" lIns="0" tIns="0" rIns="0" bIns="0" anchor="t" anchorCtr="0">
            <a:noAutofit/>
          </a:bodyPr>
          <a:lstStyle/>
          <a:p>
            <a:pPr marL="139700" marR="0" lvl="0" indent="0" algn="l" rtl="0">
              <a:lnSpc>
                <a:spcPct val="100000"/>
              </a:lnSpc>
              <a:spcBef>
                <a:spcPts val="800"/>
              </a:spcBef>
              <a:spcAft>
                <a:spcPts val="0"/>
              </a:spcAft>
              <a:buNone/>
            </a:pPr>
            <a:r>
              <a:rPr lang="en" sz="1200" b="1">
                <a:solidFill>
                  <a:srgbClr val="E49B30"/>
                </a:solidFill>
              </a:rPr>
              <a:t>Program Cohort Name: </a:t>
            </a:r>
            <a:r>
              <a:rPr lang="en" sz="1200"/>
              <a:t>North Bay Schools</a:t>
            </a:r>
            <a:endParaRPr sz="1200"/>
          </a:p>
          <a:p>
            <a:pPr marL="139700" marR="0" lvl="0" indent="0" algn="l" rtl="0">
              <a:lnSpc>
                <a:spcPct val="100000"/>
              </a:lnSpc>
              <a:spcBef>
                <a:spcPts val="800"/>
              </a:spcBef>
              <a:spcAft>
                <a:spcPts val="0"/>
              </a:spcAft>
              <a:buNone/>
            </a:pPr>
            <a:endParaRPr sz="1200"/>
          </a:p>
          <a:p>
            <a:pPr marL="0" lvl="0" indent="0" algn="l" rtl="0">
              <a:spcBef>
                <a:spcPts val="800"/>
              </a:spcBef>
              <a:spcAft>
                <a:spcPts val="200"/>
              </a:spcAft>
              <a:buNone/>
            </a:pPr>
            <a:endParaRPr sz="1200"/>
          </a:p>
        </p:txBody>
      </p:sp>
      <p:sp>
        <p:nvSpPr>
          <p:cNvPr id="3045" name="Google Shape;3045;p251"/>
          <p:cNvSpPr txBox="1">
            <a:spLocks noGrp="1"/>
          </p:cNvSpPr>
          <p:nvPr>
            <p:ph type="body" idx="1"/>
          </p:nvPr>
        </p:nvSpPr>
        <p:spPr>
          <a:xfrm>
            <a:off x="4851625" y="1222675"/>
            <a:ext cx="4173000" cy="637500"/>
          </a:xfrm>
          <a:prstGeom prst="rect">
            <a:avLst/>
          </a:prstGeom>
          <a:ln w="9525" cap="flat" cmpd="sng">
            <a:solidFill>
              <a:srgbClr val="0B827C"/>
            </a:solidFill>
            <a:prstDash val="dash"/>
            <a:round/>
            <a:headEnd type="none" w="sm" len="sm"/>
            <a:tailEnd type="none" w="sm" len="sm"/>
          </a:ln>
        </p:spPr>
        <p:txBody>
          <a:bodyPr spcFirstLastPara="1" wrap="square" lIns="0" tIns="36576" rIns="0" bIns="0" anchor="t" anchorCtr="0">
            <a:noAutofit/>
          </a:bodyPr>
          <a:lstStyle/>
          <a:p>
            <a:pPr marL="139700" lvl="0" indent="0" algn="l" rtl="0">
              <a:spcBef>
                <a:spcPts val="0"/>
              </a:spcBef>
              <a:spcAft>
                <a:spcPts val="0"/>
              </a:spcAft>
              <a:buNone/>
            </a:pPr>
            <a:r>
              <a:rPr lang="en" sz="1200" b="1" dirty="0">
                <a:solidFill>
                  <a:srgbClr val="0B827C"/>
                </a:solidFill>
              </a:rPr>
              <a:t>Program Engagement Name:</a:t>
            </a:r>
            <a:r>
              <a:rPr lang="en" sz="1200" dirty="0">
                <a:solidFill>
                  <a:srgbClr val="0B827C"/>
                </a:solidFill>
              </a:rPr>
              <a:t> </a:t>
            </a:r>
            <a:r>
              <a:rPr lang="en" sz="1200" dirty="0"/>
              <a:t>Washington High School</a:t>
            </a:r>
            <a:endParaRPr sz="1200" dirty="0"/>
          </a:p>
          <a:p>
            <a:pPr marL="139700" lvl="0" indent="0" algn="l" rtl="0">
              <a:spcBef>
                <a:spcPts val="0"/>
              </a:spcBef>
              <a:spcAft>
                <a:spcPts val="0"/>
              </a:spcAft>
              <a:buNone/>
            </a:pPr>
            <a:r>
              <a:rPr lang="en" sz="1200" b="1" dirty="0">
                <a:solidFill>
                  <a:srgbClr val="0B827C"/>
                </a:solidFill>
              </a:rPr>
              <a:t>Participant: </a:t>
            </a:r>
            <a:r>
              <a:rPr lang="en" sz="1200" dirty="0"/>
              <a:t>School</a:t>
            </a:r>
            <a:endParaRPr sz="1200" dirty="0"/>
          </a:p>
          <a:p>
            <a:pPr marL="139700" lvl="0" indent="0" algn="l" rtl="0">
              <a:spcBef>
                <a:spcPts val="0"/>
              </a:spcBef>
              <a:spcAft>
                <a:spcPts val="0"/>
              </a:spcAft>
              <a:buNone/>
            </a:pPr>
            <a:r>
              <a:rPr lang="en" sz="1200" b="1" dirty="0">
                <a:solidFill>
                  <a:schemeClr val="accent5"/>
                </a:solidFill>
              </a:rPr>
              <a:t>Representative Object in Salesforce</a:t>
            </a:r>
            <a:r>
              <a:rPr lang="en" sz="1200" b="1" dirty="0"/>
              <a:t>: </a:t>
            </a:r>
            <a:r>
              <a:rPr lang="en" sz="1200" dirty="0"/>
              <a:t>Account</a:t>
            </a:r>
            <a:endParaRPr sz="1200" dirty="0"/>
          </a:p>
          <a:p>
            <a:pPr marL="0" lvl="0" indent="0" algn="l" rtl="0">
              <a:spcBef>
                <a:spcPts val="800"/>
              </a:spcBef>
              <a:spcAft>
                <a:spcPts val="200"/>
              </a:spcAft>
              <a:buNone/>
            </a:pPr>
            <a:endParaRPr sz="1200" dirty="0">
              <a:solidFill>
                <a:srgbClr val="0B827C"/>
              </a:solidFill>
            </a:endParaRPr>
          </a:p>
        </p:txBody>
      </p:sp>
      <p:sp>
        <p:nvSpPr>
          <p:cNvPr id="3046" name="Google Shape;3046;p251"/>
          <p:cNvSpPr txBox="1">
            <a:spLocks noGrp="1"/>
          </p:cNvSpPr>
          <p:nvPr>
            <p:ph type="body" idx="1"/>
          </p:nvPr>
        </p:nvSpPr>
        <p:spPr>
          <a:xfrm>
            <a:off x="4851625" y="1928420"/>
            <a:ext cx="4173000" cy="657600"/>
          </a:xfrm>
          <a:prstGeom prst="rect">
            <a:avLst/>
          </a:prstGeom>
          <a:ln w="9525" cap="flat" cmpd="sng">
            <a:solidFill>
              <a:srgbClr val="0B827C"/>
            </a:solidFill>
            <a:prstDash val="dash"/>
            <a:round/>
            <a:headEnd type="none" w="sm" len="sm"/>
            <a:tailEnd type="none" w="sm" len="sm"/>
          </a:ln>
        </p:spPr>
        <p:txBody>
          <a:bodyPr spcFirstLastPara="1" wrap="square" lIns="0" tIns="36576" rIns="0" bIns="0" anchor="t" anchorCtr="0">
            <a:noAutofit/>
          </a:bodyPr>
          <a:lstStyle/>
          <a:p>
            <a:pPr marL="139700" lvl="0" indent="0" algn="l" rtl="0">
              <a:spcBef>
                <a:spcPts val="0"/>
              </a:spcBef>
              <a:spcAft>
                <a:spcPts val="0"/>
              </a:spcAft>
              <a:buNone/>
            </a:pPr>
            <a:r>
              <a:rPr lang="en" sz="1200" b="1" dirty="0">
                <a:solidFill>
                  <a:srgbClr val="0B827C"/>
                </a:solidFill>
              </a:rPr>
              <a:t>Program Engagement Name:</a:t>
            </a:r>
            <a:r>
              <a:rPr lang="en" sz="1200" dirty="0">
                <a:solidFill>
                  <a:srgbClr val="0B827C"/>
                </a:solidFill>
              </a:rPr>
              <a:t> </a:t>
            </a:r>
            <a:r>
              <a:rPr lang="en" sz="1200" dirty="0"/>
              <a:t>Westside High School</a:t>
            </a:r>
            <a:endParaRPr sz="1200" dirty="0"/>
          </a:p>
          <a:p>
            <a:pPr marL="139700" lvl="0" indent="0" algn="l" rtl="0">
              <a:spcBef>
                <a:spcPts val="200"/>
              </a:spcBef>
              <a:spcAft>
                <a:spcPts val="0"/>
              </a:spcAft>
              <a:buNone/>
            </a:pPr>
            <a:r>
              <a:rPr lang="en" sz="1200" b="1" dirty="0">
                <a:solidFill>
                  <a:schemeClr val="accent5"/>
                </a:solidFill>
              </a:rPr>
              <a:t>Participant</a:t>
            </a:r>
            <a:r>
              <a:rPr lang="en" sz="1200" b="1" dirty="0">
                <a:solidFill>
                  <a:srgbClr val="0B827C"/>
                </a:solidFill>
              </a:rPr>
              <a:t>: </a:t>
            </a:r>
            <a:r>
              <a:rPr lang="en" sz="1200" dirty="0"/>
              <a:t>School</a:t>
            </a:r>
            <a:endParaRPr sz="1200" dirty="0"/>
          </a:p>
          <a:p>
            <a:pPr marL="139700" lvl="0" indent="0" algn="l" rtl="0">
              <a:spcBef>
                <a:spcPts val="200"/>
              </a:spcBef>
              <a:spcAft>
                <a:spcPts val="0"/>
              </a:spcAft>
              <a:buNone/>
            </a:pPr>
            <a:r>
              <a:rPr lang="en" sz="1200" b="1" dirty="0">
                <a:solidFill>
                  <a:schemeClr val="accent5"/>
                </a:solidFill>
              </a:rPr>
              <a:t>Representative Object in Salesforce: </a:t>
            </a:r>
            <a:r>
              <a:rPr lang="en" sz="1200" dirty="0"/>
              <a:t>Account</a:t>
            </a:r>
            <a:endParaRPr sz="1200" dirty="0"/>
          </a:p>
          <a:p>
            <a:pPr marL="0" lvl="0" indent="0" algn="l" rtl="0">
              <a:spcBef>
                <a:spcPts val="200"/>
              </a:spcBef>
              <a:spcAft>
                <a:spcPts val="200"/>
              </a:spcAft>
              <a:buNone/>
            </a:pPr>
            <a:endParaRPr sz="1200" dirty="0">
              <a:solidFill>
                <a:srgbClr val="0B827C"/>
              </a:solidFill>
            </a:endParaRPr>
          </a:p>
        </p:txBody>
      </p:sp>
      <p:sp>
        <p:nvSpPr>
          <p:cNvPr id="3047" name="Google Shape;3047;p251"/>
          <p:cNvSpPr txBox="1">
            <a:spLocks noGrp="1"/>
          </p:cNvSpPr>
          <p:nvPr>
            <p:ph type="body" idx="1"/>
          </p:nvPr>
        </p:nvSpPr>
        <p:spPr>
          <a:xfrm>
            <a:off x="4851625" y="2634150"/>
            <a:ext cx="4173000" cy="657600"/>
          </a:xfrm>
          <a:prstGeom prst="rect">
            <a:avLst/>
          </a:prstGeom>
          <a:ln w="9525" cap="flat" cmpd="sng">
            <a:solidFill>
              <a:srgbClr val="0B827C"/>
            </a:solidFill>
            <a:prstDash val="dash"/>
            <a:round/>
            <a:headEnd type="none" w="sm" len="sm"/>
            <a:tailEnd type="none" w="sm" len="sm"/>
          </a:ln>
        </p:spPr>
        <p:txBody>
          <a:bodyPr spcFirstLastPara="1" wrap="square" lIns="0" tIns="36576" rIns="0" bIns="0" anchor="t" anchorCtr="0">
            <a:noAutofit/>
          </a:bodyPr>
          <a:lstStyle/>
          <a:p>
            <a:pPr marL="139700" lvl="0" indent="0" algn="l" rtl="0">
              <a:spcBef>
                <a:spcPts val="0"/>
              </a:spcBef>
              <a:spcAft>
                <a:spcPts val="0"/>
              </a:spcAft>
              <a:buNone/>
            </a:pPr>
            <a:r>
              <a:rPr lang="en" sz="1200" b="1" dirty="0">
                <a:solidFill>
                  <a:srgbClr val="0B827C"/>
                </a:solidFill>
              </a:rPr>
              <a:t>Program Engagement Name:</a:t>
            </a:r>
            <a:r>
              <a:rPr lang="en" sz="1200" dirty="0">
                <a:solidFill>
                  <a:srgbClr val="0B827C"/>
                </a:solidFill>
              </a:rPr>
              <a:t> </a:t>
            </a:r>
            <a:r>
              <a:rPr lang="en" sz="1200" dirty="0" err="1"/>
              <a:t>Bayhill</a:t>
            </a:r>
            <a:r>
              <a:rPr lang="en" sz="1200" dirty="0"/>
              <a:t> High School</a:t>
            </a:r>
            <a:endParaRPr sz="1200" dirty="0"/>
          </a:p>
          <a:p>
            <a:pPr marL="139700" lvl="0" indent="0" algn="l" rtl="0">
              <a:spcBef>
                <a:spcPts val="200"/>
              </a:spcBef>
              <a:spcAft>
                <a:spcPts val="0"/>
              </a:spcAft>
              <a:buNone/>
            </a:pPr>
            <a:r>
              <a:rPr lang="en" sz="1200" b="1" dirty="0">
                <a:solidFill>
                  <a:schemeClr val="accent5"/>
                </a:solidFill>
              </a:rPr>
              <a:t>Participant</a:t>
            </a:r>
            <a:r>
              <a:rPr lang="en" sz="1200" b="1" dirty="0">
                <a:solidFill>
                  <a:srgbClr val="0B827C"/>
                </a:solidFill>
              </a:rPr>
              <a:t>: </a:t>
            </a:r>
            <a:r>
              <a:rPr lang="en" sz="1200" dirty="0"/>
              <a:t>School</a:t>
            </a:r>
            <a:endParaRPr sz="1200" dirty="0"/>
          </a:p>
          <a:p>
            <a:pPr marL="139700" lvl="0" indent="0" algn="l" rtl="0">
              <a:spcBef>
                <a:spcPts val="200"/>
              </a:spcBef>
              <a:spcAft>
                <a:spcPts val="0"/>
              </a:spcAft>
              <a:buNone/>
            </a:pPr>
            <a:r>
              <a:rPr lang="en" sz="1200" b="1" dirty="0">
                <a:solidFill>
                  <a:schemeClr val="accent5"/>
                </a:solidFill>
              </a:rPr>
              <a:t>Representative Object in Salesforce</a:t>
            </a:r>
            <a:r>
              <a:rPr lang="en" sz="1200" b="1" dirty="0"/>
              <a:t>: </a:t>
            </a:r>
            <a:r>
              <a:rPr lang="en" sz="1200" dirty="0"/>
              <a:t>Account</a:t>
            </a:r>
            <a:endParaRPr sz="1200" dirty="0"/>
          </a:p>
          <a:p>
            <a:pPr marL="0" lvl="0" indent="0" algn="l" rtl="0">
              <a:spcBef>
                <a:spcPts val="200"/>
              </a:spcBef>
              <a:spcAft>
                <a:spcPts val="200"/>
              </a:spcAft>
              <a:buNone/>
            </a:pPr>
            <a:endParaRPr sz="1200" dirty="0">
              <a:solidFill>
                <a:srgbClr val="0B827C"/>
              </a:solidFill>
            </a:endParaRPr>
          </a:p>
        </p:txBody>
      </p:sp>
      <p:sp>
        <p:nvSpPr>
          <p:cNvPr id="3048" name="Google Shape;3048;p251"/>
          <p:cNvSpPr txBox="1">
            <a:spLocks noGrp="1"/>
          </p:cNvSpPr>
          <p:nvPr>
            <p:ph type="body" idx="1"/>
          </p:nvPr>
        </p:nvSpPr>
        <p:spPr>
          <a:xfrm>
            <a:off x="4851625" y="3452425"/>
            <a:ext cx="4156200" cy="657600"/>
          </a:xfrm>
          <a:prstGeom prst="rect">
            <a:avLst/>
          </a:prstGeom>
          <a:ln w="9525" cap="flat" cmpd="sng">
            <a:solidFill>
              <a:srgbClr val="0B827C"/>
            </a:solidFill>
            <a:prstDash val="dash"/>
            <a:round/>
            <a:headEnd type="none" w="sm" len="sm"/>
            <a:tailEnd type="none" w="sm" len="sm"/>
          </a:ln>
        </p:spPr>
        <p:txBody>
          <a:bodyPr spcFirstLastPara="1" wrap="square" lIns="0" tIns="36576" rIns="0" bIns="0" anchor="t" anchorCtr="0">
            <a:noAutofit/>
          </a:bodyPr>
          <a:lstStyle/>
          <a:p>
            <a:pPr marL="139700" lvl="0" indent="0" algn="l" rtl="0">
              <a:spcBef>
                <a:spcPts val="0"/>
              </a:spcBef>
              <a:spcAft>
                <a:spcPts val="0"/>
              </a:spcAft>
              <a:buNone/>
            </a:pPr>
            <a:r>
              <a:rPr lang="en" sz="1200" b="1" dirty="0">
                <a:solidFill>
                  <a:srgbClr val="0B827C"/>
                </a:solidFill>
              </a:rPr>
              <a:t>Program Engagement Name:</a:t>
            </a:r>
            <a:r>
              <a:rPr lang="en" sz="1200" dirty="0">
                <a:solidFill>
                  <a:srgbClr val="0B827C"/>
                </a:solidFill>
              </a:rPr>
              <a:t> </a:t>
            </a:r>
            <a:r>
              <a:rPr lang="en" sz="1200" dirty="0"/>
              <a:t>Hillside High School</a:t>
            </a:r>
            <a:endParaRPr sz="1200" dirty="0"/>
          </a:p>
          <a:p>
            <a:pPr marL="139700" lvl="0" indent="0" algn="l" rtl="0">
              <a:spcBef>
                <a:spcPts val="200"/>
              </a:spcBef>
              <a:spcAft>
                <a:spcPts val="0"/>
              </a:spcAft>
              <a:buNone/>
            </a:pPr>
            <a:r>
              <a:rPr lang="en" sz="1200" b="1" dirty="0">
                <a:solidFill>
                  <a:schemeClr val="accent5"/>
                </a:solidFill>
              </a:rPr>
              <a:t>Participant: </a:t>
            </a:r>
            <a:r>
              <a:rPr lang="en" sz="1200" dirty="0"/>
              <a:t>School</a:t>
            </a:r>
            <a:endParaRPr sz="1200" dirty="0"/>
          </a:p>
          <a:p>
            <a:pPr marL="139700" lvl="0" indent="0" algn="l" rtl="0">
              <a:spcBef>
                <a:spcPts val="200"/>
              </a:spcBef>
              <a:spcAft>
                <a:spcPts val="0"/>
              </a:spcAft>
              <a:buNone/>
            </a:pPr>
            <a:r>
              <a:rPr lang="en" sz="1200" b="1" dirty="0">
                <a:solidFill>
                  <a:schemeClr val="accent5"/>
                </a:solidFill>
              </a:rPr>
              <a:t>Representative Object in Salesforce: </a:t>
            </a:r>
            <a:r>
              <a:rPr lang="en" sz="1200" dirty="0"/>
              <a:t>Account</a:t>
            </a:r>
            <a:endParaRPr sz="1200" dirty="0"/>
          </a:p>
          <a:p>
            <a:pPr marL="0" lvl="0" indent="0" algn="l" rtl="0">
              <a:spcBef>
                <a:spcPts val="200"/>
              </a:spcBef>
              <a:spcAft>
                <a:spcPts val="200"/>
              </a:spcAft>
              <a:buNone/>
            </a:pPr>
            <a:endParaRPr sz="1200" dirty="0">
              <a:solidFill>
                <a:srgbClr val="0B827C"/>
              </a:solidFill>
            </a:endParaRPr>
          </a:p>
        </p:txBody>
      </p:sp>
      <p:sp>
        <p:nvSpPr>
          <p:cNvPr id="3049" name="Google Shape;3049;p251"/>
          <p:cNvSpPr txBox="1">
            <a:spLocks noGrp="1"/>
          </p:cNvSpPr>
          <p:nvPr>
            <p:ph type="body" idx="1"/>
          </p:nvPr>
        </p:nvSpPr>
        <p:spPr>
          <a:xfrm>
            <a:off x="4851625" y="4158152"/>
            <a:ext cx="4156200" cy="657600"/>
          </a:xfrm>
          <a:prstGeom prst="rect">
            <a:avLst/>
          </a:prstGeom>
          <a:ln w="9525" cap="flat" cmpd="sng">
            <a:solidFill>
              <a:srgbClr val="0B827C"/>
            </a:solidFill>
            <a:prstDash val="dash"/>
            <a:round/>
            <a:headEnd type="none" w="sm" len="sm"/>
            <a:tailEnd type="none" w="sm" len="sm"/>
          </a:ln>
        </p:spPr>
        <p:txBody>
          <a:bodyPr spcFirstLastPara="1" wrap="square" lIns="0" tIns="36576" rIns="0" bIns="0" anchor="t" anchorCtr="0">
            <a:noAutofit/>
          </a:bodyPr>
          <a:lstStyle/>
          <a:p>
            <a:pPr marL="139700" lvl="0" indent="0" algn="l" rtl="0">
              <a:spcBef>
                <a:spcPts val="0"/>
              </a:spcBef>
              <a:spcAft>
                <a:spcPts val="0"/>
              </a:spcAft>
              <a:buNone/>
            </a:pPr>
            <a:r>
              <a:rPr lang="en" sz="1200" b="1" dirty="0">
                <a:solidFill>
                  <a:srgbClr val="0B827C"/>
                </a:solidFill>
              </a:rPr>
              <a:t>Program Engagement Name:</a:t>
            </a:r>
            <a:r>
              <a:rPr lang="en" sz="1200" dirty="0">
                <a:solidFill>
                  <a:srgbClr val="0B827C"/>
                </a:solidFill>
              </a:rPr>
              <a:t> </a:t>
            </a:r>
            <a:r>
              <a:rPr lang="en" sz="1200" dirty="0"/>
              <a:t>Emerson Elem. School</a:t>
            </a:r>
            <a:endParaRPr sz="1200" dirty="0"/>
          </a:p>
          <a:p>
            <a:pPr marL="139700" lvl="0" indent="0" algn="l" rtl="0">
              <a:spcBef>
                <a:spcPts val="200"/>
              </a:spcBef>
              <a:spcAft>
                <a:spcPts val="0"/>
              </a:spcAft>
              <a:buNone/>
            </a:pPr>
            <a:r>
              <a:rPr lang="en" sz="1200" b="1" dirty="0">
                <a:solidFill>
                  <a:schemeClr val="accent5"/>
                </a:solidFill>
              </a:rPr>
              <a:t>Participant</a:t>
            </a:r>
            <a:r>
              <a:rPr lang="en" sz="1200" b="1" dirty="0">
                <a:solidFill>
                  <a:srgbClr val="0B827C"/>
                </a:solidFill>
              </a:rPr>
              <a:t>: </a:t>
            </a:r>
            <a:r>
              <a:rPr lang="en" sz="1200" dirty="0"/>
              <a:t>School</a:t>
            </a:r>
            <a:endParaRPr sz="1200" dirty="0"/>
          </a:p>
          <a:p>
            <a:pPr marL="139700" lvl="0" indent="0" algn="l" rtl="0">
              <a:spcBef>
                <a:spcPts val="200"/>
              </a:spcBef>
              <a:spcAft>
                <a:spcPts val="0"/>
              </a:spcAft>
              <a:buNone/>
            </a:pPr>
            <a:r>
              <a:rPr lang="en" sz="1200" b="1" dirty="0">
                <a:solidFill>
                  <a:schemeClr val="accent5"/>
                </a:solidFill>
              </a:rPr>
              <a:t>Representative Object in Salesforce: </a:t>
            </a:r>
            <a:r>
              <a:rPr lang="en" sz="1200" dirty="0"/>
              <a:t>Account</a:t>
            </a:r>
            <a:endParaRPr sz="1200" dirty="0"/>
          </a:p>
          <a:p>
            <a:pPr marL="0" lvl="0" indent="0" algn="l" rtl="0">
              <a:spcBef>
                <a:spcPts val="200"/>
              </a:spcBef>
              <a:spcAft>
                <a:spcPts val="200"/>
              </a:spcAft>
              <a:buNone/>
            </a:pPr>
            <a:endParaRPr sz="1200" dirty="0">
              <a:solidFill>
                <a:srgbClr val="0B827C"/>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53"/>
        <p:cNvGrpSpPr/>
        <p:nvPr/>
      </p:nvGrpSpPr>
      <p:grpSpPr>
        <a:xfrm>
          <a:off x="0" y="0"/>
          <a:ext cx="0" cy="0"/>
          <a:chOff x="0" y="0"/>
          <a:chExt cx="0" cy="0"/>
        </a:xfrm>
      </p:grpSpPr>
      <p:sp>
        <p:nvSpPr>
          <p:cNvPr id="3056" name="Google Shape;3056;p252"/>
          <p:cNvSpPr txBox="1">
            <a:spLocks noGrp="1"/>
          </p:cNvSpPr>
          <p:nvPr>
            <p:ph type="body" idx="1"/>
          </p:nvPr>
        </p:nvSpPr>
        <p:spPr>
          <a:xfrm>
            <a:off x="403025" y="1509486"/>
            <a:ext cx="2184300" cy="3023439"/>
          </a:xfrm>
          <a:prstGeom prst="rect">
            <a:avLst/>
          </a:prstGeom>
          <a:ln w="9525" cap="flat" cmpd="sng">
            <a:solidFill>
              <a:schemeClr val="dk1"/>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a:solidFill>
                  <a:schemeClr val="dk1"/>
                </a:solidFill>
              </a:rPr>
              <a:t>Program Name:</a:t>
            </a:r>
            <a:endParaRPr sz="1200" b="1">
              <a:solidFill>
                <a:schemeClr val="dk1"/>
              </a:solidFill>
            </a:endParaRPr>
          </a:p>
          <a:p>
            <a:pPr marL="139700" lvl="0" indent="0" algn="l" rtl="0">
              <a:spcBef>
                <a:spcPts val="800"/>
              </a:spcBef>
              <a:spcAft>
                <a:spcPts val="0"/>
              </a:spcAft>
              <a:buNone/>
            </a:pPr>
            <a:endParaRPr sz="1200" b="1">
              <a:solidFill>
                <a:schemeClr val="dk1"/>
              </a:solidFill>
            </a:endParaRPr>
          </a:p>
          <a:p>
            <a:pPr marL="139700" lvl="0" indent="0" algn="l" rtl="0">
              <a:spcBef>
                <a:spcPts val="800"/>
              </a:spcBef>
              <a:spcAft>
                <a:spcPts val="200"/>
              </a:spcAft>
              <a:buNone/>
            </a:pPr>
            <a:endParaRPr sz="1200" b="1">
              <a:solidFill>
                <a:schemeClr val="dk1"/>
              </a:solidFill>
            </a:endParaRPr>
          </a:p>
        </p:txBody>
      </p:sp>
      <p:sp>
        <p:nvSpPr>
          <p:cNvPr id="3057" name="Google Shape;3057;p252"/>
          <p:cNvSpPr txBox="1">
            <a:spLocks noGrp="1"/>
          </p:cNvSpPr>
          <p:nvPr>
            <p:ph type="body" idx="1"/>
          </p:nvPr>
        </p:nvSpPr>
        <p:spPr>
          <a:xfrm>
            <a:off x="2732775" y="3085359"/>
            <a:ext cx="2184300" cy="1447566"/>
          </a:xfrm>
          <a:prstGeom prst="rect">
            <a:avLst/>
          </a:prstGeom>
          <a:ln w="9525" cap="flat" cmpd="sng">
            <a:solidFill>
              <a:srgbClr val="E49B30"/>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dirty="0">
                <a:solidFill>
                  <a:srgbClr val="E49B30"/>
                </a:solidFill>
              </a:rPr>
              <a:t>Program Cohort Name:</a:t>
            </a:r>
            <a:endParaRPr sz="1200" b="1" dirty="0">
              <a:solidFill>
                <a:srgbClr val="E49B30"/>
              </a:solidFill>
            </a:endParaRPr>
          </a:p>
          <a:p>
            <a:pPr marL="139700" lvl="0" indent="0" algn="l" rtl="0">
              <a:spcBef>
                <a:spcPts val="800"/>
              </a:spcBef>
              <a:spcAft>
                <a:spcPts val="0"/>
              </a:spcAft>
              <a:buNone/>
            </a:pPr>
            <a:endParaRPr sz="1200" b="1" dirty="0">
              <a:solidFill>
                <a:srgbClr val="E49B30"/>
              </a:solidFill>
            </a:endParaRPr>
          </a:p>
          <a:p>
            <a:pPr marL="0" lvl="0" indent="0" algn="l" rtl="0">
              <a:spcBef>
                <a:spcPts val="800"/>
              </a:spcBef>
              <a:spcAft>
                <a:spcPts val="200"/>
              </a:spcAft>
              <a:buNone/>
            </a:pPr>
            <a:endParaRPr sz="1200" b="1" dirty="0">
              <a:solidFill>
                <a:srgbClr val="E49B30"/>
              </a:solidFill>
            </a:endParaRPr>
          </a:p>
        </p:txBody>
      </p:sp>
      <p:sp>
        <p:nvSpPr>
          <p:cNvPr id="3058" name="Google Shape;3058;p252"/>
          <p:cNvSpPr txBox="1">
            <a:spLocks noGrp="1"/>
          </p:cNvSpPr>
          <p:nvPr>
            <p:ph type="body" idx="1"/>
          </p:nvPr>
        </p:nvSpPr>
        <p:spPr>
          <a:xfrm>
            <a:off x="2732775" y="1509486"/>
            <a:ext cx="2184300" cy="1516239"/>
          </a:xfrm>
          <a:prstGeom prst="rect">
            <a:avLst/>
          </a:prstGeom>
          <a:ln w="9525" cap="flat" cmpd="sng">
            <a:solidFill>
              <a:srgbClr val="E49B30"/>
            </a:solidFill>
            <a:prstDash val="dash"/>
            <a:round/>
            <a:headEnd type="none" w="sm" len="sm"/>
            <a:tailEnd type="none" w="sm" len="sm"/>
          </a:ln>
        </p:spPr>
        <p:txBody>
          <a:bodyPr spcFirstLastPara="1" wrap="square" lIns="0" tIns="0" rIns="0" bIns="0" anchor="t" anchorCtr="0">
            <a:noAutofit/>
          </a:bodyPr>
          <a:lstStyle/>
          <a:p>
            <a:pPr marL="139700" lvl="0" indent="0" algn="l" rtl="0">
              <a:spcBef>
                <a:spcPts val="800"/>
              </a:spcBef>
              <a:spcAft>
                <a:spcPts val="0"/>
              </a:spcAft>
              <a:buNone/>
            </a:pPr>
            <a:r>
              <a:rPr lang="en" sz="1200" b="1">
                <a:solidFill>
                  <a:srgbClr val="E49B30"/>
                </a:solidFill>
              </a:rPr>
              <a:t>Program Cohort Name:</a:t>
            </a:r>
            <a:endParaRPr sz="1200" b="1">
              <a:solidFill>
                <a:srgbClr val="E49B30"/>
              </a:solidFill>
            </a:endParaRPr>
          </a:p>
          <a:p>
            <a:pPr marL="139700" lvl="0" indent="0" algn="l" rtl="0">
              <a:spcBef>
                <a:spcPts val="800"/>
              </a:spcBef>
              <a:spcAft>
                <a:spcPts val="0"/>
              </a:spcAft>
              <a:buNone/>
            </a:pPr>
            <a:endParaRPr sz="1200" b="1">
              <a:solidFill>
                <a:srgbClr val="E49B30"/>
              </a:solidFill>
            </a:endParaRPr>
          </a:p>
          <a:p>
            <a:pPr marL="139700" lvl="0" indent="0" algn="l" rtl="0">
              <a:spcBef>
                <a:spcPts val="800"/>
              </a:spcBef>
              <a:spcAft>
                <a:spcPts val="0"/>
              </a:spcAft>
              <a:buNone/>
            </a:pPr>
            <a:endParaRPr sz="1200" b="1">
              <a:solidFill>
                <a:srgbClr val="E49B30"/>
              </a:solidFill>
            </a:endParaRPr>
          </a:p>
          <a:p>
            <a:pPr marL="0" lvl="0" indent="0" algn="l" rtl="0">
              <a:spcBef>
                <a:spcPts val="800"/>
              </a:spcBef>
              <a:spcAft>
                <a:spcPts val="200"/>
              </a:spcAft>
              <a:buNone/>
            </a:pPr>
            <a:endParaRPr sz="1200" b="1">
              <a:solidFill>
                <a:srgbClr val="E49B30"/>
              </a:solidFill>
            </a:endParaRPr>
          </a:p>
        </p:txBody>
      </p:sp>
      <p:sp>
        <p:nvSpPr>
          <p:cNvPr id="3059" name="Google Shape;3059;p252"/>
          <p:cNvSpPr txBox="1">
            <a:spLocks noGrp="1"/>
          </p:cNvSpPr>
          <p:nvPr>
            <p:ph type="body" idx="1"/>
          </p:nvPr>
        </p:nvSpPr>
        <p:spPr>
          <a:xfrm>
            <a:off x="5062525" y="1561359"/>
            <a:ext cx="3732600" cy="702366"/>
          </a:xfrm>
          <a:prstGeom prst="rect">
            <a:avLst/>
          </a:prstGeom>
          <a:ln w="9525" cap="flat" cmpd="sng">
            <a:solidFill>
              <a:srgbClr val="0B827C"/>
            </a:solidFill>
            <a:prstDash val="dash"/>
            <a:round/>
            <a:headEnd type="none" w="sm" len="sm"/>
            <a:tailEnd type="none" w="sm" len="sm"/>
          </a:ln>
        </p:spPr>
        <p:txBody>
          <a:bodyPr spcFirstLastPara="1" wrap="square" lIns="0" tIns="36576" rIns="0" bIns="0" anchor="t" anchorCtr="0">
            <a:noAutofit/>
          </a:bodyPr>
          <a:lstStyle/>
          <a:p>
            <a:pPr marL="139700" lvl="0" indent="0" algn="l" rtl="0">
              <a:spcBef>
                <a:spcPts val="0"/>
              </a:spcBef>
              <a:spcAft>
                <a:spcPts val="0"/>
              </a:spcAft>
              <a:buNone/>
            </a:pPr>
            <a:r>
              <a:rPr lang="en" sz="1200" b="1" dirty="0">
                <a:solidFill>
                  <a:srgbClr val="0B827C"/>
                </a:solidFill>
              </a:rPr>
              <a:t>Program Engagement Name:</a:t>
            </a:r>
            <a:endParaRPr sz="1200" dirty="0">
              <a:solidFill>
                <a:srgbClr val="0B827C"/>
              </a:solidFill>
            </a:endParaRPr>
          </a:p>
          <a:p>
            <a:pPr marL="139700" lvl="0" indent="0" algn="l" rtl="0">
              <a:spcBef>
                <a:spcPts val="200"/>
              </a:spcBef>
              <a:spcAft>
                <a:spcPts val="0"/>
              </a:spcAft>
              <a:buNone/>
            </a:pPr>
            <a:r>
              <a:rPr lang="en" sz="1200" b="1" dirty="0">
                <a:solidFill>
                  <a:schemeClr val="accent5"/>
                </a:solidFill>
              </a:rPr>
              <a:t>Participant</a:t>
            </a:r>
            <a:r>
              <a:rPr lang="en" sz="1200" b="1" dirty="0">
                <a:solidFill>
                  <a:srgbClr val="0B827C"/>
                </a:solidFill>
              </a:rPr>
              <a:t>: </a:t>
            </a:r>
            <a:endParaRPr sz="1200" dirty="0">
              <a:solidFill>
                <a:srgbClr val="0B827C"/>
              </a:solidFill>
            </a:endParaRPr>
          </a:p>
          <a:p>
            <a:pPr marL="139700" lvl="0" indent="0" algn="l" rtl="0">
              <a:spcBef>
                <a:spcPts val="200"/>
              </a:spcBef>
              <a:spcAft>
                <a:spcPts val="0"/>
              </a:spcAft>
              <a:buNone/>
            </a:pPr>
            <a:r>
              <a:rPr lang="en" sz="1200" b="1" dirty="0">
                <a:solidFill>
                  <a:schemeClr val="accent5"/>
                </a:solidFill>
              </a:rPr>
              <a:t>Representative Object in Salesforce</a:t>
            </a:r>
            <a:r>
              <a:rPr lang="en" sz="1200" b="1" dirty="0">
                <a:solidFill>
                  <a:srgbClr val="0B827C"/>
                </a:solidFill>
              </a:rPr>
              <a:t>: </a:t>
            </a:r>
            <a:endParaRPr sz="1200" dirty="0">
              <a:solidFill>
                <a:srgbClr val="0B827C"/>
              </a:solidFill>
            </a:endParaRPr>
          </a:p>
          <a:p>
            <a:pPr marL="0" lvl="0" indent="0" algn="l" rtl="0">
              <a:spcBef>
                <a:spcPts val="200"/>
              </a:spcBef>
              <a:spcAft>
                <a:spcPts val="200"/>
              </a:spcAft>
              <a:buNone/>
            </a:pPr>
            <a:endParaRPr sz="1200" dirty="0">
              <a:solidFill>
                <a:srgbClr val="0B827C"/>
              </a:solidFill>
            </a:endParaRPr>
          </a:p>
        </p:txBody>
      </p:sp>
      <p:sp>
        <p:nvSpPr>
          <p:cNvPr id="3060" name="Google Shape;3060;p252"/>
          <p:cNvSpPr txBox="1">
            <a:spLocks noGrp="1"/>
          </p:cNvSpPr>
          <p:nvPr>
            <p:ph type="body" idx="1"/>
          </p:nvPr>
        </p:nvSpPr>
        <p:spPr>
          <a:xfrm>
            <a:off x="5062525" y="2323359"/>
            <a:ext cx="3732600" cy="702366"/>
          </a:xfrm>
          <a:prstGeom prst="rect">
            <a:avLst/>
          </a:prstGeom>
          <a:ln w="9525" cap="flat" cmpd="sng">
            <a:solidFill>
              <a:srgbClr val="0B827C"/>
            </a:solidFill>
            <a:prstDash val="dash"/>
            <a:round/>
            <a:headEnd type="none" w="sm" len="sm"/>
            <a:tailEnd type="none" w="sm" len="sm"/>
          </a:ln>
        </p:spPr>
        <p:txBody>
          <a:bodyPr spcFirstLastPara="1" wrap="square" lIns="0" tIns="36576" rIns="0" bIns="0" anchor="t" anchorCtr="0">
            <a:noAutofit/>
          </a:bodyPr>
          <a:lstStyle/>
          <a:p>
            <a:pPr marL="139700" lvl="0" indent="0" algn="l" rtl="0">
              <a:spcBef>
                <a:spcPts val="0"/>
              </a:spcBef>
              <a:spcAft>
                <a:spcPts val="0"/>
              </a:spcAft>
              <a:buNone/>
            </a:pPr>
            <a:r>
              <a:rPr lang="en" sz="1200" b="1">
                <a:solidFill>
                  <a:schemeClr val="accent5"/>
                </a:solidFill>
              </a:rPr>
              <a:t>Program Engagement Name:</a:t>
            </a:r>
            <a:endParaRPr sz="1200">
              <a:solidFill>
                <a:schemeClr val="accent5"/>
              </a:solidFill>
            </a:endParaRPr>
          </a:p>
          <a:p>
            <a:pPr marL="139700" lvl="0" indent="0" algn="l" rtl="0">
              <a:spcBef>
                <a:spcPts val="200"/>
              </a:spcBef>
              <a:spcAft>
                <a:spcPts val="0"/>
              </a:spcAft>
              <a:buNone/>
            </a:pPr>
            <a:r>
              <a:rPr lang="en" sz="1200" b="1">
                <a:solidFill>
                  <a:schemeClr val="accent5"/>
                </a:solidFill>
              </a:rPr>
              <a:t>Participant: </a:t>
            </a:r>
            <a:endParaRPr sz="1200">
              <a:solidFill>
                <a:schemeClr val="accent5"/>
              </a:solidFill>
            </a:endParaRPr>
          </a:p>
          <a:p>
            <a:pPr marL="139700" lvl="0" indent="0" algn="l" rtl="0">
              <a:spcBef>
                <a:spcPts val="200"/>
              </a:spcBef>
              <a:spcAft>
                <a:spcPts val="200"/>
              </a:spcAft>
              <a:buNone/>
            </a:pPr>
            <a:r>
              <a:rPr lang="en" sz="1200" b="1">
                <a:solidFill>
                  <a:schemeClr val="accent5"/>
                </a:solidFill>
              </a:rPr>
              <a:t>Representative Object in Salesforce: </a:t>
            </a:r>
            <a:endParaRPr sz="1200" b="1">
              <a:solidFill>
                <a:srgbClr val="0B827C"/>
              </a:solidFill>
            </a:endParaRPr>
          </a:p>
        </p:txBody>
      </p:sp>
      <p:sp>
        <p:nvSpPr>
          <p:cNvPr id="3061" name="Google Shape;3061;p252"/>
          <p:cNvSpPr txBox="1">
            <a:spLocks noGrp="1"/>
          </p:cNvSpPr>
          <p:nvPr>
            <p:ph type="body" idx="1"/>
          </p:nvPr>
        </p:nvSpPr>
        <p:spPr>
          <a:xfrm>
            <a:off x="5062525" y="3085359"/>
            <a:ext cx="3732600" cy="702366"/>
          </a:xfrm>
          <a:prstGeom prst="rect">
            <a:avLst/>
          </a:prstGeom>
          <a:ln w="9525" cap="flat" cmpd="sng">
            <a:solidFill>
              <a:srgbClr val="0B827C"/>
            </a:solidFill>
            <a:prstDash val="dash"/>
            <a:round/>
            <a:headEnd type="none" w="sm" len="sm"/>
            <a:tailEnd type="none" w="sm" len="sm"/>
          </a:ln>
        </p:spPr>
        <p:txBody>
          <a:bodyPr spcFirstLastPara="1" wrap="square" lIns="0" tIns="36576" rIns="0" bIns="0" anchor="t" anchorCtr="0">
            <a:noAutofit/>
          </a:bodyPr>
          <a:lstStyle/>
          <a:p>
            <a:pPr marL="139700" lvl="0" indent="0" algn="l" rtl="0">
              <a:spcBef>
                <a:spcPts val="0"/>
              </a:spcBef>
              <a:spcAft>
                <a:spcPts val="0"/>
              </a:spcAft>
              <a:buNone/>
            </a:pPr>
            <a:r>
              <a:rPr lang="en" sz="1200" b="1">
                <a:solidFill>
                  <a:schemeClr val="accent5"/>
                </a:solidFill>
              </a:rPr>
              <a:t>Program Engagement Name:</a:t>
            </a:r>
            <a:endParaRPr sz="1200">
              <a:solidFill>
                <a:schemeClr val="accent5"/>
              </a:solidFill>
            </a:endParaRPr>
          </a:p>
          <a:p>
            <a:pPr marL="139700" lvl="0" indent="0" algn="l" rtl="0">
              <a:spcBef>
                <a:spcPts val="200"/>
              </a:spcBef>
              <a:spcAft>
                <a:spcPts val="0"/>
              </a:spcAft>
              <a:buNone/>
            </a:pPr>
            <a:r>
              <a:rPr lang="en" sz="1200" b="1">
                <a:solidFill>
                  <a:schemeClr val="accent5"/>
                </a:solidFill>
              </a:rPr>
              <a:t>Participant: </a:t>
            </a:r>
            <a:endParaRPr sz="1200">
              <a:solidFill>
                <a:schemeClr val="accent5"/>
              </a:solidFill>
            </a:endParaRPr>
          </a:p>
          <a:p>
            <a:pPr marL="139700" lvl="0" indent="0" algn="l" rtl="0">
              <a:spcBef>
                <a:spcPts val="200"/>
              </a:spcBef>
              <a:spcAft>
                <a:spcPts val="200"/>
              </a:spcAft>
              <a:buNone/>
            </a:pPr>
            <a:r>
              <a:rPr lang="en" sz="1200" b="1">
                <a:solidFill>
                  <a:schemeClr val="accent5"/>
                </a:solidFill>
              </a:rPr>
              <a:t>Representative Object in Salesforce: </a:t>
            </a:r>
            <a:endParaRPr sz="1200" b="1">
              <a:solidFill>
                <a:srgbClr val="0B827C"/>
              </a:solidFill>
            </a:endParaRPr>
          </a:p>
        </p:txBody>
      </p:sp>
      <p:sp>
        <p:nvSpPr>
          <p:cNvPr id="3062" name="Google Shape;3062;p252"/>
          <p:cNvSpPr txBox="1">
            <a:spLocks noGrp="1"/>
          </p:cNvSpPr>
          <p:nvPr>
            <p:ph type="body" idx="1"/>
          </p:nvPr>
        </p:nvSpPr>
        <p:spPr>
          <a:xfrm>
            <a:off x="5062525" y="3847359"/>
            <a:ext cx="3732600" cy="702366"/>
          </a:xfrm>
          <a:prstGeom prst="rect">
            <a:avLst/>
          </a:prstGeom>
          <a:ln w="9525" cap="flat" cmpd="sng">
            <a:solidFill>
              <a:srgbClr val="0B827C"/>
            </a:solidFill>
            <a:prstDash val="dash"/>
            <a:round/>
            <a:headEnd type="none" w="sm" len="sm"/>
            <a:tailEnd type="none" w="sm" len="sm"/>
          </a:ln>
        </p:spPr>
        <p:txBody>
          <a:bodyPr spcFirstLastPara="1" wrap="square" lIns="0" tIns="36576" rIns="0" bIns="0" anchor="t" anchorCtr="0">
            <a:noAutofit/>
          </a:bodyPr>
          <a:lstStyle/>
          <a:p>
            <a:pPr marL="139700" lvl="0" indent="0" algn="l" rtl="0">
              <a:spcBef>
                <a:spcPts val="0"/>
              </a:spcBef>
              <a:spcAft>
                <a:spcPts val="0"/>
              </a:spcAft>
              <a:buNone/>
            </a:pPr>
            <a:r>
              <a:rPr lang="en" sz="1200" b="1">
                <a:solidFill>
                  <a:schemeClr val="accent5"/>
                </a:solidFill>
              </a:rPr>
              <a:t>Program Engagement Name:</a:t>
            </a:r>
            <a:endParaRPr sz="1200">
              <a:solidFill>
                <a:schemeClr val="accent5"/>
              </a:solidFill>
            </a:endParaRPr>
          </a:p>
          <a:p>
            <a:pPr marL="139700" lvl="0" indent="0" algn="l" rtl="0">
              <a:spcBef>
                <a:spcPts val="200"/>
              </a:spcBef>
              <a:spcAft>
                <a:spcPts val="0"/>
              </a:spcAft>
              <a:buNone/>
            </a:pPr>
            <a:r>
              <a:rPr lang="en" sz="1200" b="1">
                <a:solidFill>
                  <a:schemeClr val="accent5"/>
                </a:solidFill>
              </a:rPr>
              <a:t>Participant: </a:t>
            </a:r>
            <a:endParaRPr sz="1200">
              <a:solidFill>
                <a:schemeClr val="accent5"/>
              </a:solidFill>
            </a:endParaRPr>
          </a:p>
          <a:p>
            <a:pPr marL="139700" lvl="0" indent="0" algn="l" rtl="0">
              <a:spcBef>
                <a:spcPts val="200"/>
              </a:spcBef>
              <a:spcAft>
                <a:spcPts val="200"/>
              </a:spcAft>
              <a:buNone/>
            </a:pPr>
            <a:r>
              <a:rPr lang="en" sz="1200" b="1">
                <a:solidFill>
                  <a:schemeClr val="accent5"/>
                </a:solidFill>
              </a:rPr>
              <a:t>Representative Object in Salesforce: </a:t>
            </a:r>
            <a:endParaRPr sz="1200" b="1">
              <a:solidFill>
                <a:srgbClr val="0B827C"/>
              </a:solidFill>
            </a:endParaRPr>
          </a:p>
        </p:txBody>
      </p:sp>
      <p:sp>
        <p:nvSpPr>
          <p:cNvPr id="11" name="Google Shape;2992;p246">
            <a:extLst>
              <a:ext uri="{FF2B5EF4-FFF2-40B4-BE49-F238E27FC236}">
                <a16:creationId xmlns:a16="http://schemas.microsoft.com/office/drawing/2014/main" id="{C492A091-D22C-3E36-270C-72AECD597950}"/>
              </a:ext>
            </a:extLst>
          </p:cNvPr>
          <p:cNvSpPr txBox="1">
            <a:spLocks/>
          </p:cNvSpPr>
          <p:nvPr/>
        </p:nvSpPr>
        <p:spPr>
          <a:xfrm>
            <a:off x="413381" y="570739"/>
            <a:ext cx="6727646" cy="5568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100"/>
              <a:buFont typeface="Arial"/>
              <a:buNone/>
              <a:defRPr sz="2400" b="1" i="0" u="none" strike="noStrike" cap="none">
                <a:solidFill>
                  <a:schemeClr val="accent1"/>
                </a:solidFill>
                <a:latin typeface="Salesforce Sans"/>
                <a:ea typeface="Salesforce Sans"/>
                <a:cs typeface="Salesforce Sans"/>
                <a:sym typeface="Salesforce Sans"/>
              </a:defRPr>
            </a:lvl1pPr>
            <a:lvl2pPr marR="0" lvl="1"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2pPr>
            <a:lvl3pPr marR="0" lvl="2"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3pPr>
            <a:lvl4pPr marR="0" lvl="3"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4pPr>
            <a:lvl5pPr marR="0" lvl="4"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5pPr>
            <a:lvl6pPr marR="0" lvl="5"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6pPr>
            <a:lvl7pPr marR="0" lvl="6"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7pPr>
            <a:lvl8pPr marR="0" lvl="7"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8pPr>
            <a:lvl9pPr marR="0" lvl="8"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9pPr>
          </a:lstStyle>
          <a:p>
            <a:r>
              <a:rPr lang="en-US" dirty="0"/>
              <a:t>Your turn! Map your program </a:t>
            </a:r>
            <a:r>
              <a:rPr lang="en" dirty="0"/>
              <a:t>cohorts and program engagements</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66"/>
        <p:cNvGrpSpPr/>
        <p:nvPr/>
      </p:nvGrpSpPr>
      <p:grpSpPr>
        <a:xfrm>
          <a:off x="0" y="0"/>
          <a:ext cx="0" cy="0"/>
          <a:chOff x="0" y="0"/>
          <a:chExt cx="0" cy="0"/>
        </a:xfrm>
      </p:grpSpPr>
      <p:pic>
        <p:nvPicPr>
          <p:cNvPr id="3089" name="Google Shape;3089;p253"/>
          <p:cNvPicPr preferRelativeResize="0"/>
          <p:nvPr/>
        </p:nvPicPr>
        <p:blipFill rotWithShape="1">
          <a:blip r:embed="rId3"/>
          <a:srcRect t="342" b="30395"/>
          <a:stretch/>
        </p:blipFill>
        <p:spPr>
          <a:xfrm>
            <a:off x="408277" y="1715029"/>
            <a:ext cx="4013681" cy="2302432"/>
          </a:xfrm>
          <a:prstGeom prst="roundRect">
            <a:avLst>
              <a:gd name="adj" fmla="val 2845"/>
            </a:avLst>
          </a:prstGeom>
          <a:noFill/>
          <a:ln>
            <a:noFill/>
          </a:ln>
        </p:spPr>
      </p:pic>
      <p:sp>
        <p:nvSpPr>
          <p:cNvPr id="8" name="Title 7">
            <a:extLst>
              <a:ext uri="{FF2B5EF4-FFF2-40B4-BE49-F238E27FC236}">
                <a16:creationId xmlns:a16="http://schemas.microsoft.com/office/drawing/2014/main" id="{C913F6CC-BB46-9610-6294-62906EDBA30A}"/>
              </a:ext>
            </a:extLst>
          </p:cNvPr>
          <p:cNvSpPr>
            <a:spLocks noGrp="1"/>
          </p:cNvSpPr>
          <p:nvPr>
            <p:ph type="title"/>
          </p:nvPr>
        </p:nvSpPr>
        <p:spPr/>
        <p:txBody>
          <a:bodyPr/>
          <a:lstStyle/>
          <a:p>
            <a:r>
              <a:rPr lang="en-US" dirty="0"/>
              <a:t>How will this look in Salesforce?</a:t>
            </a:r>
          </a:p>
        </p:txBody>
      </p:sp>
      <p:sp>
        <p:nvSpPr>
          <p:cNvPr id="3090" name="Google Shape;3090;p253"/>
          <p:cNvSpPr txBox="1">
            <a:spLocks noGrp="1"/>
          </p:cNvSpPr>
          <p:nvPr>
            <p:ph type="body" idx="4294967295"/>
          </p:nvPr>
        </p:nvSpPr>
        <p:spPr>
          <a:xfrm>
            <a:off x="353006" y="1177424"/>
            <a:ext cx="4068952" cy="619125"/>
          </a:xfrm>
          <a:prstGeom prst="rect">
            <a:avLst/>
          </a:prstGeom>
        </p:spPr>
        <p:txBody>
          <a:bodyPr spcFirstLastPara="1" wrap="square" lIns="0" tIns="0" rIns="0" bIns="0" anchor="t" anchorCtr="0">
            <a:noAutofit/>
          </a:bodyPr>
          <a:lstStyle/>
          <a:p>
            <a:pPr marL="0" lvl="0" indent="0" algn="ctr" rtl="0">
              <a:spcBef>
                <a:spcPts val="800"/>
              </a:spcBef>
              <a:spcAft>
                <a:spcPts val="200"/>
              </a:spcAft>
              <a:buNone/>
            </a:pPr>
            <a:r>
              <a:rPr lang="en" dirty="0">
                <a:solidFill>
                  <a:srgbClr val="434343"/>
                </a:solidFill>
              </a:rPr>
              <a:t>Program Engagements within a Program</a:t>
            </a:r>
            <a:endParaRPr dirty="0">
              <a:solidFill>
                <a:srgbClr val="434343"/>
              </a:solidFill>
            </a:endParaRPr>
          </a:p>
        </p:txBody>
      </p:sp>
      <p:pic>
        <p:nvPicPr>
          <p:cNvPr id="34" name="Google Shape;3089;p253">
            <a:extLst>
              <a:ext uri="{FF2B5EF4-FFF2-40B4-BE49-F238E27FC236}">
                <a16:creationId xmlns:a16="http://schemas.microsoft.com/office/drawing/2014/main" id="{A4791174-9AFF-D0C8-65A7-C44A0C1F484E}"/>
              </a:ext>
            </a:extLst>
          </p:cNvPr>
          <p:cNvPicPr preferRelativeResize="0"/>
          <p:nvPr/>
        </p:nvPicPr>
        <p:blipFill rotWithShape="1">
          <a:blip r:embed="rId4"/>
          <a:srcRect t="-720" b="31550"/>
          <a:stretch/>
        </p:blipFill>
        <p:spPr>
          <a:xfrm>
            <a:off x="4791167" y="1703640"/>
            <a:ext cx="4013681" cy="2229843"/>
          </a:xfrm>
          <a:prstGeom prst="roundRect">
            <a:avLst>
              <a:gd name="adj" fmla="val 2845"/>
            </a:avLst>
          </a:prstGeom>
          <a:noFill/>
          <a:ln>
            <a:noFill/>
          </a:ln>
        </p:spPr>
      </p:pic>
      <p:sp>
        <p:nvSpPr>
          <p:cNvPr id="45" name="Google Shape;3090;p253">
            <a:extLst>
              <a:ext uri="{FF2B5EF4-FFF2-40B4-BE49-F238E27FC236}">
                <a16:creationId xmlns:a16="http://schemas.microsoft.com/office/drawing/2014/main" id="{B94AF246-D56C-FB27-4A1F-6C0B07C4BFDE}"/>
              </a:ext>
            </a:extLst>
          </p:cNvPr>
          <p:cNvSpPr txBox="1">
            <a:spLocks/>
          </p:cNvSpPr>
          <p:nvPr/>
        </p:nvSpPr>
        <p:spPr>
          <a:xfrm>
            <a:off x="4791166" y="1185704"/>
            <a:ext cx="4068952" cy="61912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7F7F7F"/>
              </a:buClr>
              <a:buSzPts val="1500"/>
              <a:buFont typeface="Arial"/>
              <a:buNone/>
              <a:defRPr sz="1500" b="0" i="0" u="none" strike="noStrike" cap="none">
                <a:solidFill>
                  <a:schemeClr val="accent2"/>
                </a:solidFill>
                <a:latin typeface="Salesforce Sans"/>
                <a:ea typeface="Salesforce Sans"/>
                <a:cs typeface="Salesforce Sans"/>
                <a:sym typeface="Salesforce Sans"/>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l" rtl="0">
              <a:lnSpc>
                <a:spcPct val="100000"/>
              </a:lnSpc>
              <a:spcBef>
                <a:spcPts val="5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l" rtl="0">
              <a:lnSpc>
                <a:spcPct val="100000"/>
              </a:lnSpc>
              <a:spcBef>
                <a:spcPts val="5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28600" algn="l" rtl="0">
              <a:lnSpc>
                <a:spcPct val="100000"/>
              </a:lnSpc>
              <a:spcBef>
                <a:spcPts val="500"/>
              </a:spcBef>
              <a:spcAft>
                <a:spcPts val="0"/>
              </a:spcAft>
              <a:buClr>
                <a:schemeClr val="dk2"/>
              </a:buClr>
              <a:buSzPts val="11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23850" algn="l" rtl="0">
              <a:lnSpc>
                <a:spcPct val="100000"/>
              </a:lnSpc>
              <a:spcBef>
                <a:spcPts val="5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23850" algn="l" rtl="0">
              <a:lnSpc>
                <a:spcPct val="100000"/>
              </a:lnSpc>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23850" algn="l" rtl="0">
              <a:lnSpc>
                <a:spcPct val="100000"/>
              </a:lnSpc>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23850" algn="l" rtl="0">
              <a:lnSpc>
                <a:spcPct val="100000"/>
              </a:lnSpc>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indent="0" algn="ctr">
              <a:spcBef>
                <a:spcPts val="800"/>
              </a:spcBef>
              <a:spcAft>
                <a:spcPts val="200"/>
              </a:spcAft>
            </a:pPr>
            <a:r>
              <a:rPr lang="en-US" dirty="0">
                <a:solidFill>
                  <a:srgbClr val="434343"/>
                </a:solidFill>
              </a:rPr>
              <a:t>Program Engagements within a Cohort</a:t>
            </a:r>
          </a:p>
        </p:txBody>
      </p:sp>
      <p:sp>
        <p:nvSpPr>
          <p:cNvPr id="48" name="Google Shape;2165;p186">
            <a:extLst>
              <a:ext uri="{FF2B5EF4-FFF2-40B4-BE49-F238E27FC236}">
                <a16:creationId xmlns:a16="http://schemas.microsoft.com/office/drawing/2014/main" id="{BE2191C1-21B9-9991-AF56-B242542D9D55}"/>
              </a:ext>
            </a:extLst>
          </p:cNvPr>
          <p:cNvSpPr/>
          <p:nvPr/>
        </p:nvSpPr>
        <p:spPr>
          <a:xfrm>
            <a:off x="0" y="4723214"/>
            <a:ext cx="9144000" cy="434386"/>
          </a:xfrm>
          <a:prstGeom prst="rect">
            <a:avLst/>
          </a:prstGeom>
          <a:solidFill>
            <a:srgbClr val="F9E3B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grpSp>
        <p:nvGrpSpPr>
          <p:cNvPr id="43" name="Google Shape;3082;p253">
            <a:extLst>
              <a:ext uri="{FF2B5EF4-FFF2-40B4-BE49-F238E27FC236}">
                <a16:creationId xmlns:a16="http://schemas.microsoft.com/office/drawing/2014/main" id="{80E16104-691B-CB96-8C69-DE29D6A4BC4D}"/>
              </a:ext>
            </a:extLst>
          </p:cNvPr>
          <p:cNvGrpSpPr/>
          <p:nvPr/>
        </p:nvGrpSpPr>
        <p:grpSpPr>
          <a:xfrm>
            <a:off x="362042" y="1649692"/>
            <a:ext cx="4171914" cy="3087116"/>
            <a:chOff x="1" y="-1"/>
            <a:chExt cx="12075603" cy="8933273"/>
          </a:xfrm>
        </p:grpSpPr>
        <p:pic>
          <p:nvPicPr>
            <p:cNvPr id="44" name="Google Shape;3083;p253" descr="Google Shape;1897;p175">
              <a:extLst>
                <a:ext uri="{FF2B5EF4-FFF2-40B4-BE49-F238E27FC236}">
                  <a16:creationId xmlns:a16="http://schemas.microsoft.com/office/drawing/2014/main" id="{437C096E-16FF-4BC7-FE20-CDAD3099049E}"/>
                </a:ext>
              </a:extLst>
            </p:cNvPr>
            <p:cNvPicPr preferRelativeResize="0"/>
            <p:nvPr/>
          </p:nvPicPr>
          <p:blipFill rotWithShape="1">
            <a:blip r:embed="rId5">
              <a:alphaModFix/>
            </a:blip>
            <a:srcRect b="9518"/>
            <a:stretch/>
          </p:blipFill>
          <p:spPr>
            <a:xfrm>
              <a:off x="2854200" y="7178536"/>
              <a:ext cx="2917803" cy="1384000"/>
            </a:xfrm>
            <a:prstGeom prst="rect">
              <a:avLst/>
            </a:prstGeom>
            <a:noFill/>
            <a:ln>
              <a:noFill/>
            </a:ln>
          </p:spPr>
        </p:pic>
        <p:pic>
          <p:nvPicPr>
            <p:cNvPr id="46" name="Google Shape;3084;p253" descr="Google Shape;1898;p175">
              <a:extLst>
                <a:ext uri="{FF2B5EF4-FFF2-40B4-BE49-F238E27FC236}">
                  <a16:creationId xmlns:a16="http://schemas.microsoft.com/office/drawing/2014/main" id="{28F71F03-1B3E-AFD9-4084-A1C60C474196}"/>
                </a:ext>
              </a:extLst>
            </p:cNvPr>
            <p:cNvPicPr preferRelativeResize="0"/>
            <p:nvPr/>
          </p:nvPicPr>
          <p:blipFill rotWithShape="1">
            <a:blip r:embed="rId6">
              <a:alphaModFix/>
            </a:blip>
            <a:srcRect/>
            <a:stretch/>
          </p:blipFill>
          <p:spPr>
            <a:xfrm>
              <a:off x="4539350" y="8782563"/>
              <a:ext cx="2833688" cy="113904"/>
            </a:xfrm>
            <a:prstGeom prst="rect">
              <a:avLst/>
            </a:prstGeom>
            <a:noFill/>
            <a:ln>
              <a:noFill/>
            </a:ln>
          </p:spPr>
        </p:pic>
        <p:pic>
          <p:nvPicPr>
            <p:cNvPr id="47" name="Google Shape;3085;p253" descr="Google Shape;1899;p175">
              <a:extLst>
                <a:ext uri="{FF2B5EF4-FFF2-40B4-BE49-F238E27FC236}">
                  <a16:creationId xmlns:a16="http://schemas.microsoft.com/office/drawing/2014/main" id="{5A2F3996-4F14-6659-02EE-3F3CD1190671}"/>
                </a:ext>
              </a:extLst>
            </p:cNvPr>
            <p:cNvPicPr preferRelativeResize="0"/>
            <p:nvPr/>
          </p:nvPicPr>
          <p:blipFill rotWithShape="1">
            <a:blip r:embed="rId7">
              <a:alphaModFix/>
            </a:blip>
            <a:srcRect/>
            <a:stretch/>
          </p:blipFill>
          <p:spPr>
            <a:xfrm>
              <a:off x="1" y="-1"/>
              <a:ext cx="12075603" cy="8839114"/>
            </a:xfrm>
            <a:prstGeom prst="rect">
              <a:avLst/>
            </a:prstGeom>
            <a:noFill/>
            <a:ln>
              <a:noFill/>
            </a:ln>
          </p:spPr>
        </p:pic>
        <p:pic>
          <p:nvPicPr>
            <p:cNvPr id="49" name="Google Shape;3086;p253" descr="Google Shape;1900;p175">
              <a:extLst>
                <a:ext uri="{FF2B5EF4-FFF2-40B4-BE49-F238E27FC236}">
                  <a16:creationId xmlns:a16="http://schemas.microsoft.com/office/drawing/2014/main" id="{31FB7540-5164-6B8F-73D6-04BDFA79AE13}"/>
                </a:ext>
              </a:extLst>
            </p:cNvPr>
            <p:cNvPicPr preferRelativeResize="0"/>
            <p:nvPr/>
          </p:nvPicPr>
          <p:blipFill rotWithShape="1">
            <a:blip r:embed="rId8">
              <a:alphaModFix/>
            </a:blip>
            <a:srcRect/>
            <a:stretch/>
          </p:blipFill>
          <p:spPr>
            <a:xfrm>
              <a:off x="3439504" y="8029903"/>
              <a:ext cx="2055600" cy="874800"/>
            </a:xfrm>
            <a:prstGeom prst="rect">
              <a:avLst/>
            </a:prstGeom>
            <a:noFill/>
            <a:ln>
              <a:noFill/>
            </a:ln>
          </p:spPr>
        </p:pic>
        <p:pic>
          <p:nvPicPr>
            <p:cNvPr id="50" name="Google Shape;3087;p253" descr="Google Shape;1901;p175">
              <a:extLst>
                <a:ext uri="{FF2B5EF4-FFF2-40B4-BE49-F238E27FC236}">
                  <a16:creationId xmlns:a16="http://schemas.microsoft.com/office/drawing/2014/main" id="{95C541B4-E995-D64B-2FE9-3A94FD86A574}"/>
                </a:ext>
              </a:extLst>
            </p:cNvPr>
            <p:cNvPicPr preferRelativeResize="0"/>
            <p:nvPr/>
          </p:nvPicPr>
          <p:blipFill rotWithShape="1">
            <a:blip r:embed="rId9">
              <a:alphaModFix/>
            </a:blip>
            <a:srcRect b="8062"/>
            <a:stretch/>
          </p:blipFill>
          <p:spPr>
            <a:xfrm flipH="1">
              <a:off x="4623815" y="8342806"/>
              <a:ext cx="1133700" cy="587851"/>
            </a:xfrm>
            <a:prstGeom prst="rect">
              <a:avLst/>
            </a:prstGeom>
            <a:noFill/>
            <a:ln>
              <a:noFill/>
            </a:ln>
          </p:spPr>
        </p:pic>
        <p:pic>
          <p:nvPicPr>
            <p:cNvPr id="51" name="Google Shape;3088;p253" descr="Google Shape;1902;p175">
              <a:extLst>
                <a:ext uri="{FF2B5EF4-FFF2-40B4-BE49-F238E27FC236}">
                  <a16:creationId xmlns:a16="http://schemas.microsoft.com/office/drawing/2014/main" id="{461DFAE0-071B-A5DB-7D92-3779F4545913}"/>
                </a:ext>
              </a:extLst>
            </p:cNvPr>
            <p:cNvPicPr preferRelativeResize="0"/>
            <p:nvPr/>
          </p:nvPicPr>
          <p:blipFill rotWithShape="1">
            <a:blip r:embed="rId10">
              <a:alphaModFix/>
            </a:blip>
            <a:srcRect b="2837"/>
            <a:stretch/>
          </p:blipFill>
          <p:spPr>
            <a:xfrm>
              <a:off x="4224478" y="8628771"/>
              <a:ext cx="861725" cy="304501"/>
            </a:xfrm>
            <a:prstGeom prst="rect">
              <a:avLst/>
            </a:prstGeom>
            <a:noFill/>
            <a:ln>
              <a:noFill/>
            </a:ln>
          </p:spPr>
        </p:pic>
      </p:grpSp>
      <p:grpSp>
        <p:nvGrpSpPr>
          <p:cNvPr id="52" name="Group 51">
            <a:extLst>
              <a:ext uri="{FF2B5EF4-FFF2-40B4-BE49-F238E27FC236}">
                <a16:creationId xmlns:a16="http://schemas.microsoft.com/office/drawing/2014/main" id="{22C30C45-55A8-64ED-30DB-900D7BC9A649}"/>
              </a:ext>
            </a:extLst>
          </p:cNvPr>
          <p:cNvGrpSpPr/>
          <p:nvPr/>
        </p:nvGrpSpPr>
        <p:grpSpPr>
          <a:xfrm>
            <a:off x="4740815" y="1619533"/>
            <a:ext cx="4171914" cy="3087216"/>
            <a:chOff x="4740815" y="1619533"/>
            <a:chExt cx="4171914" cy="3087216"/>
          </a:xfrm>
        </p:grpSpPr>
        <p:pic>
          <p:nvPicPr>
            <p:cNvPr id="53" name="Google Shape;3081;p253" descr="Google Shape;1895;p175">
              <a:extLst>
                <a:ext uri="{FF2B5EF4-FFF2-40B4-BE49-F238E27FC236}">
                  <a16:creationId xmlns:a16="http://schemas.microsoft.com/office/drawing/2014/main" id="{D31E224B-AB11-13AF-0EF5-0B1977DECD60}"/>
                </a:ext>
              </a:extLst>
            </p:cNvPr>
            <p:cNvPicPr preferRelativeResize="0"/>
            <p:nvPr/>
          </p:nvPicPr>
          <p:blipFill rotWithShape="1">
            <a:blip r:embed="rId11">
              <a:alphaModFix/>
            </a:blip>
            <a:srcRect r="4698" b="15131"/>
            <a:stretch/>
          </p:blipFill>
          <p:spPr>
            <a:xfrm flipH="1">
              <a:off x="6928937" y="4343826"/>
              <a:ext cx="955001" cy="198671"/>
            </a:xfrm>
            <a:prstGeom prst="rect">
              <a:avLst/>
            </a:prstGeom>
            <a:noFill/>
            <a:ln>
              <a:noFill/>
            </a:ln>
          </p:spPr>
        </p:pic>
        <p:pic>
          <p:nvPicPr>
            <p:cNvPr id="54" name="Google Shape;3084;p253" descr="Google Shape;1898;p175">
              <a:extLst>
                <a:ext uri="{FF2B5EF4-FFF2-40B4-BE49-F238E27FC236}">
                  <a16:creationId xmlns:a16="http://schemas.microsoft.com/office/drawing/2014/main" id="{4FA1FDC6-3B4A-EC0C-87F4-6107EFC02880}"/>
                </a:ext>
              </a:extLst>
            </p:cNvPr>
            <p:cNvPicPr preferRelativeResize="0"/>
            <p:nvPr/>
          </p:nvPicPr>
          <p:blipFill rotWithShape="1">
            <a:blip r:embed="rId6">
              <a:alphaModFix/>
            </a:blip>
            <a:srcRect/>
            <a:stretch/>
          </p:blipFill>
          <p:spPr>
            <a:xfrm>
              <a:off x="6289827" y="4667387"/>
              <a:ext cx="978991" cy="39362"/>
            </a:xfrm>
            <a:prstGeom prst="rect">
              <a:avLst/>
            </a:prstGeom>
            <a:noFill/>
            <a:ln>
              <a:noFill/>
            </a:ln>
          </p:spPr>
        </p:pic>
        <p:pic>
          <p:nvPicPr>
            <p:cNvPr id="55" name="Google Shape;3085;p253" descr="Google Shape;1899;p175">
              <a:extLst>
                <a:ext uri="{FF2B5EF4-FFF2-40B4-BE49-F238E27FC236}">
                  <a16:creationId xmlns:a16="http://schemas.microsoft.com/office/drawing/2014/main" id="{92070C2D-6369-5686-F8E7-094433780D95}"/>
                </a:ext>
              </a:extLst>
            </p:cNvPr>
            <p:cNvPicPr preferRelativeResize="0"/>
            <p:nvPr/>
          </p:nvPicPr>
          <p:blipFill rotWithShape="1">
            <a:blip r:embed="rId7">
              <a:alphaModFix/>
            </a:blip>
            <a:srcRect/>
            <a:stretch/>
          </p:blipFill>
          <p:spPr>
            <a:xfrm>
              <a:off x="4740815" y="1619533"/>
              <a:ext cx="4171914" cy="3054577"/>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94"/>
        <p:cNvGrpSpPr/>
        <p:nvPr/>
      </p:nvGrpSpPr>
      <p:grpSpPr>
        <a:xfrm>
          <a:off x="0" y="0"/>
          <a:ext cx="0" cy="0"/>
          <a:chOff x="0" y="0"/>
          <a:chExt cx="0" cy="0"/>
        </a:xfrm>
      </p:grpSpPr>
      <p:sp>
        <p:nvSpPr>
          <p:cNvPr id="3095" name="Google Shape;3095;p254"/>
          <p:cNvSpPr txBox="1">
            <a:spLocks noGrp="1"/>
          </p:cNvSpPr>
          <p:nvPr>
            <p:ph type="title"/>
          </p:nvPr>
        </p:nvSpPr>
        <p:spPr>
          <a:xfrm>
            <a:off x="428737" y="1646437"/>
            <a:ext cx="3369900" cy="12243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None/>
            </a:pPr>
            <a:r>
              <a:rPr lang="en" dirty="0"/>
              <a:t>Review your program engagement and cohort mapping </a:t>
            </a:r>
            <a:endParaRPr dirty="0"/>
          </a:p>
        </p:txBody>
      </p:sp>
      <p:sp>
        <p:nvSpPr>
          <p:cNvPr id="3096" name="Google Shape;3096;p254"/>
          <p:cNvSpPr txBox="1">
            <a:spLocks noGrp="1"/>
          </p:cNvSpPr>
          <p:nvPr>
            <p:ph type="body" idx="1"/>
          </p:nvPr>
        </p:nvSpPr>
        <p:spPr>
          <a:xfrm>
            <a:off x="4760075" y="2268635"/>
            <a:ext cx="3837300" cy="1487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solidFill>
                <a:srgbClr val="434343"/>
              </a:solidFill>
            </a:endParaRPr>
          </a:p>
          <a:p>
            <a:pPr marL="0" lvl="0" indent="0" algn="l" rtl="0">
              <a:spcBef>
                <a:spcPts val="0"/>
              </a:spcBef>
              <a:spcAft>
                <a:spcPts val="0"/>
              </a:spcAft>
              <a:buClr>
                <a:srgbClr val="000000"/>
              </a:buClr>
              <a:buSzPts val="1500"/>
              <a:buFont typeface="Arial"/>
              <a:buNone/>
            </a:pPr>
            <a:r>
              <a:rPr lang="en" dirty="0">
                <a:solidFill>
                  <a:srgbClr val="434343"/>
                </a:solidFill>
              </a:rPr>
              <a:t>Now it’s time to sit down with your team and review the mapping collectively to identify gaps.</a:t>
            </a:r>
            <a:endParaRPr dirty="0">
              <a:solidFill>
                <a:srgbClr val="434343"/>
              </a:solidFill>
            </a:endParaRPr>
          </a:p>
          <a:p>
            <a:pPr marL="0" lvl="0" indent="0" algn="l" rtl="0">
              <a:spcBef>
                <a:spcPts val="0"/>
              </a:spcBef>
              <a:spcAft>
                <a:spcPts val="0"/>
              </a:spcAft>
              <a:buNone/>
            </a:pPr>
            <a:endParaRPr dirty="0">
              <a:solidFill>
                <a:srgbClr val="434343"/>
              </a:solidFill>
            </a:endParaRPr>
          </a:p>
          <a:p>
            <a:pPr marL="0" lvl="0" indent="0" algn="l" rtl="0">
              <a:spcBef>
                <a:spcPts val="0"/>
              </a:spcBef>
              <a:spcAft>
                <a:spcPts val="0"/>
              </a:spcAft>
              <a:buClr>
                <a:srgbClr val="000000"/>
              </a:buClr>
              <a:buSzPts val="1500"/>
              <a:buFont typeface="Arial"/>
              <a:buNone/>
            </a:pPr>
            <a:r>
              <a:rPr lang="en" dirty="0">
                <a:solidFill>
                  <a:srgbClr val="434343"/>
                </a:solidFill>
              </a:rPr>
              <a:t>Once your team agrees, move on to the next activity!</a:t>
            </a:r>
            <a:endParaRPr dirty="0">
              <a:solidFill>
                <a:srgbClr val="434343"/>
              </a:solidFill>
            </a:endParaRPr>
          </a:p>
          <a:p>
            <a:pPr marL="0" lvl="0" indent="0" algn="l" rtl="0">
              <a:spcBef>
                <a:spcPts val="0"/>
              </a:spcBef>
              <a:spcAft>
                <a:spcPts val="0"/>
              </a:spcAft>
              <a:buClr>
                <a:srgbClr val="000000"/>
              </a:buClr>
              <a:buSzPts val="1500"/>
              <a:buFont typeface="Arial"/>
              <a:buNone/>
            </a:pPr>
            <a:endParaRPr dirty="0"/>
          </a:p>
          <a:p>
            <a:pPr marL="0" lvl="0" indent="0" algn="l" rtl="0">
              <a:spcBef>
                <a:spcPts val="0"/>
              </a:spcBef>
              <a:spcAft>
                <a:spcPts val="0"/>
              </a:spcAft>
              <a:buClr>
                <a:srgbClr val="000000"/>
              </a:buClr>
              <a:buSzPts val="1500"/>
              <a:buFont typeface="Arial"/>
              <a:buNone/>
            </a:pPr>
            <a:endParaRPr dirty="0"/>
          </a:p>
          <a:p>
            <a:pPr marL="0" lvl="0" indent="0" algn="l" rtl="0">
              <a:spcBef>
                <a:spcPts val="0"/>
              </a:spcBef>
              <a:spcAft>
                <a:spcPts val="0"/>
              </a:spcAft>
              <a:buClr>
                <a:srgbClr val="000000"/>
              </a:buClr>
              <a:buSzPts val="1500"/>
              <a:buFont typeface="Arial"/>
              <a:buNone/>
            </a:pPr>
            <a:endParaRPr dirty="0"/>
          </a:p>
          <a:p>
            <a:pPr marL="0" marR="0" lvl="0" indent="0" algn="l" rtl="0">
              <a:lnSpc>
                <a:spcPct val="100000"/>
              </a:lnSpc>
              <a:spcBef>
                <a:spcPts val="0"/>
              </a:spcBef>
              <a:spcAft>
                <a:spcPts val="0"/>
              </a:spcAft>
              <a:buClr>
                <a:srgbClr val="000000"/>
              </a:buClr>
              <a:buSzPts val="1500"/>
              <a:buFont typeface="Arial"/>
              <a:buNone/>
            </a:pPr>
            <a:endParaRPr dirty="0"/>
          </a:p>
        </p:txBody>
      </p:sp>
      <p:sp>
        <p:nvSpPr>
          <p:cNvPr id="3097" name="Google Shape;3097;p254"/>
          <p:cNvSpPr txBox="1">
            <a:spLocks noGrp="1"/>
          </p:cNvSpPr>
          <p:nvPr>
            <p:ph type="body" idx="2"/>
          </p:nvPr>
        </p:nvSpPr>
        <p:spPr>
          <a:xfrm>
            <a:off x="428737" y="2910608"/>
            <a:ext cx="2785800" cy="507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700"/>
              <a:buNone/>
            </a:pPr>
            <a:r>
              <a:rPr lang="en" dirty="0"/>
              <a:t>Get feedback before moving on</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01"/>
        <p:cNvGrpSpPr/>
        <p:nvPr/>
      </p:nvGrpSpPr>
      <p:grpSpPr>
        <a:xfrm>
          <a:off x="0" y="0"/>
          <a:ext cx="0" cy="0"/>
          <a:chOff x="0" y="0"/>
          <a:chExt cx="0" cy="0"/>
        </a:xfrm>
      </p:grpSpPr>
      <p:sp>
        <p:nvSpPr>
          <p:cNvPr id="5" name="Google Shape;2914;p240">
            <a:extLst>
              <a:ext uri="{FF2B5EF4-FFF2-40B4-BE49-F238E27FC236}">
                <a16:creationId xmlns:a16="http://schemas.microsoft.com/office/drawing/2014/main" id="{53B0D261-0E6B-F9A8-F871-EDE76563F15A}"/>
              </a:ext>
            </a:extLst>
          </p:cNvPr>
          <p:cNvSpPr txBox="1">
            <a:spLocks/>
          </p:cNvSpPr>
          <p:nvPr/>
        </p:nvSpPr>
        <p:spPr>
          <a:xfrm>
            <a:off x="428737" y="1894298"/>
            <a:ext cx="3369900" cy="12243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100"/>
              <a:buFont typeface="Arial"/>
              <a:buNone/>
              <a:defRPr sz="2400" b="1" i="0" u="none" strike="noStrike" cap="none">
                <a:solidFill>
                  <a:schemeClr val="accent1"/>
                </a:solidFill>
                <a:latin typeface="Salesforce Sans"/>
                <a:ea typeface="Salesforce Sans"/>
                <a:cs typeface="Salesforce Sans"/>
                <a:sym typeface="Salesforce Sans"/>
              </a:defRPr>
            </a:lvl1pPr>
            <a:lvl2pPr marR="0" lvl="1"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2pPr>
            <a:lvl3pPr marR="0" lvl="2"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3pPr>
            <a:lvl4pPr marR="0" lvl="3"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4pPr>
            <a:lvl5pPr marR="0" lvl="4"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5pPr>
            <a:lvl6pPr marR="0" lvl="5"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6pPr>
            <a:lvl7pPr marR="0" lvl="6"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7pPr>
            <a:lvl8pPr marR="0" lvl="7"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8pPr>
            <a:lvl9pPr marR="0" lvl="8"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9pPr>
          </a:lstStyle>
          <a:p>
            <a:r>
              <a:rPr lang="en-US" dirty="0"/>
              <a:t>Capture Your Service Deliveries</a:t>
            </a:r>
          </a:p>
        </p:txBody>
      </p:sp>
      <p:sp>
        <p:nvSpPr>
          <p:cNvPr id="6" name="Google Shape;2916;p240">
            <a:extLst>
              <a:ext uri="{FF2B5EF4-FFF2-40B4-BE49-F238E27FC236}">
                <a16:creationId xmlns:a16="http://schemas.microsoft.com/office/drawing/2014/main" id="{6F26C21A-93AB-B8A1-5BB4-F5CB9D92738A}"/>
              </a:ext>
            </a:extLst>
          </p:cNvPr>
          <p:cNvSpPr txBox="1">
            <a:spLocks/>
          </p:cNvSpPr>
          <p:nvPr/>
        </p:nvSpPr>
        <p:spPr>
          <a:xfrm>
            <a:off x="434640" y="2191060"/>
            <a:ext cx="3370818" cy="28669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accent1"/>
              </a:buClr>
              <a:buSzPts val="1700"/>
              <a:buFont typeface="Arial"/>
              <a:buNone/>
              <a:defRPr sz="1700" b="0" i="0" u="none" strike="noStrike" cap="none">
                <a:solidFill>
                  <a:schemeClr val="accent1"/>
                </a:solidFill>
                <a:latin typeface="Salesforce Sans"/>
                <a:ea typeface="Salesforce Sans"/>
                <a:cs typeface="Salesforce Sans"/>
                <a:sym typeface="Salesforce Sans"/>
              </a:defRPr>
            </a:lvl1pPr>
            <a:lvl2pPr marL="914400" marR="0" lvl="1" indent="-317500" algn="l" rtl="0">
              <a:lnSpc>
                <a:spcPct val="100000"/>
              </a:lnSpc>
              <a:spcBef>
                <a:spcPts val="200"/>
              </a:spcBef>
              <a:spcAft>
                <a:spcPts val="0"/>
              </a:spcAft>
              <a:buClr>
                <a:schemeClr val="accent1"/>
              </a:buClr>
              <a:buSzPts val="1400"/>
              <a:buFont typeface="Arial"/>
              <a:buChar char="•"/>
              <a:defRPr sz="1400" b="0" i="0" u="none" strike="noStrike" cap="none">
                <a:solidFill>
                  <a:schemeClr val="accent1"/>
                </a:solidFill>
                <a:latin typeface="Salesforce Sans"/>
                <a:ea typeface="Salesforce Sans"/>
                <a:cs typeface="Salesforce Sans"/>
                <a:sym typeface="Salesforce Sans"/>
              </a:defRPr>
            </a:lvl2pPr>
            <a:lvl3pPr marL="1371600" marR="0" lvl="2" indent="-317500" algn="l" rtl="0">
              <a:lnSpc>
                <a:spcPct val="100000"/>
              </a:lnSpc>
              <a:spcBef>
                <a:spcPts val="500"/>
              </a:spcBef>
              <a:spcAft>
                <a:spcPts val="0"/>
              </a:spcAft>
              <a:buClr>
                <a:schemeClr val="accent1"/>
              </a:buClr>
              <a:buSzPts val="1400"/>
              <a:buFont typeface="Arial"/>
              <a:buChar char="•"/>
              <a:defRPr sz="1200" b="0" i="0" u="none" strike="noStrike" cap="none">
                <a:solidFill>
                  <a:schemeClr val="accent1"/>
                </a:solidFill>
                <a:latin typeface="Salesforce Sans"/>
                <a:ea typeface="Salesforce Sans"/>
                <a:cs typeface="Salesforce Sans"/>
                <a:sym typeface="Salesforce Sans"/>
              </a:defRPr>
            </a:lvl3pPr>
            <a:lvl4pPr marL="1828800" marR="0" lvl="3" indent="-317500" algn="l" rtl="0">
              <a:lnSpc>
                <a:spcPct val="100000"/>
              </a:lnSpc>
              <a:spcBef>
                <a:spcPts val="500"/>
              </a:spcBef>
              <a:spcAft>
                <a:spcPts val="0"/>
              </a:spcAft>
              <a:buClr>
                <a:schemeClr val="accent1"/>
              </a:buClr>
              <a:buSzPts val="1400"/>
              <a:buFont typeface="Arial"/>
              <a:buChar char="•"/>
              <a:defRPr sz="1100" b="0" i="0" u="none" strike="noStrike" cap="none">
                <a:solidFill>
                  <a:schemeClr val="accent1"/>
                </a:solidFill>
                <a:latin typeface="Salesforce Sans"/>
                <a:ea typeface="Salesforce Sans"/>
                <a:cs typeface="Salesforce Sans"/>
                <a:sym typeface="Salesforce Sans"/>
              </a:defRPr>
            </a:lvl4pPr>
            <a:lvl5pPr marL="2286000" marR="0" lvl="4" indent="-228600" algn="l" rtl="0">
              <a:lnSpc>
                <a:spcPct val="100000"/>
              </a:lnSpc>
              <a:spcBef>
                <a:spcPts val="500"/>
              </a:spcBef>
              <a:spcAft>
                <a:spcPts val="0"/>
              </a:spcAft>
              <a:buClr>
                <a:schemeClr val="accent1"/>
              </a:buClr>
              <a:buSzPts val="1100"/>
              <a:buFont typeface="Arial"/>
              <a:buNone/>
              <a:defRPr sz="1500" b="1" i="0" u="none" strike="noStrike" cap="none">
                <a:solidFill>
                  <a:schemeClr val="accent1"/>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accent1"/>
              </a:buClr>
              <a:buSzPts val="1400"/>
              <a:buFont typeface="Arial"/>
              <a:buChar char="•"/>
              <a:defRPr sz="1500" b="0" i="0" u="none" strike="noStrike" cap="none">
                <a:solidFill>
                  <a:schemeClr val="accent1"/>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accent1"/>
              </a:buClr>
              <a:buSzPts val="1400"/>
              <a:buFont typeface="Arial"/>
              <a:buChar char="•"/>
              <a:defRPr sz="1500" b="0" i="0" u="none" strike="noStrike" cap="none">
                <a:solidFill>
                  <a:schemeClr val="accent1"/>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accent1"/>
              </a:buClr>
              <a:buSzPts val="1400"/>
              <a:buFont typeface="Arial"/>
              <a:buChar char="•"/>
              <a:defRPr sz="1500" b="0" i="0" u="none" strike="noStrike" cap="none">
                <a:solidFill>
                  <a:schemeClr val="accent1"/>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accent1"/>
              </a:buClr>
              <a:buSzPts val="1400"/>
              <a:buFont typeface="Arial"/>
              <a:buChar char="•"/>
              <a:defRPr sz="1500" b="0" i="0" u="none" strike="noStrike" cap="none">
                <a:solidFill>
                  <a:schemeClr val="accent1"/>
                </a:solidFill>
                <a:latin typeface="Salesforce Sans"/>
                <a:ea typeface="Salesforce Sans"/>
                <a:cs typeface="Salesforce Sans"/>
                <a:sym typeface="Salesforce Sans"/>
              </a:defRPr>
            </a:lvl9pPr>
          </a:lstStyle>
          <a:p>
            <a:pPr marL="0" indent="0"/>
            <a:r>
              <a:rPr lang="en-US" dirty="0"/>
              <a:t>Part 3</a:t>
            </a:r>
          </a:p>
        </p:txBody>
      </p:sp>
      <p:sp>
        <p:nvSpPr>
          <p:cNvPr id="7" name="Google Shape;2726;p225">
            <a:extLst>
              <a:ext uri="{FF2B5EF4-FFF2-40B4-BE49-F238E27FC236}">
                <a16:creationId xmlns:a16="http://schemas.microsoft.com/office/drawing/2014/main" id="{C9CD69DB-3AAD-1BE7-41DB-C207A3F852EB}"/>
              </a:ext>
            </a:extLst>
          </p:cNvPr>
          <p:cNvSpPr txBox="1">
            <a:spLocks/>
          </p:cNvSpPr>
          <p:nvPr/>
        </p:nvSpPr>
        <p:spPr>
          <a:xfrm>
            <a:off x="4877963" y="2015250"/>
            <a:ext cx="3837300" cy="1298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Salesforce Sans"/>
                <a:ea typeface="Salesforce Sans"/>
                <a:cs typeface="Salesforce Sans"/>
                <a:sym typeface="Salesforce Sans"/>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l" rtl="0">
              <a:lnSpc>
                <a:spcPct val="100000"/>
              </a:lnSpc>
              <a:spcBef>
                <a:spcPts val="5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l" rtl="0">
              <a:lnSpc>
                <a:spcPct val="100000"/>
              </a:lnSpc>
              <a:spcBef>
                <a:spcPts val="5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28600" algn="l" rtl="0">
              <a:lnSpc>
                <a:spcPct val="100000"/>
              </a:lnSpc>
              <a:spcBef>
                <a:spcPts val="500"/>
              </a:spcBef>
              <a:spcAft>
                <a:spcPts val="0"/>
              </a:spcAft>
              <a:buClr>
                <a:schemeClr val="dk2"/>
              </a:buClr>
              <a:buSzPts val="11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indent="0">
              <a:spcBef>
                <a:spcPts val="0"/>
              </a:spcBef>
            </a:pPr>
            <a:r>
              <a:rPr lang="en-US" b="1" dirty="0">
                <a:solidFill>
                  <a:srgbClr val="434343"/>
                </a:solidFill>
                <a:latin typeface="Salesforce Sans" panose="020B0505020202020203" pitchFamily="34" charset="77"/>
              </a:rPr>
              <a:t>Learning Objectives:</a:t>
            </a:r>
            <a:endParaRPr lang="en-US" dirty="0">
              <a:solidFill>
                <a:srgbClr val="434343"/>
              </a:solidFill>
            </a:endParaRPr>
          </a:p>
          <a:p>
            <a:pPr marL="139700" lvl="1" indent="-139700">
              <a:spcBef>
                <a:spcPts val="900"/>
              </a:spcBef>
            </a:pPr>
            <a:r>
              <a:rPr lang="en-US" dirty="0">
                <a:solidFill>
                  <a:srgbClr val="434343"/>
                </a:solidFill>
              </a:rPr>
              <a:t>Understand the different ways a service delivery record is created.</a:t>
            </a:r>
          </a:p>
          <a:p>
            <a:pPr marL="139700" lvl="1" indent="-139700">
              <a:spcBef>
                <a:spcPts val="400"/>
              </a:spcBef>
            </a:pPr>
            <a:r>
              <a:rPr lang="en-US" dirty="0">
                <a:solidFill>
                  <a:srgbClr val="434343"/>
                </a:solidFill>
              </a:rPr>
              <a:t>Apply the right service delivery creation method for different situations.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08"/>
        <p:cNvGrpSpPr/>
        <p:nvPr/>
      </p:nvGrpSpPr>
      <p:grpSpPr>
        <a:xfrm>
          <a:off x="0" y="0"/>
          <a:ext cx="0" cy="0"/>
          <a:chOff x="0" y="0"/>
          <a:chExt cx="0" cy="0"/>
        </a:xfrm>
      </p:grpSpPr>
      <p:sp>
        <p:nvSpPr>
          <p:cNvPr id="3111" name="Google Shape;3111;p256"/>
          <p:cNvSpPr txBox="1">
            <a:spLocks noGrp="1"/>
          </p:cNvSpPr>
          <p:nvPr>
            <p:ph type="body" idx="1"/>
          </p:nvPr>
        </p:nvSpPr>
        <p:spPr>
          <a:xfrm>
            <a:off x="428737" y="912175"/>
            <a:ext cx="8287788" cy="1327500"/>
          </a:xfrm>
          <a:prstGeom prst="rect">
            <a:avLst/>
          </a:prstGeom>
        </p:spPr>
        <p:txBody>
          <a:bodyPr spcFirstLastPara="1" wrap="square" lIns="0" tIns="0" rIns="0" bIns="0" anchor="t" anchorCtr="0">
            <a:noAutofit/>
          </a:bodyPr>
          <a:lstStyle/>
          <a:p>
            <a:pPr marL="0" marR="0" lvl="0" indent="0" algn="l" rtl="0">
              <a:lnSpc>
                <a:spcPct val="100000"/>
              </a:lnSpc>
              <a:spcBef>
                <a:spcPts val="800"/>
              </a:spcBef>
              <a:spcAft>
                <a:spcPts val="0"/>
              </a:spcAft>
              <a:buNone/>
            </a:pPr>
            <a:r>
              <a:rPr lang="en" dirty="0"/>
              <a:t>Service delivery records represent a specific instance of a service activity, including the recipient of the service, when they received the service, and how much was delivered. </a:t>
            </a:r>
            <a:endParaRPr dirty="0"/>
          </a:p>
          <a:p>
            <a:pPr marL="0" marR="0" lvl="0" indent="0" algn="l" rtl="0">
              <a:lnSpc>
                <a:spcPct val="100000"/>
              </a:lnSpc>
              <a:spcBef>
                <a:spcPts val="800"/>
              </a:spcBef>
              <a:spcAft>
                <a:spcPts val="0"/>
              </a:spcAft>
              <a:buNone/>
            </a:pPr>
            <a:r>
              <a:rPr lang="en" dirty="0"/>
              <a:t>These records can be viewed on program engagement and participant (contact, account, etc.) records.</a:t>
            </a:r>
            <a:endParaRPr sz="1000" dirty="0">
              <a:solidFill>
                <a:srgbClr val="000000"/>
              </a:solidFill>
              <a:latin typeface="Proxima Nova"/>
              <a:ea typeface="Proxima Nova"/>
              <a:cs typeface="Proxima Nova"/>
              <a:sym typeface="Proxima Nova"/>
            </a:endParaRPr>
          </a:p>
        </p:txBody>
      </p:sp>
      <p:sp>
        <p:nvSpPr>
          <p:cNvPr id="5" name="Title 4">
            <a:extLst>
              <a:ext uri="{FF2B5EF4-FFF2-40B4-BE49-F238E27FC236}">
                <a16:creationId xmlns:a16="http://schemas.microsoft.com/office/drawing/2014/main" id="{CFC11570-DFBC-61E3-80EB-0C552F1D1C8C}"/>
              </a:ext>
            </a:extLst>
          </p:cNvPr>
          <p:cNvSpPr>
            <a:spLocks noGrp="1"/>
          </p:cNvSpPr>
          <p:nvPr>
            <p:ph type="title"/>
          </p:nvPr>
        </p:nvSpPr>
        <p:spPr/>
        <p:txBody>
          <a:bodyPr/>
          <a:lstStyle/>
          <a:p>
            <a:r>
              <a:rPr lang="en" dirty="0"/>
              <a:t>What is a service delivery?</a:t>
            </a:r>
            <a:endParaRPr lang="en-US" dirty="0"/>
          </a:p>
        </p:txBody>
      </p:sp>
      <p:grpSp>
        <p:nvGrpSpPr>
          <p:cNvPr id="7" name="Group 6">
            <a:extLst>
              <a:ext uri="{FF2B5EF4-FFF2-40B4-BE49-F238E27FC236}">
                <a16:creationId xmlns:a16="http://schemas.microsoft.com/office/drawing/2014/main" id="{4D2BC742-499D-D8A9-055F-AAB62DFF6234}"/>
              </a:ext>
            </a:extLst>
          </p:cNvPr>
          <p:cNvGrpSpPr/>
          <p:nvPr/>
        </p:nvGrpSpPr>
        <p:grpSpPr>
          <a:xfrm>
            <a:off x="1879377" y="2297733"/>
            <a:ext cx="5124078" cy="2240738"/>
            <a:chOff x="1436913" y="2352582"/>
            <a:chExt cx="5124078" cy="2240738"/>
          </a:xfrm>
        </p:grpSpPr>
        <p:sp>
          <p:nvSpPr>
            <p:cNvPr id="18" name="Google Shape;2743;p227">
              <a:extLst>
                <a:ext uri="{FF2B5EF4-FFF2-40B4-BE49-F238E27FC236}">
                  <a16:creationId xmlns:a16="http://schemas.microsoft.com/office/drawing/2014/main" id="{094EF6CC-1F08-0F70-F59E-9B3E2A1B8438}"/>
                </a:ext>
              </a:extLst>
            </p:cNvPr>
            <p:cNvSpPr/>
            <p:nvPr/>
          </p:nvSpPr>
          <p:spPr>
            <a:xfrm>
              <a:off x="3433630" y="2713448"/>
              <a:ext cx="1891806" cy="1871241"/>
            </a:xfrm>
            <a:prstGeom prst="ellipse">
              <a:avLst/>
            </a:prstGeom>
            <a:solidFill>
              <a:srgbClr val="92D050">
                <a:alpha val="36992"/>
              </a:srgbClr>
            </a:solidFill>
            <a:ln>
              <a:noFill/>
            </a:ln>
          </p:spPr>
          <p:txBody>
            <a:bodyPr spcFirstLastPara="1" wrap="square" lIns="68575" tIns="34275" rIns="68575" bIns="34275" anchor="ctr" anchorCtr="0">
              <a:noAutofit/>
            </a:bodyPr>
            <a:lstStyle/>
            <a:p>
              <a:pPr>
                <a:buSzPts val="900"/>
              </a:pPr>
              <a:endParaRPr sz="900" dirty="0">
                <a:solidFill>
                  <a:schemeClr val="dk1"/>
                </a:solidFill>
                <a:latin typeface="Salesforce Sans"/>
              </a:endParaRPr>
            </a:p>
          </p:txBody>
        </p:sp>
        <p:sp>
          <p:nvSpPr>
            <p:cNvPr id="19" name="Google Shape;2744;p227">
              <a:extLst>
                <a:ext uri="{FF2B5EF4-FFF2-40B4-BE49-F238E27FC236}">
                  <a16:creationId xmlns:a16="http://schemas.microsoft.com/office/drawing/2014/main" id="{4E5110B3-3FE9-3672-AC58-E683F195027C}"/>
                </a:ext>
              </a:extLst>
            </p:cNvPr>
            <p:cNvSpPr txBox="1"/>
            <p:nvPr/>
          </p:nvSpPr>
          <p:spPr>
            <a:xfrm>
              <a:off x="3835910" y="3249193"/>
              <a:ext cx="1075285" cy="35391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dirty="0">
                  <a:solidFill>
                    <a:schemeClr val="accent1"/>
                  </a:solidFill>
                  <a:latin typeface="Salesforce Sans" panose="020B0505020202020203" pitchFamily="34" charset="77"/>
                  <a:ea typeface="Proxima Nova"/>
                  <a:cs typeface="Proxima Nova"/>
                  <a:sym typeface="Proxima Nova"/>
                </a:rPr>
                <a:t>Service</a:t>
              </a:r>
              <a:endParaRPr sz="1100" b="1" dirty="0">
                <a:solidFill>
                  <a:schemeClr val="accent1"/>
                </a:solidFill>
                <a:latin typeface="Salesforce Sans" panose="020B0505020202020203" pitchFamily="34" charset="77"/>
                <a:ea typeface="Proxima Nova"/>
                <a:cs typeface="Proxima Nova"/>
                <a:sym typeface="Proxima Nova"/>
              </a:endParaRPr>
            </a:p>
          </p:txBody>
        </p:sp>
        <p:sp>
          <p:nvSpPr>
            <p:cNvPr id="22" name="Google Shape;2743;p227">
              <a:extLst>
                <a:ext uri="{FF2B5EF4-FFF2-40B4-BE49-F238E27FC236}">
                  <a16:creationId xmlns:a16="http://schemas.microsoft.com/office/drawing/2014/main" id="{514006A3-C841-DE8B-F771-93EF354CCDBA}"/>
                </a:ext>
              </a:extLst>
            </p:cNvPr>
            <p:cNvSpPr/>
            <p:nvPr/>
          </p:nvSpPr>
          <p:spPr>
            <a:xfrm>
              <a:off x="1436913" y="2352582"/>
              <a:ext cx="2262585" cy="2237990"/>
            </a:xfrm>
            <a:prstGeom prst="ellipse">
              <a:avLst/>
            </a:prstGeom>
            <a:solidFill>
              <a:schemeClr val="bg2">
                <a:lumMod val="20000"/>
                <a:lumOff val="80000"/>
                <a:alpha val="57000"/>
              </a:schemeClr>
            </a:solidFill>
            <a:ln>
              <a:noFill/>
            </a:ln>
          </p:spPr>
          <p:txBody>
            <a:bodyPr spcFirstLastPara="1" wrap="square" lIns="68575" tIns="34275" rIns="68575" bIns="34275" anchor="ctr" anchorCtr="0">
              <a:noAutofit/>
            </a:bodyPr>
            <a:lstStyle/>
            <a:p>
              <a:pPr>
                <a:buSzPts val="900"/>
              </a:pPr>
              <a:endParaRPr sz="900" dirty="0">
                <a:solidFill>
                  <a:schemeClr val="dk1"/>
                </a:solidFill>
                <a:latin typeface="Salesforce Sans"/>
              </a:endParaRPr>
            </a:p>
          </p:txBody>
        </p:sp>
        <p:sp>
          <p:nvSpPr>
            <p:cNvPr id="23" name="Google Shape;2744;p227">
              <a:extLst>
                <a:ext uri="{FF2B5EF4-FFF2-40B4-BE49-F238E27FC236}">
                  <a16:creationId xmlns:a16="http://schemas.microsoft.com/office/drawing/2014/main" id="{2E59F44B-C731-B5B1-FE9C-A26192C80BC2}"/>
                </a:ext>
              </a:extLst>
            </p:cNvPr>
            <p:cNvSpPr txBox="1"/>
            <p:nvPr/>
          </p:nvSpPr>
          <p:spPr>
            <a:xfrm>
              <a:off x="1873852" y="2986506"/>
              <a:ext cx="1414633" cy="35391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solidFill>
                    <a:schemeClr val="accent1"/>
                  </a:solidFill>
                  <a:latin typeface="Salesforce Sans" panose="020B0505020202020203" pitchFamily="34" charset="77"/>
                  <a:ea typeface="Proxima Nova"/>
                  <a:cs typeface="Proxima Nova"/>
                  <a:sym typeface="Proxima Nova"/>
                </a:rPr>
                <a:t>Program</a:t>
              </a:r>
              <a:endParaRPr sz="1100" b="1" dirty="0">
                <a:solidFill>
                  <a:schemeClr val="accent1"/>
                </a:solidFill>
                <a:latin typeface="Salesforce Sans" panose="020B0505020202020203" pitchFamily="34" charset="77"/>
                <a:ea typeface="Proxima Nova"/>
                <a:cs typeface="Proxima Nova"/>
                <a:sym typeface="Proxima Nova"/>
              </a:endParaRPr>
            </a:p>
          </p:txBody>
        </p:sp>
        <p:sp>
          <p:nvSpPr>
            <p:cNvPr id="24" name="Google Shape;2743;p227">
              <a:extLst>
                <a:ext uri="{FF2B5EF4-FFF2-40B4-BE49-F238E27FC236}">
                  <a16:creationId xmlns:a16="http://schemas.microsoft.com/office/drawing/2014/main" id="{F58200FC-4896-4095-2EE9-F7A56421616D}"/>
                </a:ext>
              </a:extLst>
            </p:cNvPr>
            <p:cNvSpPr/>
            <p:nvPr/>
          </p:nvSpPr>
          <p:spPr>
            <a:xfrm>
              <a:off x="5123650" y="3194065"/>
              <a:ext cx="1414633" cy="1399255"/>
            </a:xfrm>
            <a:prstGeom prst="ellipse">
              <a:avLst/>
            </a:prstGeom>
            <a:solidFill>
              <a:srgbClr val="E4E6F6">
                <a:alpha val="64625"/>
              </a:srgbClr>
            </a:solidFill>
            <a:ln>
              <a:noFill/>
            </a:ln>
          </p:spPr>
          <p:txBody>
            <a:bodyPr spcFirstLastPara="1" wrap="square" lIns="68575" tIns="34275" rIns="68575" bIns="34275" anchor="ctr" anchorCtr="0">
              <a:noAutofit/>
            </a:bodyPr>
            <a:lstStyle/>
            <a:p>
              <a:pPr>
                <a:buSzPts val="900"/>
              </a:pPr>
              <a:endParaRPr sz="900" dirty="0">
                <a:solidFill>
                  <a:schemeClr val="dk1"/>
                </a:solidFill>
                <a:latin typeface="Salesforce Sans"/>
              </a:endParaRPr>
            </a:p>
          </p:txBody>
        </p:sp>
        <p:sp>
          <p:nvSpPr>
            <p:cNvPr id="25" name="Google Shape;2744;p227">
              <a:extLst>
                <a:ext uri="{FF2B5EF4-FFF2-40B4-BE49-F238E27FC236}">
                  <a16:creationId xmlns:a16="http://schemas.microsoft.com/office/drawing/2014/main" id="{5FCBC6DB-7781-F45C-97D8-46A50338DB15}"/>
                </a:ext>
              </a:extLst>
            </p:cNvPr>
            <p:cNvSpPr txBox="1"/>
            <p:nvPr/>
          </p:nvSpPr>
          <p:spPr>
            <a:xfrm>
              <a:off x="5456011" y="3331210"/>
              <a:ext cx="804063" cy="52319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dirty="0">
                  <a:solidFill>
                    <a:schemeClr val="accent1"/>
                  </a:solidFill>
                  <a:latin typeface="Salesforce Sans" panose="020B0505020202020203" pitchFamily="34" charset="77"/>
                  <a:ea typeface="Proxima Nova"/>
                  <a:cs typeface="Proxima Nova"/>
                  <a:sym typeface="Proxima Nova"/>
                </a:rPr>
                <a:t>Service Delivery</a:t>
              </a:r>
              <a:endParaRPr sz="1100" b="1" dirty="0">
                <a:solidFill>
                  <a:schemeClr val="accent1"/>
                </a:solidFill>
                <a:latin typeface="Salesforce Sans" panose="020B0505020202020203" pitchFamily="34" charset="77"/>
                <a:ea typeface="Proxima Nova"/>
                <a:cs typeface="Proxima Nova"/>
                <a:sym typeface="Proxima Nova"/>
              </a:endParaRPr>
            </a:p>
          </p:txBody>
        </p:sp>
        <p:sp>
          <p:nvSpPr>
            <p:cNvPr id="26" name="Google Shape;2744;p227">
              <a:extLst>
                <a:ext uri="{FF2B5EF4-FFF2-40B4-BE49-F238E27FC236}">
                  <a16:creationId xmlns:a16="http://schemas.microsoft.com/office/drawing/2014/main" id="{2A923AE8-D0D1-AF8F-13D7-6B0DB5754AA5}"/>
                </a:ext>
              </a:extLst>
            </p:cNvPr>
            <p:cNvSpPr txBox="1"/>
            <p:nvPr/>
          </p:nvSpPr>
          <p:spPr>
            <a:xfrm>
              <a:off x="1858901" y="3219732"/>
              <a:ext cx="1414633" cy="692467"/>
            </a:xfrm>
            <a:prstGeom prst="rect">
              <a:avLst/>
            </a:prstGeom>
            <a:noFill/>
            <a:ln>
              <a:noFill/>
            </a:ln>
          </p:spPr>
          <p:txBody>
            <a:bodyPr spcFirstLastPara="1" wrap="square" lIns="91425" tIns="91425" rIns="91425" bIns="91425" anchor="t" anchorCtr="0">
              <a:spAutoFit/>
            </a:bodyPr>
            <a:lstStyle/>
            <a:p>
              <a:pPr lvl="0" algn="ctr"/>
              <a:r>
                <a:rPr lang="en-US" sz="1100" dirty="0">
                  <a:solidFill>
                    <a:schemeClr val="accent1"/>
                  </a:solidFill>
                  <a:latin typeface="Salesforce Sans" panose="020B0505020202020203" pitchFamily="34" charset="77"/>
                  <a:ea typeface="Proxima Nova"/>
                  <a:cs typeface="Proxima Nova"/>
                  <a:sym typeface="Proxima Nova"/>
                </a:rPr>
                <a:t>Housing Assistance Program</a:t>
              </a:r>
            </a:p>
          </p:txBody>
        </p:sp>
        <p:sp>
          <p:nvSpPr>
            <p:cNvPr id="27" name="Google Shape;2744;p227">
              <a:extLst>
                <a:ext uri="{FF2B5EF4-FFF2-40B4-BE49-F238E27FC236}">
                  <a16:creationId xmlns:a16="http://schemas.microsoft.com/office/drawing/2014/main" id="{53091195-074B-AFCD-1CFC-AD74322438C2}"/>
                </a:ext>
              </a:extLst>
            </p:cNvPr>
            <p:cNvSpPr txBox="1"/>
            <p:nvPr/>
          </p:nvSpPr>
          <p:spPr>
            <a:xfrm>
              <a:off x="3687268" y="3488250"/>
              <a:ext cx="1414633" cy="523190"/>
            </a:xfrm>
            <a:prstGeom prst="rect">
              <a:avLst/>
            </a:prstGeom>
            <a:noFill/>
            <a:ln>
              <a:noFill/>
            </a:ln>
          </p:spPr>
          <p:txBody>
            <a:bodyPr spcFirstLastPara="1" wrap="square" lIns="91425" tIns="91425" rIns="91425" bIns="91425" anchor="t" anchorCtr="0">
              <a:spAutoFit/>
            </a:bodyPr>
            <a:lstStyle/>
            <a:p>
              <a:pPr lvl="0" algn="ctr"/>
              <a:r>
                <a:rPr lang="en-US" sz="1100" dirty="0">
                  <a:solidFill>
                    <a:schemeClr val="accent1"/>
                  </a:solidFill>
                  <a:latin typeface="Salesforce Sans" panose="020B0505020202020203" pitchFamily="34" charset="77"/>
                  <a:ea typeface="Proxima Nova"/>
                  <a:cs typeface="Proxima Nova"/>
                  <a:sym typeface="Proxima Nova"/>
                </a:rPr>
                <a:t>Monthly Rent Subsidy</a:t>
              </a:r>
            </a:p>
          </p:txBody>
        </p:sp>
        <p:sp>
          <p:nvSpPr>
            <p:cNvPr id="28" name="Google Shape;2744;p227">
              <a:extLst>
                <a:ext uri="{FF2B5EF4-FFF2-40B4-BE49-F238E27FC236}">
                  <a16:creationId xmlns:a16="http://schemas.microsoft.com/office/drawing/2014/main" id="{1040A720-7287-2D98-7022-1181A683A0F8}"/>
                </a:ext>
              </a:extLst>
            </p:cNvPr>
            <p:cNvSpPr txBox="1"/>
            <p:nvPr/>
          </p:nvSpPr>
          <p:spPr>
            <a:xfrm>
              <a:off x="5146358" y="3742497"/>
              <a:ext cx="1414633" cy="692467"/>
            </a:xfrm>
            <a:prstGeom prst="rect">
              <a:avLst/>
            </a:prstGeom>
            <a:noFill/>
            <a:ln>
              <a:noFill/>
            </a:ln>
          </p:spPr>
          <p:txBody>
            <a:bodyPr spcFirstLastPara="1" wrap="square" lIns="91425" tIns="91425" rIns="91425" bIns="91425" anchor="t" anchorCtr="0">
              <a:spAutoFit/>
            </a:bodyPr>
            <a:lstStyle/>
            <a:p>
              <a:pPr lvl="0" algn="ctr"/>
              <a:r>
                <a:rPr lang="en-US" sz="1100" dirty="0">
                  <a:solidFill>
                    <a:schemeClr val="accent1"/>
                  </a:solidFill>
                  <a:latin typeface="Salesforce Sans" panose="020B0505020202020203" pitchFamily="34" charset="77"/>
                  <a:ea typeface="Proxima Nova"/>
                  <a:cs typeface="Proxima Nova"/>
                  <a:sym typeface="Proxima Nova"/>
                </a:rPr>
                <a:t>Tim's Feb 2022 Monthly Rent Subsidy</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24"/>
        <p:cNvGrpSpPr/>
        <p:nvPr/>
      </p:nvGrpSpPr>
      <p:grpSpPr>
        <a:xfrm>
          <a:off x="0" y="0"/>
          <a:ext cx="0" cy="0"/>
          <a:chOff x="0" y="0"/>
          <a:chExt cx="0" cy="0"/>
        </a:xfrm>
      </p:grpSpPr>
      <p:sp>
        <p:nvSpPr>
          <p:cNvPr id="19" name="Google Shape;2704;p222">
            <a:extLst>
              <a:ext uri="{FF2B5EF4-FFF2-40B4-BE49-F238E27FC236}">
                <a16:creationId xmlns:a16="http://schemas.microsoft.com/office/drawing/2014/main" id="{C811494B-DF18-A8C8-C819-D752BE738187}"/>
              </a:ext>
            </a:extLst>
          </p:cNvPr>
          <p:cNvSpPr txBox="1">
            <a:spLocks/>
          </p:cNvSpPr>
          <p:nvPr/>
        </p:nvSpPr>
        <p:spPr>
          <a:xfrm>
            <a:off x="428737" y="47628"/>
            <a:ext cx="7717200" cy="7425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100"/>
              <a:buFont typeface="Arial"/>
              <a:buNone/>
              <a:defRPr sz="2400" b="1" i="0" u="none" strike="noStrike" cap="none">
                <a:solidFill>
                  <a:schemeClr val="accent1"/>
                </a:solidFill>
                <a:latin typeface="Salesforce Sans"/>
                <a:ea typeface="Salesforce Sans"/>
                <a:cs typeface="Salesforce Sans"/>
                <a:sym typeface="Salesforce Sans"/>
              </a:defRPr>
            </a:lvl1pPr>
            <a:lvl2pPr marR="0" lvl="1"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2pPr>
            <a:lvl3pPr marR="0" lvl="2"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3pPr>
            <a:lvl4pPr marR="0" lvl="3"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4pPr>
            <a:lvl5pPr marR="0" lvl="4"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5pPr>
            <a:lvl6pPr marR="0" lvl="5"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6pPr>
            <a:lvl7pPr marR="0" lvl="6"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7pPr>
            <a:lvl8pPr marR="0" lvl="7"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8pPr>
            <a:lvl9pPr marR="0" lvl="8"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9pPr>
          </a:lstStyle>
          <a:p>
            <a:r>
              <a:rPr lang="en" dirty="0">
                <a:solidFill>
                  <a:srgbClr val="032D60"/>
                </a:solidFill>
              </a:rPr>
              <a:t>Service Delivery Scenarios</a:t>
            </a:r>
            <a:endParaRPr lang="en-US" dirty="0"/>
          </a:p>
        </p:txBody>
      </p:sp>
      <p:sp>
        <p:nvSpPr>
          <p:cNvPr id="20" name="Google Shape;2705;p222">
            <a:extLst>
              <a:ext uri="{FF2B5EF4-FFF2-40B4-BE49-F238E27FC236}">
                <a16:creationId xmlns:a16="http://schemas.microsoft.com/office/drawing/2014/main" id="{C807DA9F-31A1-5EE3-EEF5-40E4BD9124DF}"/>
              </a:ext>
            </a:extLst>
          </p:cNvPr>
          <p:cNvSpPr txBox="1">
            <a:spLocks/>
          </p:cNvSpPr>
          <p:nvPr/>
        </p:nvSpPr>
        <p:spPr>
          <a:xfrm>
            <a:off x="428740" y="822884"/>
            <a:ext cx="8286600" cy="254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7F7F7F"/>
              </a:buClr>
              <a:buSzPts val="1700"/>
              <a:buFont typeface="Arial"/>
              <a:buNone/>
              <a:defRPr sz="1700" b="0" i="0" u="none" strike="noStrike" cap="none">
                <a:solidFill>
                  <a:schemeClr val="accent1"/>
                </a:solidFill>
                <a:latin typeface="Salesforce Sans"/>
                <a:ea typeface="Salesforce Sans"/>
                <a:cs typeface="Salesforce Sans"/>
                <a:sym typeface="Salesforce Sans"/>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17500" algn="l" rtl="0">
              <a:lnSpc>
                <a:spcPct val="100000"/>
              </a:lnSpc>
              <a:spcBef>
                <a:spcPts val="500"/>
              </a:spcBef>
              <a:spcAft>
                <a:spcPts val="0"/>
              </a:spcAft>
              <a:buClr>
                <a:schemeClr val="accent2"/>
              </a:buClr>
              <a:buSzPts val="14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317500" algn="l" rtl="0">
              <a:lnSpc>
                <a:spcPct val="100000"/>
              </a:lnSpc>
              <a:spcBef>
                <a:spcPts val="500"/>
              </a:spcBef>
              <a:spcAft>
                <a:spcPts val="0"/>
              </a:spcAft>
              <a:buClr>
                <a:schemeClr val="accent2"/>
              </a:buClr>
              <a:buSzPts val="14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28600" algn="l" rtl="0">
              <a:lnSpc>
                <a:spcPct val="100000"/>
              </a:lnSpc>
              <a:spcBef>
                <a:spcPts val="500"/>
              </a:spcBef>
              <a:spcAft>
                <a:spcPts val="0"/>
              </a:spcAft>
              <a:buClr>
                <a:schemeClr val="dk2"/>
              </a:buClr>
              <a:buSzPts val="11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lvl="0" indent="0"/>
            <a:r>
              <a:rPr lang="en-US" dirty="0">
                <a:solidFill>
                  <a:srgbClr val="032D60"/>
                </a:solidFill>
              </a:rPr>
              <a:t>Different scenarios require different tools</a:t>
            </a:r>
          </a:p>
        </p:txBody>
      </p:sp>
      <p:sp>
        <p:nvSpPr>
          <p:cNvPr id="25" name="Google Shape;2732;p226">
            <a:extLst>
              <a:ext uri="{FF2B5EF4-FFF2-40B4-BE49-F238E27FC236}">
                <a16:creationId xmlns:a16="http://schemas.microsoft.com/office/drawing/2014/main" id="{B90DF05F-20B4-DBBC-2031-47DB60625545}"/>
              </a:ext>
            </a:extLst>
          </p:cNvPr>
          <p:cNvSpPr txBox="1">
            <a:spLocks noGrp="1"/>
          </p:cNvSpPr>
          <p:nvPr>
            <p:ph type="body" idx="1"/>
          </p:nvPr>
        </p:nvSpPr>
        <p:spPr>
          <a:xfrm>
            <a:off x="924381" y="2449009"/>
            <a:ext cx="2050695" cy="1172897"/>
          </a:xfrm>
          <a:prstGeom prst="rect">
            <a:avLst/>
          </a:prstGeom>
          <a:noFill/>
          <a:ln>
            <a:noFill/>
          </a:ln>
        </p:spPr>
        <p:txBody>
          <a:bodyPr spcFirstLastPara="1" wrap="square" lIns="0" tIns="0" rIns="0" bIns="0" anchor="ctr" anchorCtr="0">
            <a:noAutofit/>
          </a:bodyPr>
          <a:lstStyle/>
          <a:p>
            <a:pPr marL="0" lvl="1" indent="0" algn="ctr" rtl="0">
              <a:spcBef>
                <a:spcPts val="200"/>
              </a:spcBef>
              <a:spcAft>
                <a:spcPts val="0"/>
              </a:spcAft>
              <a:buNone/>
            </a:pPr>
            <a:endParaRPr sz="1600" dirty="0"/>
          </a:p>
          <a:p>
            <a:pPr marL="0" lvl="1" indent="0" algn="ctr">
              <a:spcBef>
                <a:spcPts val="500"/>
              </a:spcBef>
              <a:buNone/>
            </a:pPr>
            <a:r>
              <a:rPr lang="en-US" sz="1300" dirty="0">
                <a:solidFill>
                  <a:srgbClr val="434343"/>
                </a:solidFill>
              </a:rPr>
              <a:t>Capture a single non-recurring service delivery.</a:t>
            </a:r>
            <a:endParaRPr sz="1300" dirty="0"/>
          </a:p>
          <a:p>
            <a:pPr marL="0" lvl="1" indent="0" algn="ctr" rtl="0">
              <a:spcBef>
                <a:spcPts val="500"/>
              </a:spcBef>
              <a:spcAft>
                <a:spcPts val="500"/>
              </a:spcAft>
              <a:buSzPts val="1400"/>
              <a:buNone/>
            </a:pPr>
            <a:endParaRPr dirty="0"/>
          </a:p>
        </p:txBody>
      </p:sp>
      <p:sp>
        <p:nvSpPr>
          <p:cNvPr id="26" name="Google Shape;2732;p226">
            <a:extLst>
              <a:ext uri="{FF2B5EF4-FFF2-40B4-BE49-F238E27FC236}">
                <a16:creationId xmlns:a16="http://schemas.microsoft.com/office/drawing/2014/main" id="{BBE9A95E-47EF-2E32-EE58-22A9E8D668C8}"/>
              </a:ext>
            </a:extLst>
          </p:cNvPr>
          <p:cNvSpPr txBox="1">
            <a:spLocks/>
          </p:cNvSpPr>
          <p:nvPr/>
        </p:nvSpPr>
        <p:spPr>
          <a:xfrm>
            <a:off x="240329" y="2230353"/>
            <a:ext cx="3418800" cy="43085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800"/>
              </a:spcBef>
              <a:spcAft>
                <a:spcPts val="0"/>
              </a:spcAft>
              <a:buClr>
                <a:srgbClr val="7F7F7F"/>
              </a:buClr>
              <a:buSzPts val="1500"/>
              <a:buFont typeface="Arial"/>
              <a:buNone/>
              <a:defRPr sz="1500" b="1" i="0" u="none" strike="noStrike" cap="none">
                <a:solidFill>
                  <a:schemeClr val="dk1"/>
                </a:solidFill>
                <a:latin typeface="Salesforce Sans"/>
                <a:ea typeface="Salesforce Sans"/>
                <a:cs typeface="Salesforce Sans"/>
                <a:sym typeface="Salesforce Sans"/>
              </a:defRPr>
            </a:lvl1pPr>
            <a:lvl2pPr marL="914400" marR="0" lvl="1" indent="-228600" algn="ctr" rtl="0">
              <a:lnSpc>
                <a:spcPct val="100000"/>
              </a:lnSpc>
              <a:spcBef>
                <a:spcPts val="200"/>
              </a:spcBef>
              <a:spcAft>
                <a:spcPts val="0"/>
              </a:spcAft>
              <a:buClr>
                <a:schemeClr val="accent2"/>
              </a:buClr>
              <a:buSzPts val="1400"/>
              <a:buFont typeface="Arial"/>
              <a:buNone/>
              <a:defRPr sz="1400" b="0" i="0" u="none" strike="noStrike" cap="none">
                <a:solidFill>
                  <a:schemeClr val="accent2"/>
                </a:solidFill>
                <a:latin typeface="Salesforce Sans"/>
                <a:ea typeface="Salesforce Sans"/>
                <a:cs typeface="Salesforce Sans"/>
                <a:sym typeface="Salesforce Sans"/>
              </a:defRPr>
            </a:lvl2pPr>
            <a:lvl3pPr marL="1371600" marR="0" lvl="2" indent="-228600" algn="ctr" rtl="0">
              <a:lnSpc>
                <a:spcPct val="100000"/>
              </a:lnSpc>
              <a:spcBef>
                <a:spcPts val="500"/>
              </a:spcBef>
              <a:spcAft>
                <a:spcPts val="0"/>
              </a:spcAft>
              <a:buClr>
                <a:schemeClr val="accent2"/>
              </a:buClr>
              <a:buSzPts val="1200"/>
              <a:buFont typeface="Arial"/>
              <a:buNone/>
              <a:defRPr sz="1200" b="0" i="0" u="none" strike="noStrike" cap="none">
                <a:solidFill>
                  <a:schemeClr val="accent2"/>
                </a:solidFill>
                <a:latin typeface="Salesforce Sans"/>
                <a:ea typeface="Salesforce Sans"/>
                <a:cs typeface="Salesforce Sans"/>
                <a:sym typeface="Salesforce Sans"/>
              </a:defRPr>
            </a:lvl3pPr>
            <a:lvl4pPr marL="1828800" marR="0" lvl="3" indent="-228600" algn="ctr" rtl="0">
              <a:lnSpc>
                <a:spcPct val="100000"/>
              </a:lnSpc>
              <a:spcBef>
                <a:spcPts val="500"/>
              </a:spcBef>
              <a:spcAft>
                <a:spcPts val="0"/>
              </a:spcAft>
              <a:buClr>
                <a:schemeClr val="accent2"/>
              </a:buClr>
              <a:buSzPts val="1100"/>
              <a:buFont typeface="Arial"/>
              <a:buNone/>
              <a:defRPr sz="1100" b="0" i="0" u="none" strike="noStrike" cap="none">
                <a:solidFill>
                  <a:schemeClr val="accent2"/>
                </a:solidFill>
                <a:latin typeface="Salesforce Sans"/>
                <a:ea typeface="Salesforce Sans"/>
                <a:cs typeface="Salesforce Sans"/>
                <a:sym typeface="Salesforce Sans"/>
              </a:defRPr>
            </a:lvl4pPr>
            <a:lvl5pPr marL="2286000" marR="0" lvl="4" indent="-228600" algn="ctr" rtl="0">
              <a:lnSpc>
                <a:spcPct val="100000"/>
              </a:lnSpc>
              <a:spcBef>
                <a:spcPts val="500"/>
              </a:spcBef>
              <a:spcAft>
                <a:spcPts val="0"/>
              </a:spcAft>
              <a:buClr>
                <a:schemeClr val="dk2"/>
              </a:buClr>
              <a:buSzPts val="15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indent="0"/>
            <a:r>
              <a:rPr lang="en-US" dirty="0"/>
              <a:t>Individual Service</a:t>
            </a:r>
            <a:br>
              <a:rPr lang="en-US" dirty="0"/>
            </a:br>
            <a:r>
              <a:rPr lang="en-US" dirty="0"/>
              <a:t>Delivery</a:t>
            </a:r>
          </a:p>
        </p:txBody>
      </p:sp>
      <p:sp>
        <p:nvSpPr>
          <p:cNvPr id="29" name="Google Shape;2732;p226">
            <a:extLst>
              <a:ext uri="{FF2B5EF4-FFF2-40B4-BE49-F238E27FC236}">
                <a16:creationId xmlns:a16="http://schemas.microsoft.com/office/drawing/2014/main" id="{E7534199-66F7-7090-5A8D-BA4848B15DF1}"/>
              </a:ext>
            </a:extLst>
          </p:cNvPr>
          <p:cNvSpPr txBox="1">
            <a:spLocks/>
          </p:cNvSpPr>
          <p:nvPr/>
        </p:nvSpPr>
        <p:spPr>
          <a:xfrm>
            <a:off x="3324791" y="2278608"/>
            <a:ext cx="2325367" cy="117289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Salesforce Sans"/>
                <a:ea typeface="Salesforce Sans"/>
                <a:cs typeface="Salesforce Sans"/>
                <a:sym typeface="Salesforce Sans"/>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l" rtl="0">
              <a:lnSpc>
                <a:spcPct val="100000"/>
              </a:lnSpc>
              <a:spcBef>
                <a:spcPts val="5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l" rtl="0">
              <a:lnSpc>
                <a:spcPct val="100000"/>
              </a:lnSpc>
              <a:spcBef>
                <a:spcPts val="5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28600" algn="l" rtl="0">
              <a:lnSpc>
                <a:spcPct val="100000"/>
              </a:lnSpc>
              <a:spcBef>
                <a:spcPts val="500"/>
              </a:spcBef>
              <a:spcAft>
                <a:spcPts val="0"/>
              </a:spcAft>
              <a:buClr>
                <a:schemeClr val="dk2"/>
              </a:buClr>
              <a:buSzPts val="11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lvl="1" indent="0" algn="ctr">
              <a:buFont typeface="Arial"/>
              <a:buNone/>
            </a:pPr>
            <a:endParaRPr lang="en-US" sz="1600" dirty="0"/>
          </a:p>
          <a:p>
            <a:pPr marL="0" lvl="1" indent="0" algn="ctr">
              <a:spcBef>
                <a:spcPts val="500"/>
              </a:spcBef>
              <a:buNone/>
            </a:pPr>
            <a:r>
              <a:rPr lang="en-US" sz="1300" dirty="0">
                <a:solidFill>
                  <a:srgbClr val="434343"/>
                </a:solidFill>
              </a:rPr>
              <a:t>Capture attendance or recurring service deliveries.</a:t>
            </a:r>
          </a:p>
        </p:txBody>
      </p:sp>
      <p:sp>
        <p:nvSpPr>
          <p:cNvPr id="30" name="Google Shape;2732;p226">
            <a:extLst>
              <a:ext uri="{FF2B5EF4-FFF2-40B4-BE49-F238E27FC236}">
                <a16:creationId xmlns:a16="http://schemas.microsoft.com/office/drawing/2014/main" id="{987CF719-025D-E4F7-F5E7-81006B1749E9}"/>
              </a:ext>
            </a:extLst>
          </p:cNvPr>
          <p:cNvSpPr txBox="1">
            <a:spLocks/>
          </p:cNvSpPr>
          <p:nvPr/>
        </p:nvSpPr>
        <p:spPr>
          <a:xfrm>
            <a:off x="2778075" y="2383150"/>
            <a:ext cx="3418800" cy="43085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800"/>
              </a:spcBef>
              <a:spcAft>
                <a:spcPts val="0"/>
              </a:spcAft>
              <a:buClr>
                <a:srgbClr val="7F7F7F"/>
              </a:buClr>
              <a:buSzPts val="1500"/>
              <a:buFont typeface="Arial"/>
              <a:buNone/>
              <a:defRPr sz="1500" b="1" i="0" u="none" strike="noStrike" cap="none">
                <a:solidFill>
                  <a:schemeClr val="dk1"/>
                </a:solidFill>
                <a:latin typeface="Salesforce Sans"/>
                <a:ea typeface="Salesforce Sans"/>
                <a:cs typeface="Salesforce Sans"/>
                <a:sym typeface="Salesforce Sans"/>
              </a:defRPr>
            </a:lvl1pPr>
            <a:lvl2pPr marL="914400" marR="0" lvl="1" indent="-228600" algn="ctr" rtl="0">
              <a:lnSpc>
                <a:spcPct val="100000"/>
              </a:lnSpc>
              <a:spcBef>
                <a:spcPts val="200"/>
              </a:spcBef>
              <a:spcAft>
                <a:spcPts val="0"/>
              </a:spcAft>
              <a:buClr>
                <a:schemeClr val="accent2"/>
              </a:buClr>
              <a:buSzPts val="1400"/>
              <a:buFont typeface="Arial"/>
              <a:buNone/>
              <a:defRPr sz="1400" b="0" i="0" u="none" strike="noStrike" cap="none">
                <a:solidFill>
                  <a:schemeClr val="accent2"/>
                </a:solidFill>
                <a:latin typeface="Salesforce Sans"/>
                <a:ea typeface="Salesforce Sans"/>
                <a:cs typeface="Salesforce Sans"/>
                <a:sym typeface="Salesforce Sans"/>
              </a:defRPr>
            </a:lvl2pPr>
            <a:lvl3pPr marL="1371600" marR="0" lvl="2" indent="-228600" algn="ctr" rtl="0">
              <a:lnSpc>
                <a:spcPct val="100000"/>
              </a:lnSpc>
              <a:spcBef>
                <a:spcPts val="500"/>
              </a:spcBef>
              <a:spcAft>
                <a:spcPts val="0"/>
              </a:spcAft>
              <a:buClr>
                <a:schemeClr val="accent2"/>
              </a:buClr>
              <a:buSzPts val="1200"/>
              <a:buFont typeface="Arial"/>
              <a:buNone/>
              <a:defRPr sz="1200" b="0" i="0" u="none" strike="noStrike" cap="none">
                <a:solidFill>
                  <a:schemeClr val="accent2"/>
                </a:solidFill>
                <a:latin typeface="Salesforce Sans"/>
                <a:ea typeface="Salesforce Sans"/>
                <a:cs typeface="Salesforce Sans"/>
                <a:sym typeface="Salesforce Sans"/>
              </a:defRPr>
            </a:lvl3pPr>
            <a:lvl4pPr marL="1828800" marR="0" lvl="3" indent="-228600" algn="ctr" rtl="0">
              <a:lnSpc>
                <a:spcPct val="100000"/>
              </a:lnSpc>
              <a:spcBef>
                <a:spcPts val="500"/>
              </a:spcBef>
              <a:spcAft>
                <a:spcPts val="0"/>
              </a:spcAft>
              <a:buClr>
                <a:schemeClr val="accent2"/>
              </a:buClr>
              <a:buSzPts val="1100"/>
              <a:buFont typeface="Arial"/>
              <a:buNone/>
              <a:defRPr sz="1100" b="0" i="0" u="none" strike="noStrike" cap="none">
                <a:solidFill>
                  <a:schemeClr val="accent2"/>
                </a:solidFill>
                <a:latin typeface="Salesforce Sans"/>
                <a:ea typeface="Salesforce Sans"/>
                <a:cs typeface="Salesforce Sans"/>
                <a:sym typeface="Salesforce Sans"/>
              </a:defRPr>
            </a:lvl4pPr>
            <a:lvl5pPr marL="2286000" marR="0" lvl="4" indent="-228600" algn="ctr" rtl="0">
              <a:lnSpc>
                <a:spcPct val="100000"/>
              </a:lnSpc>
              <a:spcBef>
                <a:spcPts val="500"/>
              </a:spcBef>
              <a:spcAft>
                <a:spcPts val="0"/>
              </a:spcAft>
              <a:buClr>
                <a:schemeClr val="dk2"/>
              </a:buClr>
              <a:buSzPts val="15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indent="0"/>
            <a:r>
              <a:rPr lang="en-US" dirty="0"/>
              <a:t>Attendance Tracking</a:t>
            </a:r>
            <a:br>
              <a:rPr lang="en-US" dirty="0"/>
            </a:br>
            <a:r>
              <a:rPr lang="en-US" dirty="0"/>
              <a:t>from Service Schedule</a:t>
            </a:r>
          </a:p>
          <a:p>
            <a:pPr marL="0" indent="0"/>
            <a:endParaRPr lang="en-US" dirty="0"/>
          </a:p>
        </p:txBody>
      </p:sp>
      <p:sp>
        <p:nvSpPr>
          <p:cNvPr id="31" name="Google Shape;2732;p226">
            <a:extLst>
              <a:ext uri="{FF2B5EF4-FFF2-40B4-BE49-F238E27FC236}">
                <a16:creationId xmlns:a16="http://schemas.microsoft.com/office/drawing/2014/main" id="{4EC6B1B8-6209-F832-96FC-A47B55056694}"/>
              </a:ext>
            </a:extLst>
          </p:cNvPr>
          <p:cNvSpPr txBox="1">
            <a:spLocks/>
          </p:cNvSpPr>
          <p:nvPr/>
        </p:nvSpPr>
        <p:spPr>
          <a:xfrm>
            <a:off x="6059538" y="2278608"/>
            <a:ext cx="2325367" cy="117289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Salesforce Sans"/>
                <a:ea typeface="Salesforce Sans"/>
                <a:cs typeface="Salesforce Sans"/>
                <a:sym typeface="Salesforce Sans"/>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l" rtl="0">
              <a:lnSpc>
                <a:spcPct val="100000"/>
              </a:lnSpc>
              <a:spcBef>
                <a:spcPts val="5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l" rtl="0">
              <a:lnSpc>
                <a:spcPct val="100000"/>
              </a:lnSpc>
              <a:spcBef>
                <a:spcPts val="5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28600" algn="l" rtl="0">
              <a:lnSpc>
                <a:spcPct val="100000"/>
              </a:lnSpc>
              <a:spcBef>
                <a:spcPts val="500"/>
              </a:spcBef>
              <a:spcAft>
                <a:spcPts val="0"/>
              </a:spcAft>
              <a:buClr>
                <a:schemeClr val="dk2"/>
              </a:buClr>
              <a:buSzPts val="11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lvl="1" indent="0" algn="ctr">
              <a:buFont typeface="Arial"/>
              <a:buNone/>
            </a:pPr>
            <a:endParaRPr lang="en-US" sz="1600" dirty="0"/>
          </a:p>
          <a:p>
            <a:pPr marL="0" lvl="1" indent="0" algn="ctr">
              <a:spcBef>
                <a:spcPts val="500"/>
              </a:spcBef>
              <a:buNone/>
            </a:pPr>
            <a:r>
              <a:rPr lang="en-US" sz="1300" dirty="0">
                <a:solidFill>
                  <a:srgbClr val="434343"/>
                </a:solidFill>
              </a:rPr>
              <a:t>Capture a group of non-recurring service deliveries.</a:t>
            </a:r>
          </a:p>
        </p:txBody>
      </p:sp>
      <p:sp>
        <p:nvSpPr>
          <p:cNvPr id="32" name="Google Shape;2732;p226">
            <a:extLst>
              <a:ext uri="{FF2B5EF4-FFF2-40B4-BE49-F238E27FC236}">
                <a16:creationId xmlns:a16="http://schemas.microsoft.com/office/drawing/2014/main" id="{1BB5ACEB-421A-AF69-E0E0-FBAFFD3C4F2D}"/>
              </a:ext>
            </a:extLst>
          </p:cNvPr>
          <p:cNvSpPr txBox="1">
            <a:spLocks/>
          </p:cNvSpPr>
          <p:nvPr/>
        </p:nvSpPr>
        <p:spPr>
          <a:xfrm>
            <a:off x="5512822" y="2558292"/>
            <a:ext cx="3418800" cy="43085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800"/>
              </a:spcBef>
              <a:spcAft>
                <a:spcPts val="0"/>
              </a:spcAft>
              <a:buClr>
                <a:srgbClr val="7F7F7F"/>
              </a:buClr>
              <a:buSzPts val="1500"/>
              <a:buFont typeface="Arial"/>
              <a:buNone/>
              <a:defRPr sz="1500" b="1" i="0" u="none" strike="noStrike" cap="none">
                <a:solidFill>
                  <a:schemeClr val="dk1"/>
                </a:solidFill>
                <a:latin typeface="Salesforce Sans"/>
                <a:ea typeface="Salesforce Sans"/>
                <a:cs typeface="Salesforce Sans"/>
                <a:sym typeface="Salesforce Sans"/>
              </a:defRPr>
            </a:lvl1pPr>
            <a:lvl2pPr marL="914400" marR="0" lvl="1" indent="-228600" algn="ctr" rtl="0">
              <a:lnSpc>
                <a:spcPct val="100000"/>
              </a:lnSpc>
              <a:spcBef>
                <a:spcPts val="200"/>
              </a:spcBef>
              <a:spcAft>
                <a:spcPts val="0"/>
              </a:spcAft>
              <a:buClr>
                <a:schemeClr val="accent2"/>
              </a:buClr>
              <a:buSzPts val="1400"/>
              <a:buFont typeface="Arial"/>
              <a:buNone/>
              <a:defRPr sz="1400" b="0" i="0" u="none" strike="noStrike" cap="none">
                <a:solidFill>
                  <a:schemeClr val="accent2"/>
                </a:solidFill>
                <a:latin typeface="Salesforce Sans"/>
                <a:ea typeface="Salesforce Sans"/>
                <a:cs typeface="Salesforce Sans"/>
                <a:sym typeface="Salesforce Sans"/>
              </a:defRPr>
            </a:lvl2pPr>
            <a:lvl3pPr marL="1371600" marR="0" lvl="2" indent="-228600" algn="ctr" rtl="0">
              <a:lnSpc>
                <a:spcPct val="100000"/>
              </a:lnSpc>
              <a:spcBef>
                <a:spcPts val="500"/>
              </a:spcBef>
              <a:spcAft>
                <a:spcPts val="0"/>
              </a:spcAft>
              <a:buClr>
                <a:schemeClr val="accent2"/>
              </a:buClr>
              <a:buSzPts val="1200"/>
              <a:buFont typeface="Arial"/>
              <a:buNone/>
              <a:defRPr sz="1200" b="0" i="0" u="none" strike="noStrike" cap="none">
                <a:solidFill>
                  <a:schemeClr val="accent2"/>
                </a:solidFill>
                <a:latin typeface="Salesforce Sans"/>
                <a:ea typeface="Salesforce Sans"/>
                <a:cs typeface="Salesforce Sans"/>
                <a:sym typeface="Salesforce Sans"/>
              </a:defRPr>
            </a:lvl3pPr>
            <a:lvl4pPr marL="1828800" marR="0" lvl="3" indent="-228600" algn="ctr" rtl="0">
              <a:lnSpc>
                <a:spcPct val="100000"/>
              </a:lnSpc>
              <a:spcBef>
                <a:spcPts val="500"/>
              </a:spcBef>
              <a:spcAft>
                <a:spcPts val="0"/>
              </a:spcAft>
              <a:buClr>
                <a:schemeClr val="accent2"/>
              </a:buClr>
              <a:buSzPts val="1100"/>
              <a:buFont typeface="Arial"/>
              <a:buNone/>
              <a:defRPr sz="1100" b="0" i="0" u="none" strike="noStrike" cap="none">
                <a:solidFill>
                  <a:schemeClr val="accent2"/>
                </a:solidFill>
                <a:latin typeface="Salesforce Sans"/>
                <a:ea typeface="Salesforce Sans"/>
                <a:cs typeface="Salesforce Sans"/>
                <a:sym typeface="Salesforce Sans"/>
              </a:defRPr>
            </a:lvl4pPr>
            <a:lvl5pPr marL="2286000" marR="0" lvl="4" indent="-228600" algn="ctr" rtl="0">
              <a:lnSpc>
                <a:spcPct val="100000"/>
              </a:lnSpc>
              <a:spcBef>
                <a:spcPts val="500"/>
              </a:spcBef>
              <a:spcAft>
                <a:spcPts val="0"/>
              </a:spcAft>
              <a:buClr>
                <a:schemeClr val="dk2"/>
              </a:buClr>
              <a:buSzPts val="15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indent="0"/>
            <a:r>
              <a:rPr lang="en-US" dirty="0"/>
              <a:t>Capture Service</a:t>
            </a:r>
            <a:br>
              <a:rPr lang="en-US" dirty="0"/>
            </a:br>
            <a:r>
              <a:rPr lang="en-US" dirty="0"/>
              <a:t>Deliveries in Bulk</a:t>
            </a:r>
          </a:p>
          <a:p>
            <a:pPr marL="0" indent="0"/>
            <a:endParaRPr lang="en-US" dirty="0"/>
          </a:p>
          <a:p>
            <a:pPr marL="0" indent="0"/>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39"/>
        <p:cNvGrpSpPr/>
        <p:nvPr/>
      </p:nvGrpSpPr>
      <p:grpSpPr>
        <a:xfrm>
          <a:off x="0" y="0"/>
          <a:ext cx="0" cy="0"/>
          <a:chOff x="0" y="0"/>
          <a:chExt cx="0" cy="0"/>
        </a:xfrm>
      </p:grpSpPr>
      <p:pic>
        <p:nvPicPr>
          <p:cNvPr id="3142" name="Google Shape;3142;p258"/>
          <p:cNvPicPr preferRelativeResize="0"/>
          <p:nvPr/>
        </p:nvPicPr>
        <p:blipFill rotWithShape="1">
          <a:blip r:embed="rId3"/>
          <a:srcRect l="290" t="746" r="379" b="507"/>
          <a:stretch/>
        </p:blipFill>
        <p:spPr>
          <a:xfrm>
            <a:off x="845820" y="1463039"/>
            <a:ext cx="5257800" cy="3162301"/>
          </a:xfrm>
          <a:prstGeom prst="roundRect">
            <a:avLst>
              <a:gd name="adj" fmla="val 4532"/>
            </a:avLst>
          </a:prstGeom>
          <a:solidFill>
            <a:srgbClr val="FFFFFF"/>
          </a:solidFill>
          <a:ln>
            <a:noFill/>
          </a:ln>
          <a:effectLst>
            <a:outerShdw blurRad="304800" dist="114300" dir="3660000" algn="tl" rotWithShape="0">
              <a:srgbClr val="000000">
                <a:alpha val="16470"/>
              </a:srgbClr>
            </a:outerShdw>
          </a:effectLst>
        </p:spPr>
      </p:pic>
      <p:sp>
        <p:nvSpPr>
          <p:cNvPr id="3143" name="Google Shape;3143;p258"/>
          <p:cNvSpPr txBox="1"/>
          <p:nvPr/>
        </p:nvSpPr>
        <p:spPr>
          <a:xfrm>
            <a:off x="6334747" y="2305439"/>
            <a:ext cx="22293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accent2"/>
                </a:solidFill>
                <a:latin typeface="Salesforce Sans"/>
                <a:ea typeface="Salesforce Sans"/>
                <a:cs typeface="Salesforce Sans"/>
                <a:sym typeface="Salesforce Sans"/>
              </a:rPr>
              <a:t>Use the </a:t>
            </a:r>
            <a:r>
              <a:rPr lang="en" b="1" dirty="0">
                <a:solidFill>
                  <a:schemeClr val="accent2"/>
                </a:solidFill>
                <a:latin typeface="Salesforce Sans"/>
                <a:ea typeface="Salesforce Sans"/>
                <a:cs typeface="Salesforce Sans"/>
                <a:sym typeface="Salesforce Sans"/>
              </a:rPr>
              <a:t>Create New Service Delivery </a:t>
            </a:r>
            <a:r>
              <a:rPr lang="en" dirty="0">
                <a:solidFill>
                  <a:schemeClr val="accent2"/>
                </a:solidFill>
                <a:latin typeface="Salesforce Sans"/>
                <a:ea typeface="Salesforce Sans"/>
                <a:cs typeface="Salesforce Sans"/>
                <a:sym typeface="Salesforce Sans"/>
              </a:rPr>
              <a:t>action</a:t>
            </a:r>
            <a:r>
              <a:rPr lang="en" b="1" dirty="0">
                <a:solidFill>
                  <a:schemeClr val="accent2"/>
                </a:solidFill>
                <a:latin typeface="Salesforce Sans"/>
                <a:ea typeface="Salesforce Sans"/>
                <a:cs typeface="Salesforce Sans"/>
                <a:sym typeface="Salesforce Sans"/>
              </a:rPr>
              <a:t>  </a:t>
            </a:r>
            <a:r>
              <a:rPr lang="en" dirty="0">
                <a:solidFill>
                  <a:schemeClr val="accent2"/>
                </a:solidFill>
                <a:latin typeface="Salesforce Sans"/>
                <a:ea typeface="Salesforce Sans"/>
                <a:cs typeface="Salesforce Sans"/>
                <a:sym typeface="Salesforce Sans"/>
              </a:rPr>
              <a:t>on the program engagement record</a:t>
            </a:r>
            <a:r>
              <a:rPr lang="en" b="1" dirty="0">
                <a:solidFill>
                  <a:schemeClr val="accent2"/>
                </a:solidFill>
                <a:latin typeface="Salesforce Sans"/>
                <a:ea typeface="Salesforce Sans"/>
                <a:cs typeface="Salesforce Sans"/>
                <a:sym typeface="Salesforce Sans"/>
              </a:rPr>
              <a:t> </a:t>
            </a:r>
            <a:r>
              <a:rPr lang="en" dirty="0">
                <a:solidFill>
                  <a:schemeClr val="accent2"/>
                </a:solidFill>
                <a:latin typeface="Salesforce Sans"/>
                <a:ea typeface="Salesforce Sans"/>
                <a:cs typeface="Salesforce Sans"/>
                <a:sym typeface="Salesforce Sans"/>
              </a:rPr>
              <a:t>to create a single service delivery record.</a:t>
            </a:r>
            <a:endParaRPr dirty="0"/>
          </a:p>
        </p:txBody>
      </p:sp>
      <p:sp>
        <p:nvSpPr>
          <p:cNvPr id="7" name="Google Shape;2704;p222">
            <a:extLst>
              <a:ext uri="{FF2B5EF4-FFF2-40B4-BE49-F238E27FC236}">
                <a16:creationId xmlns:a16="http://schemas.microsoft.com/office/drawing/2014/main" id="{65D1F8C2-5F21-1C8F-FF73-C4AF709FA552}"/>
              </a:ext>
            </a:extLst>
          </p:cNvPr>
          <p:cNvSpPr txBox="1">
            <a:spLocks/>
          </p:cNvSpPr>
          <p:nvPr/>
        </p:nvSpPr>
        <p:spPr>
          <a:xfrm>
            <a:off x="428737" y="47628"/>
            <a:ext cx="7717200" cy="7425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100"/>
              <a:buFont typeface="Arial"/>
              <a:buNone/>
              <a:defRPr sz="2400" b="1" i="0" u="none" strike="noStrike" cap="none">
                <a:solidFill>
                  <a:schemeClr val="accent1"/>
                </a:solidFill>
                <a:latin typeface="Salesforce Sans"/>
                <a:ea typeface="Salesforce Sans"/>
                <a:cs typeface="Salesforce Sans"/>
                <a:sym typeface="Salesforce Sans"/>
              </a:defRPr>
            </a:lvl1pPr>
            <a:lvl2pPr marR="0" lvl="1"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2pPr>
            <a:lvl3pPr marR="0" lvl="2"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3pPr>
            <a:lvl4pPr marR="0" lvl="3"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4pPr>
            <a:lvl5pPr marR="0" lvl="4"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5pPr>
            <a:lvl6pPr marR="0" lvl="5"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6pPr>
            <a:lvl7pPr marR="0" lvl="6"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7pPr>
            <a:lvl8pPr marR="0" lvl="7"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8pPr>
            <a:lvl9pPr marR="0" lvl="8"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9pPr>
          </a:lstStyle>
          <a:p>
            <a:r>
              <a:rPr lang="en" dirty="0"/>
              <a:t>Individual </a:t>
            </a:r>
            <a:r>
              <a:rPr lang="en" dirty="0">
                <a:solidFill>
                  <a:srgbClr val="032D60"/>
                </a:solidFill>
              </a:rPr>
              <a:t>Service Delivery</a:t>
            </a:r>
            <a:endParaRPr lang="en-US" dirty="0"/>
          </a:p>
        </p:txBody>
      </p:sp>
      <p:sp>
        <p:nvSpPr>
          <p:cNvPr id="8" name="Google Shape;2705;p222">
            <a:extLst>
              <a:ext uri="{FF2B5EF4-FFF2-40B4-BE49-F238E27FC236}">
                <a16:creationId xmlns:a16="http://schemas.microsoft.com/office/drawing/2014/main" id="{618858D5-951D-25EE-4D7A-F99B815E61E4}"/>
              </a:ext>
            </a:extLst>
          </p:cNvPr>
          <p:cNvSpPr txBox="1">
            <a:spLocks/>
          </p:cNvSpPr>
          <p:nvPr/>
        </p:nvSpPr>
        <p:spPr>
          <a:xfrm>
            <a:off x="428740" y="822884"/>
            <a:ext cx="8286600" cy="254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7F7F7F"/>
              </a:buClr>
              <a:buSzPts val="1700"/>
              <a:buFont typeface="Arial"/>
              <a:buNone/>
              <a:defRPr sz="1700" b="0" i="0" u="none" strike="noStrike" cap="none">
                <a:solidFill>
                  <a:schemeClr val="accent1"/>
                </a:solidFill>
                <a:latin typeface="Salesforce Sans"/>
                <a:ea typeface="Salesforce Sans"/>
                <a:cs typeface="Salesforce Sans"/>
                <a:sym typeface="Salesforce Sans"/>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17500" algn="l" rtl="0">
              <a:lnSpc>
                <a:spcPct val="100000"/>
              </a:lnSpc>
              <a:spcBef>
                <a:spcPts val="500"/>
              </a:spcBef>
              <a:spcAft>
                <a:spcPts val="0"/>
              </a:spcAft>
              <a:buClr>
                <a:schemeClr val="accent2"/>
              </a:buClr>
              <a:buSzPts val="14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317500" algn="l" rtl="0">
              <a:lnSpc>
                <a:spcPct val="100000"/>
              </a:lnSpc>
              <a:spcBef>
                <a:spcPts val="500"/>
              </a:spcBef>
              <a:spcAft>
                <a:spcPts val="0"/>
              </a:spcAft>
              <a:buClr>
                <a:schemeClr val="accent2"/>
              </a:buClr>
              <a:buSzPts val="14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28600" algn="l" rtl="0">
              <a:lnSpc>
                <a:spcPct val="100000"/>
              </a:lnSpc>
              <a:spcBef>
                <a:spcPts val="500"/>
              </a:spcBef>
              <a:spcAft>
                <a:spcPts val="0"/>
              </a:spcAft>
              <a:buClr>
                <a:schemeClr val="dk2"/>
              </a:buClr>
              <a:buSzPts val="11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lvl="0" indent="0"/>
            <a:r>
              <a:rPr lang="en-US" dirty="0">
                <a:solidFill>
                  <a:srgbClr val="032D60"/>
                </a:solidFill>
              </a:rPr>
              <a:t>Create a single or one-off services from a program engagement record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09"/>
        <p:cNvGrpSpPr/>
        <p:nvPr/>
      </p:nvGrpSpPr>
      <p:grpSpPr>
        <a:xfrm>
          <a:off x="0" y="0"/>
          <a:ext cx="0" cy="0"/>
          <a:chOff x="0" y="0"/>
          <a:chExt cx="0" cy="0"/>
        </a:xfrm>
      </p:grpSpPr>
      <p:sp>
        <p:nvSpPr>
          <p:cNvPr id="2710" name="Google Shape;2710;p223"/>
          <p:cNvSpPr txBox="1">
            <a:spLocks noGrp="1"/>
          </p:cNvSpPr>
          <p:nvPr>
            <p:ph type="title"/>
          </p:nvPr>
        </p:nvSpPr>
        <p:spPr>
          <a:xfrm>
            <a:off x="321635" y="1378526"/>
            <a:ext cx="2442900" cy="9183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None/>
            </a:pPr>
            <a:r>
              <a:rPr lang="en" dirty="0"/>
              <a:t>PMM Use Cases</a:t>
            </a:r>
            <a:endParaRPr dirty="0"/>
          </a:p>
        </p:txBody>
      </p:sp>
      <p:sp>
        <p:nvSpPr>
          <p:cNvPr id="2712" name="Google Shape;2712;p223"/>
          <p:cNvSpPr txBox="1">
            <a:spLocks noGrp="1"/>
          </p:cNvSpPr>
          <p:nvPr>
            <p:ph type="body" idx="1"/>
          </p:nvPr>
        </p:nvSpPr>
        <p:spPr>
          <a:xfrm>
            <a:off x="321637" y="2296826"/>
            <a:ext cx="2726363" cy="1950600"/>
          </a:xfrm>
          <a:prstGeom prst="rect">
            <a:avLst/>
          </a:prstGeom>
        </p:spPr>
        <p:txBody>
          <a:bodyPr spcFirstLastPara="1" wrap="square" lIns="0" tIns="0" rIns="0" bIns="0" anchor="t" anchorCtr="0">
            <a:noAutofit/>
          </a:bodyPr>
          <a:lstStyle/>
          <a:p>
            <a:pPr marL="0" lvl="0" indent="0" algn="l" rtl="0">
              <a:spcBef>
                <a:spcPts val="800"/>
              </a:spcBef>
              <a:spcAft>
                <a:spcPts val="200"/>
              </a:spcAft>
              <a:buNone/>
            </a:pPr>
            <a:r>
              <a:rPr lang="en" dirty="0">
                <a:solidFill>
                  <a:srgbClr val="434343"/>
                </a:solidFill>
              </a:rPr>
              <a:t>PMM’s flexible architecture can be customized to fit many different program types.</a:t>
            </a:r>
            <a:endParaRPr dirty="0">
              <a:solidFill>
                <a:srgbClr val="434343"/>
              </a:solidFill>
            </a:endParaRPr>
          </a:p>
        </p:txBody>
      </p:sp>
      <p:grpSp>
        <p:nvGrpSpPr>
          <p:cNvPr id="6" name="Group 5">
            <a:extLst>
              <a:ext uri="{FF2B5EF4-FFF2-40B4-BE49-F238E27FC236}">
                <a16:creationId xmlns:a16="http://schemas.microsoft.com/office/drawing/2014/main" id="{23DB3CAD-9215-B358-D385-E218347E9793}"/>
              </a:ext>
            </a:extLst>
          </p:cNvPr>
          <p:cNvGrpSpPr/>
          <p:nvPr/>
        </p:nvGrpSpPr>
        <p:grpSpPr>
          <a:xfrm>
            <a:off x="3734290" y="1171352"/>
            <a:ext cx="4979192" cy="2800795"/>
            <a:chOff x="3734290" y="1171352"/>
            <a:chExt cx="4979192" cy="2800795"/>
          </a:xfrm>
        </p:grpSpPr>
        <p:grpSp>
          <p:nvGrpSpPr>
            <p:cNvPr id="13" name="Group 12">
              <a:extLst>
                <a:ext uri="{FF2B5EF4-FFF2-40B4-BE49-F238E27FC236}">
                  <a16:creationId xmlns:a16="http://schemas.microsoft.com/office/drawing/2014/main" id="{84E4F87B-CC33-E13B-7B46-9A35B7561735}"/>
                </a:ext>
              </a:extLst>
            </p:cNvPr>
            <p:cNvGrpSpPr/>
            <p:nvPr/>
          </p:nvGrpSpPr>
          <p:grpSpPr>
            <a:xfrm>
              <a:off x="3734290" y="1171352"/>
              <a:ext cx="4979192" cy="2800795"/>
              <a:chOff x="3734290" y="1171352"/>
              <a:chExt cx="4979192" cy="2800795"/>
            </a:xfrm>
          </p:grpSpPr>
          <p:pic>
            <p:nvPicPr>
              <p:cNvPr id="3" name="Picture 2" descr="Graphical user interface&#10;&#10;Description automatically generated">
                <a:extLst>
                  <a:ext uri="{FF2B5EF4-FFF2-40B4-BE49-F238E27FC236}">
                    <a16:creationId xmlns:a16="http://schemas.microsoft.com/office/drawing/2014/main" id="{EE71544C-C5AA-3213-AB83-24F36A39A10D}"/>
                  </a:ext>
                </a:extLst>
              </p:cNvPr>
              <p:cNvPicPr>
                <a:picLocks noChangeAspect="1"/>
              </p:cNvPicPr>
              <p:nvPr/>
            </p:nvPicPr>
            <p:blipFill>
              <a:blip r:embed="rId3"/>
              <a:stretch>
                <a:fillRect/>
              </a:stretch>
            </p:blipFill>
            <p:spPr>
              <a:xfrm>
                <a:off x="3734290" y="1171352"/>
                <a:ext cx="4979192" cy="2800795"/>
              </a:xfrm>
              <a:prstGeom prst="roundRect">
                <a:avLst>
                  <a:gd name="adj" fmla="val 2963"/>
                </a:avLst>
              </a:prstGeom>
              <a:solidFill>
                <a:srgbClr val="FFFFFF"/>
              </a:solidFill>
              <a:ln>
                <a:noFill/>
              </a:ln>
              <a:effectLst>
                <a:outerShdw blurRad="304800" dist="114300" dir="3660000" algn="tl" rotWithShape="0">
                  <a:srgbClr val="000000">
                    <a:alpha val="16470"/>
                  </a:srgbClr>
                </a:outerShdw>
              </a:effectLst>
            </p:spPr>
          </p:pic>
          <p:sp>
            <p:nvSpPr>
              <p:cNvPr id="4" name="Rounded Rectangle 3">
                <a:hlinkClick r:id="rId4"/>
                <a:extLst>
                  <a:ext uri="{FF2B5EF4-FFF2-40B4-BE49-F238E27FC236}">
                    <a16:creationId xmlns:a16="http://schemas.microsoft.com/office/drawing/2014/main" id="{88DCF3CF-328E-65E7-C129-53C14D59196A}"/>
                  </a:ext>
                </a:extLst>
              </p:cNvPr>
              <p:cNvSpPr/>
              <p:nvPr/>
            </p:nvSpPr>
            <p:spPr>
              <a:xfrm>
                <a:off x="3734290" y="1171352"/>
                <a:ext cx="4979192" cy="2800795"/>
              </a:xfrm>
              <a:prstGeom prst="roundRect">
                <a:avLst>
                  <a:gd name="adj" fmla="val 2919"/>
                </a:avLst>
              </a:prstGeom>
              <a:solidFill>
                <a:schemeClr val="bg1">
                  <a:alpha val="6533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4"/>
                <a:extLst>
                  <a:ext uri="{FF2B5EF4-FFF2-40B4-BE49-F238E27FC236}">
                    <a16:creationId xmlns:a16="http://schemas.microsoft.com/office/drawing/2014/main" id="{0C6584CB-520D-AC14-9A55-4A04F0A5560F}"/>
                  </a:ext>
                </a:extLst>
              </p:cNvPr>
              <p:cNvSpPr/>
              <p:nvPr/>
            </p:nvSpPr>
            <p:spPr>
              <a:xfrm>
                <a:off x="5828950" y="2230995"/>
                <a:ext cx="784122" cy="784122"/>
              </a:xfrm>
              <a:prstGeom prst="ellipse">
                <a:avLst/>
              </a:prstGeom>
              <a:solidFill>
                <a:schemeClr val="bg1">
                  <a:alpha val="751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hlinkClick r:id="rId4"/>
              <a:extLst>
                <a:ext uri="{FF2B5EF4-FFF2-40B4-BE49-F238E27FC236}">
                  <a16:creationId xmlns:a16="http://schemas.microsoft.com/office/drawing/2014/main" id="{52DFAD02-DE55-F89B-3EC3-4ADB03BE7318}"/>
                </a:ext>
              </a:extLst>
            </p:cNvPr>
            <p:cNvPicPr>
              <a:picLocks noChangeAspect="1"/>
            </p:cNvPicPr>
            <p:nvPr/>
          </p:nvPicPr>
          <p:blipFill>
            <a:blip r:embed="rId5"/>
            <a:stretch>
              <a:fillRect/>
            </a:stretch>
          </p:blipFill>
          <p:spPr>
            <a:xfrm>
              <a:off x="5822296" y="2213215"/>
              <a:ext cx="801887" cy="808252"/>
            </a:xfrm>
            <a:prstGeom prst="rect">
              <a:avLst/>
            </a:prstGeom>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47"/>
        <p:cNvGrpSpPr/>
        <p:nvPr/>
      </p:nvGrpSpPr>
      <p:grpSpPr>
        <a:xfrm>
          <a:off x="0" y="0"/>
          <a:ext cx="0" cy="0"/>
          <a:chOff x="0" y="0"/>
          <a:chExt cx="0" cy="0"/>
        </a:xfrm>
      </p:grpSpPr>
      <p:pic>
        <p:nvPicPr>
          <p:cNvPr id="3150" name="Google Shape;3150;p259"/>
          <p:cNvPicPr preferRelativeResize="0"/>
          <p:nvPr/>
        </p:nvPicPr>
        <p:blipFill rotWithShape="1">
          <a:blip r:embed="rId3"/>
          <a:srcRect l="519" t="656" r="321" b="579"/>
          <a:stretch/>
        </p:blipFill>
        <p:spPr>
          <a:xfrm>
            <a:off x="475735" y="1495168"/>
            <a:ext cx="6203092" cy="2953264"/>
          </a:xfrm>
          <a:prstGeom prst="roundRect">
            <a:avLst>
              <a:gd name="adj" fmla="val 7671"/>
            </a:avLst>
          </a:prstGeom>
          <a:solidFill>
            <a:srgbClr val="FFFFFF"/>
          </a:solidFill>
          <a:ln>
            <a:noFill/>
          </a:ln>
          <a:effectLst>
            <a:outerShdw blurRad="304800" dist="114300" dir="3660000" algn="tl" rotWithShape="0">
              <a:srgbClr val="000000">
                <a:alpha val="16470"/>
              </a:srgbClr>
            </a:outerShdw>
          </a:effectLst>
        </p:spPr>
      </p:pic>
      <p:sp>
        <p:nvSpPr>
          <p:cNvPr id="3151" name="Google Shape;3151;p259"/>
          <p:cNvSpPr txBox="1"/>
          <p:nvPr/>
        </p:nvSpPr>
        <p:spPr>
          <a:xfrm>
            <a:off x="6946725" y="2016571"/>
            <a:ext cx="1922396" cy="190818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accent2"/>
                </a:solidFill>
                <a:latin typeface="Salesforce Sans"/>
                <a:ea typeface="Salesforce Sans"/>
                <a:cs typeface="Salesforce Sans"/>
                <a:sym typeface="Salesforce Sans"/>
              </a:rPr>
              <a:t>Create </a:t>
            </a:r>
            <a:r>
              <a:rPr lang="en" b="1" dirty="0">
                <a:solidFill>
                  <a:schemeClr val="accent2"/>
                </a:solidFill>
                <a:latin typeface="Salesforce Sans"/>
                <a:ea typeface="Salesforce Sans"/>
                <a:cs typeface="Salesforce Sans"/>
                <a:sym typeface="Salesforce Sans"/>
              </a:rPr>
              <a:t>Service Schedules </a:t>
            </a:r>
            <a:r>
              <a:rPr lang="en" dirty="0">
                <a:solidFill>
                  <a:schemeClr val="accent2"/>
                </a:solidFill>
                <a:latin typeface="Salesforce Sans"/>
                <a:ea typeface="Salesforce Sans"/>
                <a:cs typeface="Salesforce Sans"/>
                <a:sym typeface="Salesforce Sans"/>
              </a:rPr>
              <a:t>for one-time or recurring events for groups such as classes, mentoring sessions, or community events.</a:t>
            </a:r>
            <a:endParaRPr dirty="0">
              <a:latin typeface="Salesforce Sans"/>
              <a:ea typeface="Salesforce Sans"/>
              <a:cs typeface="Salesforce Sans"/>
              <a:sym typeface="Salesforce Sans"/>
            </a:endParaRPr>
          </a:p>
        </p:txBody>
      </p:sp>
      <p:sp>
        <p:nvSpPr>
          <p:cNvPr id="6" name="Google Shape;2704;p222">
            <a:extLst>
              <a:ext uri="{FF2B5EF4-FFF2-40B4-BE49-F238E27FC236}">
                <a16:creationId xmlns:a16="http://schemas.microsoft.com/office/drawing/2014/main" id="{DE983081-20D5-EB86-7C7A-B00A2BDFF15D}"/>
              </a:ext>
            </a:extLst>
          </p:cNvPr>
          <p:cNvSpPr txBox="1">
            <a:spLocks/>
          </p:cNvSpPr>
          <p:nvPr/>
        </p:nvSpPr>
        <p:spPr>
          <a:xfrm>
            <a:off x="428737" y="47628"/>
            <a:ext cx="7717200" cy="7425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100"/>
              <a:buFont typeface="Arial"/>
              <a:buNone/>
              <a:defRPr sz="2400" b="1" i="0" u="none" strike="noStrike" cap="none">
                <a:solidFill>
                  <a:schemeClr val="accent1"/>
                </a:solidFill>
                <a:latin typeface="Salesforce Sans"/>
                <a:ea typeface="Salesforce Sans"/>
                <a:cs typeface="Salesforce Sans"/>
                <a:sym typeface="Salesforce Sans"/>
              </a:defRPr>
            </a:lvl1pPr>
            <a:lvl2pPr marR="0" lvl="1"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2pPr>
            <a:lvl3pPr marR="0" lvl="2"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3pPr>
            <a:lvl4pPr marR="0" lvl="3"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4pPr>
            <a:lvl5pPr marR="0" lvl="4"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5pPr>
            <a:lvl6pPr marR="0" lvl="5"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6pPr>
            <a:lvl7pPr marR="0" lvl="6"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7pPr>
            <a:lvl8pPr marR="0" lvl="7"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8pPr>
            <a:lvl9pPr marR="0" lvl="8"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9pPr>
          </a:lstStyle>
          <a:p>
            <a:r>
              <a:rPr lang="en" dirty="0"/>
              <a:t>Service Schedule Attendance </a:t>
            </a:r>
            <a:endParaRPr lang="en-US" dirty="0"/>
          </a:p>
        </p:txBody>
      </p:sp>
      <p:sp>
        <p:nvSpPr>
          <p:cNvPr id="7" name="Google Shape;2705;p222">
            <a:extLst>
              <a:ext uri="{FF2B5EF4-FFF2-40B4-BE49-F238E27FC236}">
                <a16:creationId xmlns:a16="http://schemas.microsoft.com/office/drawing/2014/main" id="{6F7389E7-252F-5D30-DDE5-6BC5B50097E7}"/>
              </a:ext>
            </a:extLst>
          </p:cNvPr>
          <p:cNvSpPr txBox="1">
            <a:spLocks/>
          </p:cNvSpPr>
          <p:nvPr/>
        </p:nvSpPr>
        <p:spPr>
          <a:xfrm>
            <a:off x="428740" y="822884"/>
            <a:ext cx="8286600" cy="254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7F7F7F"/>
              </a:buClr>
              <a:buSzPts val="1700"/>
              <a:buFont typeface="Arial"/>
              <a:buNone/>
              <a:defRPr sz="1700" b="0" i="0" u="none" strike="noStrike" cap="none">
                <a:solidFill>
                  <a:schemeClr val="accent1"/>
                </a:solidFill>
                <a:latin typeface="Salesforce Sans"/>
                <a:ea typeface="Salesforce Sans"/>
                <a:cs typeface="Salesforce Sans"/>
                <a:sym typeface="Salesforce Sans"/>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17500" algn="l" rtl="0">
              <a:lnSpc>
                <a:spcPct val="100000"/>
              </a:lnSpc>
              <a:spcBef>
                <a:spcPts val="500"/>
              </a:spcBef>
              <a:spcAft>
                <a:spcPts val="0"/>
              </a:spcAft>
              <a:buClr>
                <a:schemeClr val="accent2"/>
              </a:buClr>
              <a:buSzPts val="14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317500" algn="l" rtl="0">
              <a:lnSpc>
                <a:spcPct val="100000"/>
              </a:lnSpc>
              <a:spcBef>
                <a:spcPts val="500"/>
              </a:spcBef>
              <a:spcAft>
                <a:spcPts val="0"/>
              </a:spcAft>
              <a:buClr>
                <a:schemeClr val="accent2"/>
              </a:buClr>
              <a:buSzPts val="14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28600" algn="l" rtl="0">
              <a:lnSpc>
                <a:spcPct val="100000"/>
              </a:lnSpc>
              <a:spcBef>
                <a:spcPts val="500"/>
              </a:spcBef>
              <a:spcAft>
                <a:spcPts val="0"/>
              </a:spcAft>
              <a:buClr>
                <a:schemeClr val="dk2"/>
              </a:buClr>
              <a:buSzPts val="11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lvl="0" indent="0"/>
            <a:r>
              <a:rPr lang="en-US" dirty="0"/>
              <a:t>Update attendance or recurring service deliveries in a convenient printable form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55"/>
        <p:cNvGrpSpPr/>
        <p:nvPr/>
      </p:nvGrpSpPr>
      <p:grpSpPr>
        <a:xfrm>
          <a:off x="0" y="0"/>
          <a:ext cx="0" cy="0"/>
          <a:chOff x="0" y="0"/>
          <a:chExt cx="0" cy="0"/>
        </a:xfrm>
      </p:grpSpPr>
      <p:sp>
        <p:nvSpPr>
          <p:cNvPr id="3158" name="Google Shape;3158;p260"/>
          <p:cNvSpPr txBox="1"/>
          <p:nvPr/>
        </p:nvSpPr>
        <p:spPr>
          <a:xfrm>
            <a:off x="1508918" y="4049535"/>
            <a:ext cx="6296932"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accent2"/>
                </a:solidFill>
                <a:latin typeface="Salesforce Sans"/>
                <a:ea typeface="Salesforce Sans"/>
                <a:cs typeface="Salesforce Sans"/>
                <a:sym typeface="Salesforce Sans"/>
              </a:rPr>
              <a:t>Use </a:t>
            </a:r>
            <a:r>
              <a:rPr lang="en" b="1" dirty="0">
                <a:solidFill>
                  <a:schemeClr val="accent2"/>
                </a:solidFill>
                <a:latin typeface="Salesforce Sans"/>
                <a:ea typeface="Salesforce Sans"/>
                <a:cs typeface="Salesforce Sans"/>
                <a:sym typeface="Salesforce Sans"/>
              </a:rPr>
              <a:t>Bulk Service Deliveries </a:t>
            </a:r>
            <a:r>
              <a:rPr lang="en" dirty="0">
                <a:solidFill>
                  <a:schemeClr val="accent2"/>
                </a:solidFill>
                <a:latin typeface="Salesforce Sans"/>
                <a:ea typeface="Salesforce Sans"/>
                <a:cs typeface="Salesforce Sans"/>
                <a:sym typeface="Salesforce Sans"/>
              </a:rPr>
              <a:t>to create multiple service deliveries at once, either by group or individual, such as drop-ins at a job training workshop or grocery gift cards given to an individual.</a:t>
            </a:r>
            <a:endParaRPr dirty="0"/>
          </a:p>
        </p:txBody>
      </p:sp>
      <p:pic>
        <p:nvPicPr>
          <p:cNvPr id="3159" name="Google Shape;3159;p260"/>
          <p:cNvPicPr preferRelativeResize="0"/>
          <p:nvPr/>
        </p:nvPicPr>
        <p:blipFill rotWithShape="1">
          <a:blip r:embed="rId3"/>
          <a:srcRect l="551" t="768" r="418" b="1324"/>
          <a:stretch/>
        </p:blipFill>
        <p:spPr>
          <a:xfrm>
            <a:off x="1367811" y="1331013"/>
            <a:ext cx="6408377" cy="2489982"/>
          </a:xfrm>
          <a:prstGeom prst="roundRect">
            <a:avLst>
              <a:gd name="adj" fmla="val 3894"/>
            </a:avLst>
          </a:prstGeom>
          <a:solidFill>
            <a:srgbClr val="FFFFFF"/>
          </a:solidFill>
          <a:ln>
            <a:noFill/>
          </a:ln>
          <a:effectLst>
            <a:outerShdw blurRad="304800" dist="114300" dir="3660000" algn="tl" rotWithShape="0">
              <a:srgbClr val="000000">
                <a:alpha val="16470"/>
              </a:srgbClr>
            </a:outerShdw>
          </a:effectLst>
        </p:spPr>
      </p:pic>
      <p:sp>
        <p:nvSpPr>
          <p:cNvPr id="7" name="Google Shape;2704;p222">
            <a:extLst>
              <a:ext uri="{FF2B5EF4-FFF2-40B4-BE49-F238E27FC236}">
                <a16:creationId xmlns:a16="http://schemas.microsoft.com/office/drawing/2014/main" id="{2234E5A7-E534-388C-869B-7485C262537E}"/>
              </a:ext>
            </a:extLst>
          </p:cNvPr>
          <p:cNvSpPr txBox="1">
            <a:spLocks/>
          </p:cNvSpPr>
          <p:nvPr/>
        </p:nvSpPr>
        <p:spPr>
          <a:xfrm>
            <a:off x="428737" y="47628"/>
            <a:ext cx="7717200" cy="7425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100"/>
              <a:buFont typeface="Arial"/>
              <a:buNone/>
              <a:defRPr sz="2400" b="1" i="0" u="none" strike="noStrike" cap="none">
                <a:solidFill>
                  <a:schemeClr val="accent1"/>
                </a:solidFill>
                <a:latin typeface="Salesforce Sans"/>
                <a:ea typeface="Salesforce Sans"/>
                <a:cs typeface="Salesforce Sans"/>
                <a:sym typeface="Salesforce Sans"/>
              </a:defRPr>
            </a:lvl1pPr>
            <a:lvl2pPr marR="0" lvl="1"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2pPr>
            <a:lvl3pPr marR="0" lvl="2"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3pPr>
            <a:lvl4pPr marR="0" lvl="3"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4pPr>
            <a:lvl5pPr marR="0" lvl="4"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5pPr>
            <a:lvl6pPr marR="0" lvl="5"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6pPr>
            <a:lvl7pPr marR="0" lvl="6"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7pPr>
            <a:lvl8pPr marR="0" lvl="7"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8pPr>
            <a:lvl9pPr marR="0" lvl="8"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9pPr>
          </a:lstStyle>
          <a:p>
            <a:r>
              <a:rPr lang="en" dirty="0"/>
              <a:t>Bulk Service Deliveries Tab </a:t>
            </a:r>
            <a:endParaRPr lang="en-US" dirty="0"/>
          </a:p>
        </p:txBody>
      </p:sp>
      <p:sp>
        <p:nvSpPr>
          <p:cNvPr id="8" name="Google Shape;2705;p222">
            <a:extLst>
              <a:ext uri="{FF2B5EF4-FFF2-40B4-BE49-F238E27FC236}">
                <a16:creationId xmlns:a16="http://schemas.microsoft.com/office/drawing/2014/main" id="{612373DA-3A1F-E430-44EF-B62C58435BC8}"/>
              </a:ext>
            </a:extLst>
          </p:cNvPr>
          <p:cNvSpPr txBox="1">
            <a:spLocks/>
          </p:cNvSpPr>
          <p:nvPr/>
        </p:nvSpPr>
        <p:spPr>
          <a:xfrm>
            <a:off x="428740" y="822884"/>
            <a:ext cx="8286600" cy="254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7F7F7F"/>
              </a:buClr>
              <a:buSzPts val="1700"/>
              <a:buFont typeface="Arial"/>
              <a:buNone/>
              <a:defRPr sz="1700" b="0" i="0" u="none" strike="noStrike" cap="none">
                <a:solidFill>
                  <a:schemeClr val="accent1"/>
                </a:solidFill>
                <a:latin typeface="Salesforce Sans"/>
                <a:ea typeface="Salesforce Sans"/>
                <a:cs typeface="Salesforce Sans"/>
                <a:sym typeface="Salesforce Sans"/>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17500" algn="l" rtl="0">
              <a:lnSpc>
                <a:spcPct val="100000"/>
              </a:lnSpc>
              <a:spcBef>
                <a:spcPts val="500"/>
              </a:spcBef>
              <a:spcAft>
                <a:spcPts val="0"/>
              </a:spcAft>
              <a:buClr>
                <a:schemeClr val="accent2"/>
              </a:buClr>
              <a:buSzPts val="14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317500" algn="l" rtl="0">
              <a:lnSpc>
                <a:spcPct val="100000"/>
              </a:lnSpc>
              <a:spcBef>
                <a:spcPts val="500"/>
              </a:spcBef>
              <a:spcAft>
                <a:spcPts val="0"/>
              </a:spcAft>
              <a:buClr>
                <a:schemeClr val="accent2"/>
              </a:buClr>
              <a:buSzPts val="14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28600" algn="l" rtl="0">
              <a:lnSpc>
                <a:spcPct val="100000"/>
              </a:lnSpc>
              <a:spcBef>
                <a:spcPts val="500"/>
              </a:spcBef>
              <a:spcAft>
                <a:spcPts val="0"/>
              </a:spcAft>
              <a:buClr>
                <a:schemeClr val="dk2"/>
              </a:buClr>
              <a:buSzPts val="11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lvl="0" indent="0"/>
            <a:r>
              <a:rPr lang="en-US" dirty="0"/>
              <a:t>Capture a group of non-recurring service deliveries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63"/>
        <p:cNvGrpSpPr/>
        <p:nvPr/>
      </p:nvGrpSpPr>
      <p:grpSpPr>
        <a:xfrm>
          <a:off x="0" y="0"/>
          <a:ext cx="0" cy="0"/>
          <a:chOff x="0" y="0"/>
          <a:chExt cx="0" cy="0"/>
        </a:xfrm>
      </p:grpSpPr>
      <p:sp>
        <p:nvSpPr>
          <p:cNvPr id="5" name="Rounded Rectangle 4">
            <a:extLst>
              <a:ext uri="{FF2B5EF4-FFF2-40B4-BE49-F238E27FC236}">
                <a16:creationId xmlns:a16="http://schemas.microsoft.com/office/drawing/2014/main" id="{7B834D13-B778-5F6B-0097-AB9AF748632C}"/>
              </a:ext>
            </a:extLst>
          </p:cNvPr>
          <p:cNvSpPr/>
          <p:nvPr/>
        </p:nvSpPr>
        <p:spPr>
          <a:xfrm>
            <a:off x="428737" y="1106416"/>
            <a:ext cx="8280548" cy="3597637"/>
          </a:xfrm>
          <a:prstGeom prst="roundRect">
            <a:avLst>
              <a:gd name="adj" fmla="val 2512"/>
            </a:avLst>
          </a:prstGeom>
          <a:solidFill>
            <a:schemeClr val="bg1"/>
          </a:solidFill>
          <a:ln>
            <a:noFill/>
          </a:ln>
          <a:effectLst>
            <a:outerShdw blurRad="153193" dist="1785" sx="102669" sy="102669"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9BC31876-8635-DAC9-5166-E64B846AF6F0}"/>
              </a:ext>
            </a:extLst>
          </p:cNvPr>
          <p:cNvSpPr/>
          <p:nvPr/>
        </p:nvSpPr>
        <p:spPr>
          <a:xfrm>
            <a:off x="428738" y="1108139"/>
            <a:ext cx="8280545" cy="577569"/>
          </a:xfrm>
          <a:prstGeom prst="round2SameRect">
            <a:avLst>
              <a:gd name="adj1" fmla="val 13795"/>
              <a:gd name="adj2" fmla="val 0"/>
            </a:avLst>
          </a:prstGeom>
          <a:solidFill>
            <a:srgbClr val="CF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166" name="Google Shape;3166;p261"/>
          <p:cNvGraphicFramePr/>
          <p:nvPr>
            <p:extLst>
              <p:ext uri="{D42A27DB-BD31-4B8C-83A1-F6EECF244321}">
                <p14:modId xmlns:p14="http://schemas.microsoft.com/office/powerpoint/2010/main" val="2040140806"/>
              </p:ext>
            </p:extLst>
          </p:nvPr>
        </p:nvGraphicFramePr>
        <p:xfrm>
          <a:off x="558139" y="1106416"/>
          <a:ext cx="8027720" cy="3528065"/>
        </p:xfrm>
        <a:graphic>
          <a:graphicData uri="http://schemas.openxmlformats.org/drawingml/2006/table">
            <a:tbl>
              <a:tblPr>
                <a:noFill/>
                <a:tableStyleId>{8C551E2E-7E4A-4609-8980-54F27713E8D4}</a:tableStyleId>
              </a:tblPr>
              <a:tblGrid>
                <a:gridCol w="2006930">
                  <a:extLst>
                    <a:ext uri="{9D8B030D-6E8A-4147-A177-3AD203B41FA5}">
                      <a16:colId xmlns:a16="http://schemas.microsoft.com/office/drawing/2014/main" val="20000"/>
                    </a:ext>
                  </a:extLst>
                </a:gridCol>
                <a:gridCol w="2006930">
                  <a:extLst>
                    <a:ext uri="{9D8B030D-6E8A-4147-A177-3AD203B41FA5}">
                      <a16:colId xmlns:a16="http://schemas.microsoft.com/office/drawing/2014/main" val="20001"/>
                    </a:ext>
                  </a:extLst>
                </a:gridCol>
                <a:gridCol w="2006930">
                  <a:extLst>
                    <a:ext uri="{9D8B030D-6E8A-4147-A177-3AD203B41FA5}">
                      <a16:colId xmlns:a16="http://schemas.microsoft.com/office/drawing/2014/main" val="20002"/>
                    </a:ext>
                  </a:extLst>
                </a:gridCol>
                <a:gridCol w="2006930">
                  <a:extLst>
                    <a:ext uri="{9D8B030D-6E8A-4147-A177-3AD203B41FA5}">
                      <a16:colId xmlns:a16="http://schemas.microsoft.com/office/drawing/2014/main" val="20003"/>
                    </a:ext>
                  </a:extLst>
                </a:gridCol>
              </a:tblGrid>
              <a:tr h="617505">
                <a:tc>
                  <a:txBody>
                    <a:bodyPr/>
                    <a:lstStyle/>
                    <a:p>
                      <a:pPr marL="0" lvl="0" indent="0" algn="l" rtl="0">
                        <a:spcBef>
                          <a:spcPts val="0"/>
                        </a:spcBef>
                        <a:spcAft>
                          <a:spcPts val="0"/>
                        </a:spcAft>
                        <a:buNone/>
                      </a:pPr>
                      <a:endParaRPr b="0" i="0" dirty="0">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gridSpan="3">
                  <a:txBody>
                    <a:bodyPr/>
                    <a:lstStyle/>
                    <a:p>
                      <a:pPr marL="0" lvl="0" indent="0" algn="ctr" rtl="0">
                        <a:spcBef>
                          <a:spcPts val="0"/>
                        </a:spcBef>
                        <a:spcAft>
                          <a:spcPts val="0"/>
                        </a:spcAft>
                        <a:buNone/>
                      </a:pPr>
                      <a:r>
                        <a:rPr lang="en" b="1" i="0" dirty="0">
                          <a:solidFill>
                            <a:schemeClr val="accent1"/>
                          </a:solidFill>
                          <a:latin typeface="Salesforce Sans" panose="020B0505020202020203" pitchFamily="34" charset="77"/>
                        </a:rPr>
                        <a:t>Supports</a:t>
                      </a:r>
                      <a:endParaRPr b="1" i="0" dirty="0">
                        <a:solidFill>
                          <a:schemeClr val="accent1"/>
                        </a:solidFill>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25299">
                <a:tc>
                  <a:txBody>
                    <a:bodyPr/>
                    <a:lstStyle/>
                    <a:p>
                      <a:pPr marL="0" lvl="0" indent="0" algn="l" rtl="0">
                        <a:spcBef>
                          <a:spcPts val="0"/>
                        </a:spcBef>
                        <a:spcAft>
                          <a:spcPts val="0"/>
                        </a:spcAft>
                        <a:buNone/>
                      </a:pPr>
                      <a:r>
                        <a:rPr lang="en" b="1" i="0" dirty="0">
                          <a:solidFill>
                            <a:schemeClr val="accent1"/>
                          </a:solidFill>
                          <a:latin typeface="Salesforce Sans" panose="020B0505020202020203" pitchFamily="34" charset="77"/>
                        </a:rPr>
                        <a:t>Tool</a:t>
                      </a:r>
                      <a:endParaRPr b="1" i="0" dirty="0">
                        <a:solidFill>
                          <a:schemeClr val="accent1"/>
                        </a:solidFill>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b="0" i="0" dirty="0">
                          <a:solidFill>
                            <a:schemeClr val="accent2"/>
                          </a:solidFill>
                          <a:latin typeface="Salesforce Sans" panose="020B0505020202020203" pitchFamily="34" charset="77"/>
                        </a:rPr>
                        <a:t>Scheduled</a:t>
                      </a:r>
                    </a:p>
                    <a:p>
                      <a:pPr marL="0" lvl="0" indent="0" algn="ctr" rtl="0">
                        <a:spcBef>
                          <a:spcPts val="0"/>
                        </a:spcBef>
                        <a:spcAft>
                          <a:spcPts val="0"/>
                        </a:spcAft>
                        <a:buNone/>
                      </a:pPr>
                      <a:r>
                        <a:rPr lang="en" b="0" i="0" dirty="0">
                          <a:solidFill>
                            <a:schemeClr val="accent2"/>
                          </a:solidFill>
                          <a:latin typeface="Salesforce Sans" panose="020B0505020202020203" pitchFamily="34" charset="77"/>
                        </a:rPr>
                        <a:t>sessions</a:t>
                      </a:r>
                      <a:endParaRPr b="0" i="0" dirty="0">
                        <a:solidFill>
                          <a:schemeClr val="accent2"/>
                        </a:solidFill>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b="0" i="0" dirty="0">
                          <a:solidFill>
                            <a:schemeClr val="accent2"/>
                          </a:solidFill>
                          <a:latin typeface="Salesforce Sans" panose="020B0505020202020203" pitchFamily="34" charset="77"/>
                        </a:rPr>
                        <a:t>Know participants in advance</a:t>
                      </a:r>
                      <a:endParaRPr b="0" i="0" dirty="0">
                        <a:solidFill>
                          <a:schemeClr val="accent2"/>
                        </a:solidFill>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b="0" i="0" dirty="0">
                          <a:solidFill>
                            <a:schemeClr val="accent2"/>
                          </a:solidFill>
                          <a:latin typeface="Salesforce Sans" panose="020B0505020202020203" pitchFamily="34" charset="77"/>
                        </a:rPr>
                        <a:t>More than one participant</a:t>
                      </a:r>
                      <a:endParaRPr b="0" i="0" dirty="0">
                        <a:solidFill>
                          <a:schemeClr val="accent2"/>
                        </a:solidFill>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79116">
                <a:tc>
                  <a:txBody>
                    <a:bodyPr/>
                    <a:lstStyle/>
                    <a:p>
                      <a:pPr marL="0" lvl="0" indent="0" algn="l" rtl="0">
                        <a:spcBef>
                          <a:spcPts val="0"/>
                        </a:spcBef>
                        <a:spcAft>
                          <a:spcPts val="0"/>
                        </a:spcAft>
                        <a:buNone/>
                      </a:pPr>
                      <a:r>
                        <a:rPr lang="en" b="0" i="0" dirty="0">
                          <a:solidFill>
                            <a:schemeClr val="accent2"/>
                          </a:solidFill>
                          <a:latin typeface="Salesforce Sans" panose="020B0505020202020203" pitchFamily="34" charset="77"/>
                        </a:rPr>
                        <a:t>Individual service delivery record</a:t>
                      </a:r>
                      <a:endParaRPr b="0" i="0" dirty="0">
                        <a:solidFill>
                          <a:schemeClr val="accent2"/>
                        </a:solidFill>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1500" b="0" i="0" dirty="0">
                          <a:solidFill>
                            <a:schemeClr val="accent2"/>
                          </a:solidFill>
                          <a:latin typeface="Salesforce Sans" panose="020B0505020202020203" pitchFamily="34" charset="77"/>
                          <a:ea typeface="Salesforce Sans"/>
                          <a:cs typeface="Salesforce Sans"/>
                          <a:sym typeface="Salesforce Sans"/>
                        </a:rPr>
                        <a:t>🚫</a:t>
                      </a:r>
                      <a:endParaRPr b="0" i="0" dirty="0">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1500" b="0" i="0" dirty="0">
                          <a:solidFill>
                            <a:schemeClr val="accent2"/>
                          </a:solidFill>
                          <a:latin typeface="Salesforce Sans" panose="020B0505020202020203" pitchFamily="34" charset="77"/>
                          <a:ea typeface="Salesforce Sans"/>
                          <a:cs typeface="Salesforce Sans"/>
                          <a:sym typeface="Salesforce Sans"/>
                        </a:rPr>
                        <a:t>🚫</a:t>
                      </a:r>
                      <a:endParaRPr b="0" i="0" dirty="0">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1500" dirty="0">
                          <a:solidFill>
                            <a:schemeClr val="accent2"/>
                          </a:solidFill>
                          <a:latin typeface="Salesforce Sans"/>
                          <a:ea typeface="Salesforce Sans"/>
                          <a:cs typeface="Salesforce Sans"/>
                          <a:sym typeface="Salesforce Sans"/>
                        </a:rPr>
                        <a:t>🚫</a:t>
                      </a:r>
                      <a:endParaRPr dirty="0"/>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20800">
                <a:tc>
                  <a:txBody>
                    <a:bodyPr/>
                    <a:lstStyle/>
                    <a:p>
                      <a:pPr marL="0" lvl="0" indent="0" algn="l" rtl="0">
                        <a:spcBef>
                          <a:spcPts val="0"/>
                        </a:spcBef>
                        <a:spcAft>
                          <a:spcPts val="0"/>
                        </a:spcAft>
                        <a:buNone/>
                      </a:pPr>
                      <a:r>
                        <a:rPr lang="en" b="0" i="0" dirty="0">
                          <a:solidFill>
                            <a:schemeClr val="accent2"/>
                          </a:solidFill>
                          <a:latin typeface="Salesforce Sans" panose="020B0505020202020203" pitchFamily="34" charset="77"/>
                        </a:rPr>
                        <a:t>Bulk service delivery</a:t>
                      </a:r>
                      <a:endParaRPr b="0" i="0" dirty="0">
                        <a:solidFill>
                          <a:schemeClr val="accent2"/>
                        </a:solidFill>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1500" b="0" i="0">
                          <a:solidFill>
                            <a:schemeClr val="accent2"/>
                          </a:solidFill>
                          <a:latin typeface="Salesforce Sans" panose="020B0505020202020203" pitchFamily="34" charset="77"/>
                          <a:ea typeface="Salesforce Sans"/>
                          <a:cs typeface="Salesforce Sans"/>
                          <a:sym typeface="Salesforce Sans"/>
                        </a:rPr>
                        <a:t>🚫</a:t>
                      </a:r>
                      <a:endParaRPr b="0" i="0">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1500" b="0" i="0" dirty="0">
                          <a:solidFill>
                            <a:schemeClr val="accent2"/>
                          </a:solidFill>
                          <a:latin typeface="Salesforce Sans" panose="020B0505020202020203" pitchFamily="34" charset="77"/>
                          <a:ea typeface="Salesforce Sans"/>
                          <a:cs typeface="Salesforce Sans"/>
                          <a:sym typeface="Salesforce Sans"/>
                        </a:rPr>
                        <a:t>🚫</a:t>
                      </a:r>
                      <a:endParaRPr b="0" i="0" dirty="0">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1500" dirty="0">
                          <a:solidFill>
                            <a:schemeClr val="accent2"/>
                          </a:solidFill>
                          <a:latin typeface="Salesforce Sans"/>
                          <a:ea typeface="Salesforce Sans"/>
                          <a:cs typeface="Salesforce Sans"/>
                          <a:sym typeface="Salesforce Sans"/>
                        </a:rPr>
                        <a:t>✅</a:t>
                      </a:r>
                      <a:endParaRPr dirty="0"/>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885345">
                <a:tc>
                  <a:txBody>
                    <a:bodyPr/>
                    <a:lstStyle/>
                    <a:p>
                      <a:pPr marL="0" lvl="0" indent="0" algn="l" rtl="0">
                        <a:spcBef>
                          <a:spcPts val="0"/>
                        </a:spcBef>
                        <a:spcAft>
                          <a:spcPts val="0"/>
                        </a:spcAft>
                        <a:buNone/>
                      </a:pPr>
                      <a:r>
                        <a:rPr lang="en" b="0" i="0" dirty="0">
                          <a:solidFill>
                            <a:schemeClr val="accent2"/>
                          </a:solidFill>
                          <a:latin typeface="Salesforce Sans" panose="020B0505020202020203" pitchFamily="34" charset="77"/>
                        </a:rPr>
                        <a:t>Service schedules and attendance tracking</a:t>
                      </a:r>
                      <a:endParaRPr sz="1500" b="0" i="0" dirty="0">
                        <a:solidFill>
                          <a:schemeClr val="accent2"/>
                        </a:solidFill>
                        <a:latin typeface="Salesforce Sans" panose="020B0505020202020203" pitchFamily="34" charset="77"/>
                        <a:ea typeface="Salesforce Sans"/>
                        <a:cs typeface="Salesforce Sans"/>
                        <a:sym typeface="Salesforce Sans"/>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ctr" rtl="0">
                        <a:spcBef>
                          <a:spcPts val="800"/>
                        </a:spcBef>
                        <a:spcAft>
                          <a:spcPts val="200"/>
                        </a:spcAft>
                        <a:buNone/>
                      </a:pPr>
                      <a:r>
                        <a:rPr lang="en" sz="1500" b="0" i="0" dirty="0">
                          <a:solidFill>
                            <a:schemeClr val="accent2"/>
                          </a:solidFill>
                          <a:latin typeface="Salesforce Sans" panose="020B0505020202020203" pitchFamily="34" charset="77"/>
                          <a:ea typeface="Salesforce Sans"/>
                          <a:cs typeface="Salesforce Sans"/>
                          <a:sym typeface="Salesforce Sans"/>
                        </a:rPr>
                        <a:t>✅</a:t>
                      </a:r>
                      <a:endParaRPr b="0" i="0" dirty="0">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ctr" rtl="0">
                        <a:spcBef>
                          <a:spcPts val="800"/>
                        </a:spcBef>
                        <a:spcAft>
                          <a:spcPts val="200"/>
                        </a:spcAft>
                        <a:buNone/>
                      </a:pPr>
                      <a:r>
                        <a:rPr lang="en" sz="1500" b="0" i="0" dirty="0">
                          <a:solidFill>
                            <a:schemeClr val="accent2"/>
                          </a:solidFill>
                          <a:latin typeface="Salesforce Sans" panose="020B0505020202020203" pitchFamily="34" charset="77"/>
                          <a:ea typeface="Salesforce Sans"/>
                          <a:cs typeface="Salesforce Sans"/>
                          <a:sym typeface="Salesforce Sans"/>
                        </a:rPr>
                        <a:t>✅</a:t>
                      </a:r>
                      <a:endParaRPr b="0" i="0" dirty="0">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ctr" rtl="0">
                        <a:spcBef>
                          <a:spcPts val="800"/>
                        </a:spcBef>
                        <a:spcAft>
                          <a:spcPts val="200"/>
                        </a:spcAft>
                        <a:buNone/>
                      </a:pPr>
                      <a:r>
                        <a:rPr lang="en" sz="1500" dirty="0">
                          <a:solidFill>
                            <a:schemeClr val="accent2"/>
                          </a:solidFill>
                          <a:latin typeface="Salesforce Sans"/>
                          <a:ea typeface="Salesforce Sans"/>
                          <a:cs typeface="Salesforce Sans"/>
                          <a:sym typeface="Salesforce Sans"/>
                        </a:rPr>
                        <a:t>✅</a:t>
                      </a:r>
                      <a:endParaRPr dirty="0"/>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9" name="Google Shape;2704;p222">
            <a:extLst>
              <a:ext uri="{FF2B5EF4-FFF2-40B4-BE49-F238E27FC236}">
                <a16:creationId xmlns:a16="http://schemas.microsoft.com/office/drawing/2014/main" id="{DCB038BD-5AB8-20D2-33A5-9FB4C0A8B5F4}"/>
              </a:ext>
            </a:extLst>
          </p:cNvPr>
          <p:cNvSpPr txBox="1">
            <a:spLocks/>
          </p:cNvSpPr>
          <p:nvPr/>
        </p:nvSpPr>
        <p:spPr>
          <a:xfrm>
            <a:off x="428737" y="47628"/>
            <a:ext cx="7717200" cy="7425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100"/>
              <a:buFont typeface="Arial"/>
              <a:buNone/>
              <a:defRPr sz="2400" b="1" i="0" u="none" strike="noStrike" cap="none">
                <a:solidFill>
                  <a:schemeClr val="accent1"/>
                </a:solidFill>
                <a:latin typeface="Salesforce Sans"/>
                <a:ea typeface="Salesforce Sans"/>
                <a:cs typeface="Salesforce Sans"/>
                <a:sym typeface="Salesforce Sans"/>
              </a:defRPr>
            </a:lvl1pPr>
            <a:lvl2pPr marR="0" lvl="1"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2pPr>
            <a:lvl3pPr marR="0" lvl="2"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3pPr>
            <a:lvl4pPr marR="0" lvl="3"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4pPr>
            <a:lvl5pPr marR="0" lvl="4"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5pPr>
            <a:lvl6pPr marR="0" lvl="5"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6pPr>
            <a:lvl7pPr marR="0" lvl="6"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7pPr>
            <a:lvl8pPr marR="0" lvl="7"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8pPr>
            <a:lvl9pPr marR="0" lvl="8"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9pPr>
          </a:lstStyle>
          <a:p>
            <a:r>
              <a:rPr lang="en" dirty="0"/>
              <a:t>Decide which service delivery creation tool to use</a:t>
            </a:r>
            <a:endParaRPr lang="en-US" dirty="0"/>
          </a:p>
        </p:txBody>
      </p:sp>
      <p:cxnSp>
        <p:nvCxnSpPr>
          <p:cNvPr id="10" name="Straight Connector 9">
            <a:extLst>
              <a:ext uri="{FF2B5EF4-FFF2-40B4-BE49-F238E27FC236}">
                <a16:creationId xmlns:a16="http://schemas.microsoft.com/office/drawing/2014/main" id="{EF670C84-5357-C023-B6B4-05C1FFBFEF5A}"/>
              </a:ext>
            </a:extLst>
          </p:cNvPr>
          <p:cNvCxnSpPr>
            <a:cxnSpLocks/>
          </p:cNvCxnSpPr>
          <p:nvPr/>
        </p:nvCxnSpPr>
        <p:spPr>
          <a:xfrm>
            <a:off x="428737" y="2377440"/>
            <a:ext cx="8280548" cy="0"/>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52DFAFB-38BD-8DDF-2866-5291D11145F9}"/>
              </a:ext>
            </a:extLst>
          </p:cNvPr>
          <p:cNvCxnSpPr>
            <a:cxnSpLocks/>
          </p:cNvCxnSpPr>
          <p:nvPr/>
        </p:nvCxnSpPr>
        <p:spPr>
          <a:xfrm>
            <a:off x="431726" y="3795933"/>
            <a:ext cx="8280548"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3B2338-FA5D-A869-9015-A501BE9E317F}"/>
              </a:ext>
            </a:extLst>
          </p:cNvPr>
          <p:cNvCxnSpPr>
            <a:cxnSpLocks/>
          </p:cNvCxnSpPr>
          <p:nvPr/>
        </p:nvCxnSpPr>
        <p:spPr>
          <a:xfrm>
            <a:off x="434715" y="3138818"/>
            <a:ext cx="8280548"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2E965B5-FBF3-84BC-4D8F-666700FF2AC4}"/>
              </a:ext>
            </a:extLst>
          </p:cNvPr>
          <p:cNvCxnSpPr>
            <a:cxnSpLocks/>
          </p:cNvCxnSpPr>
          <p:nvPr/>
        </p:nvCxnSpPr>
        <p:spPr>
          <a:xfrm flipV="1">
            <a:off x="2633004" y="1692688"/>
            <a:ext cx="0" cy="3011367"/>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70"/>
        <p:cNvGrpSpPr/>
        <p:nvPr/>
      </p:nvGrpSpPr>
      <p:grpSpPr>
        <a:xfrm>
          <a:off x="0" y="0"/>
          <a:ext cx="0" cy="0"/>
          <a:chOff x="0" y="0"/>
          <a:chExt cx="0" cy="0"/>
        </a:xfrm>
      </p:grpSpPr>
      <p:sp>
        <p:nvSpPr>
          <p:cNvPr id="3172" name="Google Shape;3172;p262"/>
          <p:cNvSpPr txBox="1">
            <a:spLocks noGrp="1"/>
          </p:cNvSpPr>
          <p:nvPr>
            <p:ph type="title"/>
          </p:nvPr>
        </p:nvSpPr>
        <p:spPr>
          <a:xfrm>
            <a:off x="428740" y="49648"/>
            <a:ext cx="7718100" cy="743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Service Delivery Framework Examples</a:t>
            </a:r>
            <a:endParaRPr/>
          </a:p>
        </p:txBody>
      </p:sp>
      <p:graphicFrame>
        <p:nvGraphicFramePr>
          <p:cNvPr id="3173" name="Google Shape;3173;p262"/>
          <p:cNvGraphicFramePr/>
          <p:nvPr>
            <p:extLst>
              <p:ext uri="{D42A27DB-BD31-4B8C-83A1-F6EECF244321}">
                <p14:modId xmlns:p14="http://schemas.microsoft.com/office/powerpoint/2010/main" val="1575086403"/>
              </p:ext>
            </p:extLst>
          </p:nvPr>
        </p:nvGraphicFramePr>
        <p:xfrm>
          <a:off x="428741" y="1063050"/>
          <a:ext cx="8424973" cy="3017400"/>
        </p:xfrm>
        <a:graphic>
          <a:graphicData uri="http://schemas.openxmlformats.org/drawingml/2006/table">
            <a:tbl>
              <a:tblPr>
                <a:noFill/>
                <a:tableStyleId>{8C551E2E-7E4A-4609-8980-54F27713E8D4}</a:tableStyleId>
              </a:tblPr>
              <a:tblGrid>
                <a:gridCol w="1156176">
                  <a:extLst>
                    <a:ext uri="{9D8B030D-6E8A-4147-A177-3AD203B41FA5}">
                      <a16:colId xmlns:a16="http://schemas.microsoft.com/office/drawing/2014/main" val="20000"/>
                    </a:ext>
                  </a:extLst>
                </a:gridCol>
                <a:gridCol w="935250">
                  <a:extLst>
                    <a:ext uri="{9D8B030D-6E8A-4147-A177-3AD203B41FA5}">
                      <a16:colId xmlns:a16="http://schemas.microsoft.com/office/drawing/2014/main" val="20001"/>
                    </a:ext>
                  </a:extLst>
                </a:gridCol>
                <a:gridCol w="1137817">
                  <a:extLst>
                    <a:ext uri="{9D8B030D-6E8A-4147-A177-3AD203B41FA5}">
                      <a16:colId xmlns:a16="http://schemas.microsoft.com/office/drawing/2014/main" val="20002"/>
                    </a:ext>
                  </a:extLst>
                </a:gridCol>
                <a:gridCol w="1146120">
                  <a:extLst>
                    <a:ext uri="{9D8B030D-6E8A-4147-A177-3AD203B41FA5}">
                      <a16:colId xmlns:a16="http://schemas.microsoft.com/office/drawing/2014/main" val="20003"/>
                    </a:ext>
                  </a:extLst>
                </a:gridCol>
                <a:gridCol w="1061317">
                  <a:extLst>
                    <a:ext uri="{9D8B030D-6E8A-4147-A177-3AD203B41FA5}">
                      <a16:colId xmlns:a16="http://schemas.microsoft.com/office/drawing/2014/main" val="20004"/>
                    </a:ext>
                  </a:extLst>
                </a:gridCol>
                <a:gridCol w="895715">
                  <a:extLst>
                    <a:ext uri="{9D8B030D-6E8A-4147-A177-3AD203B41FA5}">
                      <a16:colId xmlns:a16="http://schemas.microsoft.com/office/drawing/2014/main" val="20005"/>
                    </a:ext>
                  </a:extLst>
                </a:gridCol>
                <a:gridCol w="1024375">
                  <a:extLst>
                    <a:ext uri="{9D8B030D-6E8A-4147-A177-3AD203B41FA5}">
                      <a16:colId xmlns:a16="http://schemas.microsoft.com/office/drawing/2014/main" val="20006"/>
                    </a:ext>
                  </a:extLst>
                </a:gridCol>
                <a:gridCol w="1068203">
                  <a:extLst>
                    <a:ext uri="{9D8B030D-6E8A-4147-A177-3AD203B41FA5}">
                      <a16:colId xmlns:a16="http://schemas.microsoft.com/office/drawing/2014/main" val="20007"/>
                    </a:ext>
                  </a:extLst>
                </a:gridCol>
              </a:tblGrid>
              <a:tr h="878475">
                <a:tc>
                  <a:txBody>
                    <a:bodyPr/>
                    <a:lstStyle/>
                    <a:p>
                      <a:pPr marL="0" lvl="0" indent="0" algn="ctr" rtl="0">
                        <a:spcBef>
                          <a:spcPts val="0"/>
                        </a:spcBef>
                        <a:spcAft>
                          <a:spcPts val="0"/>
                        </a:spcAft>
                        <a:buNone/>
                      </a:pPr>
                      <a:r>
                        <a:rPr lang="en" sz="1000" b="1" i="0" dirty="0">
                          <a:solidFill>
                            <a:schemeClr val="accent1"/>
                          </a:solidFill>
                          <a:latin typeface="Salesforce Sans" panose="020B0505020202020203" pitchFamily="34" charset="77"/>
                          <a:ea typeface="Salesforce Sans"/>
                          <a:cs typeface="Salesforce Sans"/>
                          <a:sym typeface="Salesforce Sans"/>
                        </a:rPr>
                        <a:t>Service/Activity Name</a:t>
                      </a:r>
                      <a:endParaRPr sz="1000" b="1" i="0" dirty="0">
                        <a:solidFill>
                          <a:schemeClr val="accent1"/>
                        </a:solidFill>
                        <a:latin typeface="Salesforce Sans" panose="020B0505020202020203" pitchFamily="34" charset="77"/>
                        <a:ea typeface="Salesforce Sans"/>
                        <a:cs typeface="Salesforce Sans"/>
                        <a:sym typeface="Salesforce Sans"/>
                      </a:endParaRPr>
                    </a:p>
                  </a:txBody>
                  <a:tcPr marL="91425" marR="91425" marT="91425" marB="91425">
                    <a:solidFill>
                      <a:srgbClr val="CFE9FD"/>
                    </a:solidFill>
                  </a:tcPr>
                </a:tc>
                <a:tc>
                  <a:txBody>
                    <a:bodyPr/>
                    <a:lstStyle/>
                    <a:p>
                      <a:pPr marL="0" lvl="0" indent="0" algn="ctr" rtl="0">
                        <a:spcBef>
                          <a:spcPts val="0"/>
                        </a:spcBef>
                        <a:spcAft>
                          <a:spcPts val="0"/>
                        </a:spcAft>
                        <a:buNone/>
                      </a:pPr>
                      <a:r>
                        <a:rPr lang="en" sz="1000" b="1" i="0">
                          <a:solidFill>
                            <a:schemeClr val="accent1"/>
                          </a:solidFill>
                          <a:latin typeface="Salesforce Sans" panose="020B0505020202020203" pitchFamily="34" charset="77"/>
                          <a:ea typeface="Salesforce Sans"/>
                          <a:cs typeface="Salesforce Sans"/>
                          <a:sym typeface="Salesforce Sans"/>
                        </a:rPr>
                        <a:t>Is it recurring?</a:t>
                      </a:r>
                      <a:endParaRPr sz="1000" b="1" i="0">
                        <a:solidFill>
                          <a:schemeClr val="accent1"/>
                        </a:solidFill>
                        <a:latin typeface="Salesforce Sans" panose="020B0505020202020203" pitchFamily="34" charset="77"/>
                        <a:ea typeface="Salesforce Sans"/>
                        <a:cs typeface="Salesforce Sans"/>
                        <a:sym typeface="Salesforce Sans"/>
                      </a:endParaRPr>
                    </a:p>
                  </a:txBody>
                  <a:tcPr marL="91425" marR="91425" marT="91425" marB="91425">
                    <a:solidFill>
                      <a:srgbClr val="CFE9FD"/>
                    </a:solidFill>
                  </a:tcPr>
                </a:tc>
                <a:tc>
                  <a:txBody>
                    <a:bodyPr/>
                    <a:lstStyle/>
                    <a:p>
                      <a:pPr marL="0" lvl="0" indent="0" algn="ctr" rtl="0">
                        <a:spcBef>
                          <a:spcPts val="0"/>
                        </a:spcBef>
                        <a:spcAft>
                          <a:spcPts val="0"/>
                        </a:spcAft>
                        <a:buNone/>
                      </a:pPr>
                      <a:r>
                        <a:rPr lang="en" sz="1000" b="1" i="0" dirty="0">
                          <a:solidFill>
                            <a:schemeClr val="accent1"/>
                          </a:solidFill>
                          <a:latin typeface="Salesforce Sans" panose="020B0505020202020203" pitchFamily="34" charset="77"/>
                          <a:ea typeface="Salesforce Sans"/>
                          <a:cs typeface="Salesforce Sans"/>
                          <a:sym typeface="Salesforce Sans"/>
                        </a:rPr>
                        <a:t>Do you know the roster of participants in advance?</a:t>
                      </a:r>
                      <a:endParaRPr sz="1000" b="1" i="0" dirty="0">
                        <a:solidFill>
                          <a:schemeClr val="accent1"/>
                        </a:solidFill>
                        <a:latin typeface="Salesforce Sans" panose="020B0505020202020203" pitchFamily="34" charset="77"/>
                        <a:ea typeface="Salesforce Sans"/>
                        <a:cs typeface="Salesforce Sans"/>
                        <a:sym typeface="Salesforce Sans"/>
                      </a:endParaRPr>
                    </a:p>
                  </a:txBody>
                  <a:tcPr marL="91425" marR="91425" marT="91425" marB="91425">
                    <a:solidFill>
                      <a:srgbClr val="CFE9FD"/>
                    </a:solidFill>
                  </a:tcPr>
                </a:tc>
                <a:tc>
                  <a:txBody>
                    <a:bodyPr/>
                    <a:lstStyle/>
                    <a:p>
                      <a:pPr marL="0" lvl="0" indent="0" algn="ctr" rtl="0">
                        <a:spcBef>
                          <a:spcPts val="0"/>
                        </a:spcBef>
                        <a:spcAft>
                          <a:spcPts val="0"/>
                        </a:spcAft>
                        <a:buNone/>
                      </a:pPr>
                      <a:r>
                        <a:rPr lang="en" sz="1000" b="1" i="0">
                          <a:solidFill>
                            <a:schemeClr val="accent1"/>
                          </a:solidFill>
                          <a:latin typeface="Salesforce Sans" panose="020B0505020202020203" pitchFamily="34" charset="77"/>
                          <a:ea typeface="Salesforce Sans"/>
                          <a:cs typeface="Salesforce Sans"/>
                          <a:sym typeface="Salesforce Sans"/>
                        </a:rPr>
                        <a:t>Do you track attendance of specific individuals?</a:t>
                      </a:r>
                      <a:endParaRPr sz="1000" b="1" i="0">
                        <a:solidFill>
                          <a:schemeClr val="accent1"/>
                        </a:solidFill>
                        <a:latin typeface="Salesforce Sans" panose="020B0505020202020203" pitchFamily="34" charset="77"/>
                        <a:ea typeface="Salesforce Sans"/>
                        <a:cs typeface="Salesforce Sans"/>
                        <a:sym typeface="Salesforce Sans"/>
                      </a:endParaRPr>
                    </a:p>
                  </a:txBody>
                  <a:tcPr marL="91425" marR="91425" marT="91425" marB="91425">
                    <a:lnB w="9525" cap="flat" cmpd="sng">
                      <a:solidFill>
                        <a:srgbClr val="9E9E9E"/>
                      </a:solidFill>
                      <a:prstDash val="solid"/>
                      <a:round/>
                      <a:headEnd type="none" w="sm" len="sm"/>
                      <a:tailEnd type="none" w="sm" len="sm"/>
                    </a:lnB>
                    <a:solidFill>
                      <a:srgbClr val="CFE9FD"/>
                    </a:solidFill>
                  </a:tcPr>
                </a:tc>
                <a:tc>
                  <a:txBody>
                    <a:bodyPr/>
                    <a:lstStyle/>
                    <a:p>
                      <a:pPr marL="0" lvl="0" indent="0" algn="ctr" rtl="0">
                        <a:spcBef>
                          <a:spcPts val="0"/>
                        </a:spcBef>
                        <a:spcAft>
                          <a:spcPts val="0"/>
                        </a:spcAft>
                        <a:buNone/>
                      </a:pPr>
                      <a:r>
                        <a:rPr lang="en" sz="1000" b="1" i="0">
                          <a:solidFill>
                            <a:schemeClr val="accent1"/>
                          </a:solidFill>
                          <a:latin typeface="Salesforce Sans" panose="020B0505020202020203" pitchFamily="34" charset="77"/>
                          <a:ea typeface="Salesforce Sans"/>
                          <a:cs typeface="Salesforce Sans"/>
                          <a:sym typeface="Salesforce Sans"/>
                        </a:rPr>
                        <a:t>How many clients are you serving at one time?</a:t>
                      </a:r>
                      <a:endParaRPr sz="1000" b="1" i="0">
                        <a:solidFill>
                          <a:schemeClr val="accent1"/>
                        </a:solidFill>
                        <a:latin typeface="Salesforce Sans" panose="020B0505020202020203" pitchFamily="34" charset="77"/>
                        <a:ea typeface="Salesforce Sans"/>
                        <a:cs typeface="Salesforce Sans"/>
                        <a:sym typeface="Salesforce Sans"/>
                      </a:endParaRPr>
                    </a:p>
                  </a:txBody>
                  <a:tcPr marL="91425" marR="91425" marT="91425" marB="91425">
                    <a:lnB w="9525" cap="flat" cmpd="sng">
                      <a:solidFill>
                        <a:srgbClr val="9E9E9E"/>
                      </a:solidFill>
                      <a:prstDash val="solid"/>
                      <a:round/>
                      <a:headEnd type="none" w="sm" len="sm"/>
                      <a:tailEnd type="none" w="sm" len="sm"/>
                    </a:lnB>
                    <a:solidFill>
                      <a:srgbClr val="CFE9FD"/>
                    </a:solidFill>
                  </a:tcPr>
                </a:tc>
                <a:tc>
                  <a:txBody>
                    <a:bodyPr/>
                    <a:lstStyle/>
                    <a:p>
                      <a:pPr marL="0" lvl="0" indent="0" algn="ctr" rtl="0">
                        <a:spcBef>
                          <a:spcPts val="0"/>
                        </a:spcBef>
                        <a:spcAft>
                          <a:spcPts val="0"/>
                        </a:spcAft>
                        <a:buNone/>
                      </a:pPr>
                      <a:r>
                        <a:rPr lang="en" sz="1000" b="1" i="0">
                          <a:solidFill>
                            <a:schemeClr val="accent1"/>
                          </a:solidFill>
                          <a:latin typeface="Salesforce Sans" panose="020B0505020202020203" pitchFamily="34" charset="77"/>
                          <a:ea typeface="Salesforce Sans"/>
                          <a:cs typeface="Salesforce Sans"/>
                          <a:sym typeface="Salesforce Sans"/>
                        </a:rPr>
                        <a:t>Who leads?</a:t>
                      </a:r>
                      <a:endParaRPr sz="1000" b="1" i="0">
                        <a:solidFill>
                          <a:schemeClr val="accent1"/>
                        </a:solidFill>
                        <a:latin typeface="Salesforce Sans" panose="020B0505020202020203" pitchFamily="34" charset="77"/>
                        <a:ea typeface="Salesforce Sans"/>
                        <a:cs typeface="Salesforce Sans"/>
                        <a:sym typeface="Salesforce Sans"/>
                      </a:endParaRPr>
                    </a:p>
                  </a:txBody>
                  <a:tcPr marL="91425" marR="91425" marT="91425" marB="91425">
                    <a:lnB w="9525" cap="flat" cmpd="sng">
                      <a:solidFill>
                        <a:srgbClr val="9E9E9E"/>
                      </a:solidFill>
                      <a:prstDash val="solid"/>
                      <a:round/>
                      <a:headEnd type="none" w="sm" len="sm"/>
                      <a:tailEnd type="none" w="sm" len="sm"/>
                    </a:lnB>
                    <a:solidFill>
                      <a:srgbClr val="CFE9FD"/>
                    </a:solidFill>
                  </a:tcPr>
                </a:tc>
                <a:tc>
                  <a:txBody>
                    <a:bodyPr/>
                    <a:lstStyle/>
                    <a:p>
                      <a:pPr marL="0" lvl="0" indent="0" algn="ctr" rtl="0">
                        <a:spcBef>
                          <a:spcPts val="0"/>
                        </a:spcBef>
                        <a:spcAft>
                          <a:spcPts val="0"/>
                        </a:spcAft>
                        <a:buNone/>
                      </a:pPr>
                      <a:r>
                        <a:rPr lang="en" sz="1000" b="1" i="0" dirty="0">
                          <a:solidFill>
                            <a:schemeClr val="accent1"/>
                          </a:solidFill>
                          <a:latin typeface="Salesforce Sans" panose="020B0505020202020203" pitchFamily="34" charset="77"/>
                          <a:ea typeface="Salesforce Sans"/>
                          <a:cs typeface="Salesforce Sans"/>
                          <a:sym typeface="Salesforce Sans"/>
                        </a:rPr>
                        <a:t>Who is recording the service delivery?</a:t>
                      </a:r>
                      <a:endParaRPr sz="1000" b="1" i="0" dirty="0">
                        <a:solidFill>
                          <a:schemeClr val="accent1"/>
                        </a:solidFill>
                        <a:latin typeface="Salesforce Sans" panose="020B0505020202020203" pitchFamily="34" charset="77"/>
                        <a:ea typeface="Salesforce Sans"/>
                        <a:cs typeface="Salesforce Sans"/>
                        <a:sym typeface="Salesforce Sans"/>
                      </a:endParaRPr>
                    </a:p>
                  </a:txBody>
                  <a:tcPr marL="91425" marR="91425" marT="91425" marB="91425">
                    <a:lnB w="9525" cap="flat" cmpd="sng">
                      <a:solidFill>
                        <a:srgbClr val="9E9E9E"/>
                      </a:solidFill>
                      <a:prstDash val="solid"/>
                      <a:round/>
                      <a:headEnd type="none" w="sm" len="sm"/>
                      <a:tailEnd type="none" w="sm" len="sm"/>
                    </a:lnB>
                    <a:solidFill>
                      <a:srgbClr val="CFE9FD"/>
                    </a:solidFill>
                  </a:tcPr>
                </a:tc>
                <a:tc>
                  <a:txBody>
                    <a:bodyPr/>
                    <a:lstStyle/>
                    <a:p>
                      <a:pPr marL="0" lvl="0" indent="0" algn="ctr" rtl="0">
                        <a:spcBef>
                          <a:spcPts val="0"/>
                        </a:spcBef>
                        <a:spcAft>
                          <a:spcPts val="0"/>
                        </a:spcAft>
                        <a:buNone/>
                      </a:pPr>
                      <a:r>
                        <a:rPr lang="en" sz="1000" b="1" i="0" dirty="0">
                          <a:solidFill>
                            <a:schemeClr val="accent1"/>
                          </a:solidFill>
                          <a:latin typeface="Salesforce Sans" panose="020B0505020202020203" pitchFamily="34" charset="77"/>
                          <a:ea typeface="Salesforce Sans"/>
                          <a:cs typeface="Salesforce Sans"/>
                          <a:sym typeface="Salesforce Sans"/>
                        </a:rPr>
                        <a:t>What’s the best way to create service deliveries?</a:t>
                      </a:r>
                      <a:endParaRPr sz="1000" b="1" i="0" dirty="0">
                        <a:solidFill>
                          <a:schemeClr val="accent1"/>
                        </a:solidFill>
                        <a:latin typeface="Salesforce Sans" panose="020B0505020202020203" pitchFamily="34" charset="77"/>
                        <a:ea typeface="Salesforce Sans"/>
                        <a:cs typeface="Salesforce Sans"/>
                        <a:sym typeface="Salesforce Sans"/>
                      </a:endParaRPr>
                    </a:p>
                    <a:p>
                      <a:pPr marL="0" lvl="0" indent="0" algn="ctr" rtl="0">
                        <a:spcBef>
                          <a:spcPts val="0"/>
                        </a:spcBef>
                        <a:spcAft>
                          <a:spcPts val="0"/>
                        </a:spcAft>
                        <a:buNone/>
                      </a:pPr>
                      <a:endParaRPr sz="1000" b="1" i="0" dirty="0">
                        <a:solidFill>
                          <a:schemeClr val="accent1"/>
                        </a:solidFill>
                        <a:latin typeface="Salesforce Sans" panose="020B0505020202020203" pitchFamily="34" charset="77"/>
                        <a:ea typeface="Salesforce Sans"/>
                        <a:cs typeface="Salesforce Sans"/>
                        <a:sym typeface="Salesforce Sans"/>
                      </a:endParaRPr>
                    </a:p>
                  </a:txBody>
                  <a:tcPr marL="91425" marR="91425" marT="91425" marB="91425">
                    <a:solidFill>
                      <a:srgbClr val="CFE9FD"/>
                    </a:solidFill>
                  </a:tcPr>
                </a:tc>
                <a:extLst>
                  <a:ext uri="{0D108BD9-81ED-4DB2-BD59-A6C34878D82A}">
                    <a16:rowId xmlns:a16="http://schemas.microsoft.com/office/drawing/2014/main" val="10000"/>
                  </a:ext>
                </a:extLst>
              </a:tr>
              <a:tr h="307800">
                <a:tc>
                  <a:txBody>
                    <a:bodyPr/>
                    <a:lstStyle/>
                    <a:p>
                      <a:pPr marL="0" marR="0" lvl="0" indent="0" algn="l" rtl="0">
                        <a:lnSpc>
                          <a:spcPct val="100000"/>
                        </a:lnSpc>
                        <a:spcBef>
                          <a:spcPts val="0"/>
                        </a:spcBef>
                        <a:spcAft>
                          <a:spcPts val="0"/>
                        </a:spcAft>
                        <a:buNone/>
                      </a:pPr>
                      <a:r>
                        <a:rPr lang="en" sz="1000" dirty="0">
                          <a:solidFill>
                            <a:srgbClr val="434343"/>
                          </a:solidFill>
                          <a:latin typeface="Salesforce Sans Book" panose="020B0505020202020203" pitchFamily="34" charset="77"/>
                          <a:ea typeface="Proxima Nova"/>
                          <a:cs typeface="Proxima Nova"/>
                          <a:sym typeface="Proxima Nova"/>
                        </a:rPr>
                        <a:t>Parent Support Groups</a:t>
                      </a:r>
                      <a:endParaRPr sz="1000" dirty="0">
                        <a:solidFill>
                          <a:srgbClr val="434343"/>
                        </a:solidFill>
                        <a:latin typeface="Salesforce Sans Book" panose="020B0505020202020203" pitchFamily="34" charset="77"/>
                        <a:ea typeface="Proxima Nova"/>
                        <a:cs typeface="Proxima Nova"/>
                        <a:sym typeface="Proxima Nova"/>
                      </a:endParaRPr>
                    </a:p>
                    <a:p>
                      <a:pPr marL="0" marR="0" lvl="0" indent="0" algn="l" rtl="0">
                        <a:lnSpc>
                          <a:spcPct val="100000"/>
                        </a:lnSpc>
                        <a:spcBef>
                          <a:spcPts val="0"/>
                        </a:spcBef>
                        <a:spcAft>
                          <a:spcPts val="0"/>
                        </a:spcAft>
                        <a:buNone/>
                      </a:pPr>
                      <a:endParaRPr sz="1000" dirty="0">
                        <a:solidFill>
                          <a:srgbClr val="434343"/>
                        </a:solidFill>
                        <a:latin typeface="Salesforce Sans Book" panose="020B0505020202020203" pitchFamily="34" charset="77"/>
                        <a:ea typeface="Proxima Nova"/>
                        <a:cs typeface="Proxima Nova"/>
                        <a:sym typeface="Proxima Nova"/>
                      </a:endParaRPr>
                    </a:p>
                  </a:txBody>
                  <a:tcPr marL="91425" marR="91425" marT="91425" marB="91425"/>
                </a:tc>
                <a:tc>
                  <a:txBody>
                    <a:bodyPr/>
                    <a:lstStyle/>
                    <a:p>
                      <a:pPr marL="0" marR="0" lvl="0" indent="0" algn="l" rtl="0">
                        <a:lnSpc>
                          <a:spcPct val="100000"/>
                        </a:lnSpc>
                        <a:spcBef>
                          <a:spcPts val="0"/>
                        </a:spcBef>
                        <a:spcAft>
                          <a:spcPts val="0"/>
                        </a:spcAft>
                        <a:buNone/>
                      </a:pPr>
                      <a:r>
                        <a:rPr lang="en" sz="1000">
                          <a:solidFill>
                            <a:srgbClr val="434343"/>
                          </a:solidFill>
                          <a:latin typeface="Salesforce Sans Book" panose="020B0505020202020203" pitchFamily="34" charset="77"/>
                          <a:ea typeface="Proxima Nova"/>
                          <a:cs typeface="Proxima Nova"/>
                          <a:sym typeface="Proxima Nova"/>
                        </a:rPr>
                        <a:t>Yes, Weekly</a:t>
                      </a:r>
                      <a:endParaRPr sz="1000">
                        <a:solidFill>
                          <a:srgbClr val="434343"/>
                        </a:solidFill>
                        <a:latin typeface="Salesforce Sans Book" panose="020B0505020202020203" pitchFamily="34" charset="77"/>
                        <a:ea typeface="Proxima Nova"/>
                        <a:cs typeface="Proxima Nova"/>
                        <a:sym typeface="Proxima Nova"/>
                      </a:endParaRPr>
                    </a:p>
                  </a:txBody>
                  <a:tcPr marL="91425" marR="91425" marT="91425" marB="91425"/>
                </a:tc>
                <a:tc>
                  <a:txBody>
                    <a:bodyPr/>
                    <a:lstStyle/>
                    <a:p>
                      <a:pPr marL="0" marR="0" lvl="0" indent="0" algn="l" rtl="0">
                        <a:lnSpc>
                          <a:spcPct val="100000"/>
                        </a:lnSpc>
                        <a:spcBef>
                          <a:spcPts val="0"/>
                        </a:spcBef>
                        <a:spcAft>
                          <a:spcPts val="0"/>
                        </a:spcAft>
                        <a:buNone/>
                      </a:pPr>
                      <a:r>
                        <a:rPr lang="en" sz="1000">
                          <a:solidFill>
                            <a:srgbClr val="434343"/>
                          </a:solidFill>
                          <a:latin typeface="Salesforce Sans Book" panose="020B0505020202020203" pitchFamily="34" charset="77"/>
                          <a:ea typeface="Proxima Nova"/>
                          <a:cs typeface="Proxima Nova"/>
                          <a:sym typeface="Proxima Nova"/>
                        </a:rPr>
                        <a:t>Yes</a:t>
                      </a:r>
                      <a:endParaRPr sz="1000">
                        <a:solidFill>
                          <a:srgbClr val="434343"/>
                        </a:solidFill>
                        <a:latin typeface="Salesforce Sans Book" panose="020B0505020202020203" pitchFamily="34" charset="77"/>
                        <a:ea typeface="Proxima Nova"/>
                        <a:cs typeface="Proxima Nova"/>
                        <a:sym typeface="Proxima Nova"/>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None/>
                      </a:pPr>
                      <a:r>
                        <a:rPr lang="en" sz="1000">
                          <a:solidFill>
                            <a:srgbClr val="434343"/>
                          </a:solidFill>
                          <a:latin typeface="Salesforce Sans Book" panose="020B0505020202020203" pitchFamily="34" charset="77"/>
                          <a:ea typeface="Proxima Nova"/>
                          <a:cs typeface="Proxima Nova"/>
                          <a:sym typeface="Proxima Nova"/>
                        </a:rPr>
                        <a:t>Yes</a:t>
                      </a:r>
                      <a:endParaRPr sz="1000">
                        <a:solidFill>
                          <a:srgbClr val="434343"/>
                        </a:solidFill>
                        <a:latin typeface="Salesforce Sans Book" panose="020B0505020202020203" pitchFamily="34" charset="77"/>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solidFill>
                            <a:srgbClr val="434343"/>
                          </a:solidFill>
                          <a:latin typeface="Salesforce Sans Book" panose="020B0505020202020203" pitchFamily="34" charset="77"/>
                          <a:ea typeface="Proxima Nova"/>
                          <a:cs typeface="Proxima Nova"/>
                          <a:sym typeface="Proxima Nova"/>
                        </a:rPr>
                        <a:t>20 Clients</a:t>
                      </a:r>
                      <a:endParaRPr sz="1000">
                        <a:solidFill>
                          <a:srgbClr val="434343"/>
                        </a:solidFill>
                        <a:latin typeface="Salesforce Sans Book" panose="020B0505020202020203" pitchFamily="34" charset="77"/>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solidFill>
                            <a:srgbClr val="434343"/>
                          </a:solidFill>
                          <a:latin typeface="Salesforce Sans Book" panose="020B0505020202020203" pitchFamily="34" charset="77"/>
                          <a:ea typeface="Proxima Nova"/>
                          <a:cs typeface="Proxima Nova"/>
                          <a:sym typeface="Proxima Nova"/>
                        </a:rPr>
                        <a:t>Program Manager</a:t>
                      </a:r>
                      <a:endParaRPr sz="1000">
                        <a:solidFill>
                          <a:srgbClr val="434343"/>
                        </a:solidFill>
                        <a:latin typeface="Salesforce Sans Book" panose="020B0505020202020203" pitchFamily="34" charset="77"/>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dirty="0">
                          <a:solidFill>
                            <a:srgbClr val="434343"/>
                          </a:solidFill>
                          <a:latin typeface="Salesforce Sans Book" panose="020B0505020202020203" pitchFamily="34" charset="77"/>
                          <a:ea typeface="Proxima Nova"/>
                          <a:cs typeface="Proxima Nova"/>
                          <a:sym typeface="Proxima Nova"/>
                        </a:rPr>
                        <a:t>Program Manager</a:t>
                      </a:r>
                      <a:endParaRPr sz="1000" dirty="0">
                        <a:solidFill>
                          <a:srgbClr val="434343"/>
                        </a:solidFill>
                        <a:latin typeface="Salesforce Sans Book" panose="020B0505020202020203" pitchFamily="34" charset="77"/>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dirty="0">
                          <a:solidFill>
                            <a:srgbClr val="434343"/>
                          </a:solidFill>
                          <a:latin typeface="Salesforce Sans Book" panose="020B0505020202020203" pitchFamily="34" charset="77"/>
                          <a:ea typeface="Proxima Nova"/>
                          <a:cs typeface="Proxima Nova"/>
                          <a:sym typeface="Proxima Nova"/>
                        </a:rPr>
                        <a:t>Service Schedules and Attendance Tracking</a:t>
                      </a:r>
                      <a:endParaRPr sz="1000" dirty="0">
                        <a:solidFill>
                          <a:srgbClr val="434343"/>
                        </a:solidFill>
                        <a:latin typeface="Salesforce Sans Book" panose="020B0505020202020203" pitchFamily="34" charset="77"/>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1"/>
                  </a:ext>
                </a:extLst>
              </a:tr>
              <a:tr h="307800">
                <a:tc>
                  <a:txBody>
                    <a:bodyPr/>
                    <a:lstStyle/>
                    <a:p>
                      <a:pPr marL="0" marR="0" lvl="0" indent="0" algn="l" rtl="0">
                        <a:lnSpc>
                          <a:spcPct val="100000"/>
                        </a:lnSpc>
                        <a:spcBef>
                          <a:spcPts val="0"/>
                        </a:spcBef>
                        <a:spcAft>
                          <a:spcPts val="0"/>
                        </a:spcAft>
                        <a:buNone/>
                      </a:pPr>
                      <a:r>
                        <a:rPr lang="en" sz="1000">
                          <a:solidFill>
                            <a:srgbClr val="434343"/>
                          </a:solidFill>
                          <a:latin typeface="Salesforce Sans Book" panose="020B0505020202020203" pitchFamily="34" charset="77"/>
                          <a:ea typeface="Proxima Nova"/>
                          <a:cs typeface="Proxima Nova"/>
                          <a:sym typeface="Proxima Nova"/>
                        </a:rPr>
                        <a:t>Family Workshops</a:t>
                      </a:r>
                      <a:endParaRPr sz="1000">
                        <a:solidFill>
                          <a:srgbClr val="434343"/>
                        </a:solidFill>
                        <a:latin typeface="Salesforce Sans Book" panose="020B0505020202020203" pitchFamily="34" charset="77"/>
                        <a:ea typeface="Proxima Nova"/>
                        <a:cs typeface="Proxima Nova"/>
                        <a:sym typeface="Proxima Nova"/>
                      </a:endParaRPr>
                    </a:p>
                    <a:p>
                      <a:pPr marL="0" marR="0" lvl="0" indent="0" algn="l" rtl="0">
                        <a:lnSpc>
                          <a:spcPct val="100000"/>
                        </a:lnSpc>
                        <a:spcBef>
                          <a:spcPts val="0"/>
                        </a:spcBef>
                        <a:spcAft>
                          <a:spcPts val="0"/>
                        </a:spcAft>
                        <a:buNone/>
                      </a:pPr>
                      <a:endParaRPr sz="1000">
                        <a:solidFill>
                          <a:srgbClr val="434343"/>
                        </a:solidFill>
                        <a:latin typeface="Salesforce Sans Book" panose="020B0505020202020203" pitchFamily="34" charset="77"/>
                        <a:ea typeface="Proxima Nova"/>
                        <a:cs typeface="Proxima Nova"/>
                        <a:sym typeface="Proxima Nova"/>
                      </a:endParaRPr>
                    </a:p>
                  </a:txBody>
                  <a:tcPr marL="91425" marR="91425" marT="91425" marB="91425"/>
                </a:tc>
                <a:tc>
                  <a:txBody>
                    <a:bodyPr/>
                    <a:lstStyle/>
                    <a:p>
                      <a:pPr marL="0" marR="0" lvl="0" indent="0" algn="l" rtl="0">
                        <a:lnSpc>
                          <a:spcPct val="100000"/>
                        </a:lnSpc>
                        <a:spcBef>
                          <a:spcPts val="0"/>
                        </a:spcBef>
                        <a:spcAft>
                          <a:spcPts val="0"/>
                        </a:spcAft>
                        <a:buNone/>
                      </a:pPr>
                      <a:r>
                        <a:rPr lang="en" sz="1000">
                          <a:solidFill>
                            <a:srgbClr val="434343"/>
                          </a:solidFill>
                          <a:latin typeface="Salesforce Sans Book" panose="020B0505020202020203" pitchFamily="34" charset="77"/>
                          <a:ea typeface="Proxima Nova"/>
                          <a:cs typeface="Proxima Nova"/>
                          <a:sym typeface="Proxima Nova"/>
                        </a:rPr>
                        <a:t>Yes, Monthly</a:t>
                      </a:r>
                      <a:endParaRPr sz="1000">
                        <a:solidFill>
                          <a:srgbClr val="434343"/>
                        </a:solidFill>
                        <a:latin typeface="Salesforce Sans Book" panose="020B0505020202020203" pitchFamily="34" charset="77"/>
                        <a:ea typeface="Proxima Nova"/>
                        <a:cs typeface="Proxima Nova"/>
                        <a:sym typeface="Proxima Nova"/>
                      </a:endParaRPr>
                    </a:p>
                  </a:txBody>
                  <a:tcPr marL="91425" marR="91425" marT="91425" marB="91425"/>
                </a:tc>
                <a:tc>
                  <a:txBody>
                    <a:bodyPr/>
                    <a:lstStyle/>
                    <a:p>
                      <a:pPr marL="0" marR="0" lvl="0" indent="0" algn="l" rtl="0">
                        <a:lnSpc>
                          <a:spcPct val="100000"/>
                        </a:lnSpc>
                        <a:spcBef>
                          <a:spcPts val="0"/>
                        </a:spcBef>
                        <a:spcAft>
                          <a:spcPts val="0"/>
                        </a:spcAft>
                        <a:buNone/>
                      </a:pPr>
                      <a:r>
                        <a:rPr lang="en" sz="1000">
                          <a:solidFill>
                            <a:srgbClr val="434343"/>
                          </a:solidFill>
                          <a:latin typeface="Salesforce Sans Book" panose="020B0505020202020203" pitchFamily="34" charset="77"/>
                          <a:ea typeface="Proxima Nova"/>
                          <a:cs typeface="Proxima Nova"/>
                          <a:sym typeface="Proxima Nova"/>
                        </a:rPr>
                        <a:t>No</a:t>
                      </a:r>
                      <a:endParaRPr sz="1000">
                        <a:solidFill>
                          <a:srgbClr val="434343"/>
                        </a:solidFill>
                        <a:latin typeface="Salesforce Sans Book" panose="020B0505020202020203" pitchFamily="34" charset="77"/>
                        <a:ea typeface="Proxima Nova"/>
                        <a:cs typeface="Proxima Nova"/>
                        <a:sym typeface="Proxima Nova"/>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None/>
                      </a:pPr>
                      <a:r>
                        <a:rPr lang="en" sz="1000">
                          <a:solidFill>
                            <a:srgbClr val="434343"/>
                          </a:solidFill>
                          <a:latin typeface="Salesforce Sans Book" panose="020B0505020202020203" pitchFamily="34" charset="77"/>
                          <a:ea typeface="Proxima Nova"/>
                          <a:cs typeface="Proxima Nova"/>
                          <a:sym typeface="Proxima Nova"/>
                        </a:rPr>
                        <a:t>Yes</a:t>
                      </a:r>
                      <a:endParaRPr sz="1000">
                        <a:solidFill>
                          <a:srgbClr val="434343"/>
                        </a:solidFill>
                        <a:latin typeface="Salesforce Sans Book" panose="020B0505020202020203" pitchFamily="34" charset="77"/>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solidFill>
                            <a:srgbClr val="434343"/>
                          </a:solidFill>
                          <a:latin typeface="Salesforce Sans Book" panose="020B0505020202020203" pitchFamily="34" charset="77"/>
                          <a:ea typeface="Proxima Nova"/>
                          <a:cs typeface="Proxima Nova"/>
                          <a:sym typeface="Proxima Nova"/>
                        </a:rPr>
                        <a:t>30 Clients</a:t>
                      </a:r>
                      <a:endParaRPr sz="1000">
                        <a:solidFill>
                          <a:srgbClr val="434343"/>
                        </a:solidFill>
                        <a:latin typeface="Salesforce Sans Book" panose="020B0505020202020203" pitchFamily="34" charset="77"/>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solidFill>
                            <a:srgbClr val="434343"/>
                          </a:solidFill>
                          <a:latin typeface="Salesforce Sans Book" panose="020B0505020202020203" pitchFamily="34" charset="77"/>
                          <a:ea typeface="Proxima Nova"/>
                          <a:cs typeface="Proxima Nova"/>
                          <a:sym typeface="Proxima Nova"/>
                        </a:rPr>
                        <a:t>Whole Programs team</a:t>
                      </a:r>
                      <a:endParaRPr sz="1000">
                        <a:solidFill>
                          <a:srgbClr val="434343"/>
                        </a:solidFill>
                        <a:latin typeface="Salesforce Sans Book" panose="020B0505020202020203" pitchFamily="34" charset="77"/>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solidFill>
                            <a:srgbClr val="434343"/>
                          </a:solidFill>
                          <a:latin typeface="Salesforce Sans Book" panose="020B0505020202020203" pitchFamily="34" charset="77"/>
                          <a:ea typeface="Proxima Nova"/>
                          <a:cs typeface="Proxima Nova"/>
                          <a:sym typeface="Proxima Nova"/>
                        </a:rPr>
                        <a:t>Program Coordinator</a:t>
                      </a:r>
                      <a:endParaRPr sz="1000">
                        <a:solidFill>
                          <a:srgbClr val="434343"/>
                        </a:solidFill>
                        <a:latin typeface="Salesforce Sans Book" panose="020B0505020202020203" pitchFamily="34" charset="77"/>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solidFill>
                            <a:srgbClr val="434343"/>
                          </a:solidFill>
                          <a:latin typeface="Salesforce Sans Book" panose="020B0505020202020203" pitchFamily="34" charset="77"/>
                          <a:ea typeface="Proxima Nova"/>
                          <a:cs typeface="Proxima Nova"/>
                          <a:sym typeface="Proxima Nova"/>
                        </a:rPr>
                        <a:t>Bulk Service Delivery</a:t>
                      </a:r>
                      <a:endParaRPr sz="1000">
                        <a:solidFill>
                          <a:srgbClr val="434343"/>
                        </a:solidFill>
                        <a:latin typeface="Salesforce Sans Book" panose="020B0505020202020203" pitchFamily="34" charset="77"/>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2"/>
                  </a:ext>
                </a:extLst>
              </a:tr>
              <a:tr h="307800">
                <a:tc>
                  <a:txBody>
                    <a:bodyPr/>
                    <a:lstStyle/>
                    <a:p>
                      <a:pPr marL="0" marR="0" lvl="0" indent="0" algn="l" rtl="0">
                        <a:lnSpc>
                          <a:spcPct val="100000"/>
                        </a:lnSpc>
                        <a:spcBef>
                          <a:spcPts val="0"/>
                        </a:spcBef>
                        <a:spcAft>
                          <a:spcPts val="0"/>
                        </a:spcAft>
                        <a:buNone/>
                      </a:pPr>
                      <a:r>
                        <a:rPr lang="en" sz="1000" dirty="0">
                          <a:solidFill>
                            <a:srgbClr val="434343"/>
                          </a:solidFill>
                          <a:latin typeface="Salesforce Sans Book" panose="020B0505020202020203" pitchFamily="34" charset="77"/>
                          <a:ea typeface="Proxima Nova"/>
                          <a:cs typeface="Proxima Nova"/>
                          <a:sym typeface="Proxima Nova"/>
                        </a:rPr>
                        <a:t>1:1 Parenting Coaching </a:t>
                      </a:r>
                      <a:endParaRPr sz="1000" dirty="0">
                        <a:solidFill>
                          <a:srgbClr val="434343"/>
                        </a:solidFill>
                        <a:latin typeface="Salesforce Sans Book" panose="020B0505020202020203" pitchFamily="34" charset="77"/>
                        <a:ea typeface="Proxima Nova"/>
                        <a:cs typeface="Proxima Nova"/>
                        <a:sym typeface="Proxima Nova"/>
                      </a:endParaRPr>
                    </a:p>
                    <a:p>
                      <a:pPr marL="0" marR="0" lvl="0" indent="0" algn="l" rtl="0">
                        <a:lnSpc>
                          <a:spcPct val="100000"/>
                        </a:lnSpc>
                        <a:spcBef>
                          <a:spcPts val="0"/>
                        </a:spcBef>
                        <a:spcAft>
                          <a:spcPts val="0"/>
                        </a:spcAft>
                        <a:buNone/>
                      </a:pPr>
                      <a:endParaRPr sz="1000" dirty="0">
                        <a:solidFill>
                          <a:srgbClr val="434343"/>
                        </a:solidFill>
                        <a:latin typeface="Salesforce Sans Book" panose="020B0505020202020203" pitchFamily="34" charset="77"/>
                        <a:ea typeface="Proxima Nova"/>
                        <a:cs typeface="Proxima Nova"/>
                        <a:sym typeface="Proxima Nova"/>
                      </a:endParaRPr>
                    </a:p>
                  </a:txBody>
                  <a:tcPr marL="91425" marR="91425" marT="91425" marB="91425"/>
                </a:tc>
                <a:tc>
                  <a:txBody>
                    <a:bodyPr/>
                    <a:lstStyle/>
                    <a:p>
                      <a:pPr marL="0" marR="0" lvl="0" indent="0" algn="l" rtl="0">
                        <a:lnSpc>
                          <a:spcPct val="100000"/>
                        </a:lnSpc>
                        <a:spcBef>
                          <a:spcPts val="0"/>
                        </a:spcBef>
                        <a:spcAft>
                          <a:spcPts val="0"/>
                        </a:spcAft>
                        <a:buNone/>
                      </a:pPr>
                      <a:r>
                        <a:rPr lang="en" sz="1000">
                          <a:solidFill>
                            <a:srgbClr val="434343"/>
                          </a:solidFill>
                          <a:latin typeface="Salesforce Sans Book" panose="020B0505020202020203" pitchFamily="34" charset="77"/>
                          <a:ea typeface="Proxima Nova"/>
                          <a:cs typeface="Proxima Nova"/>
                          <a:sym typeface="Proxima Nova"/>
                        </a:rPr>
                        <a:t>No</a:t>
                      </a:r>
                      <a:endParaRPr sz="1000">
                        <a:solidFill>
                          <a:srgbClr val="434343"/>
                        </a:solidFill>
                        <a:latin typeface="Salesforce Sans Book" panose="020B0505020202020203" pitchFamily="34" charset="77"/>
                        <a:ea typeface="Proxima Nova"/>
                        <a:cs typeface="Proxima Nova"/>
                        <a:sym typeface="Proxima Nova"/>
                      </a:endParaRPr>
                    </a:p>
                  </a:txBody>
                  <a:tcPr marL="91425" marR="91425" marT="91425" marB="91425"/>
                </a:tc>
                <a:tc>
                  <a:txBody>
                    <a:bodyPr/>
                    <a:lstStyle/>
                    <a:p>
                      <a:pPr marL="0" marR="0" lvl="0" indent="0" algn="l" rtl="0">
                        <a:lnSpc>
                          <a:spcPct val="100000"/>
                        </a:lnSpc>
                        <a:spcBef>
                          <a:spcPts val="0"/>
                        </a:spcBef>
                        <a:spcAft>
                          <a:spcPts val="0"/>
                        </a:spcAft>
                        <a:buNone/>
                      </a:pPr>
                      <a:r>
                        <a:rPr lang="en" sz="1000">
                          <a:solidFill>
                            <a:srgbClr val="434343"/>
                          </a:solidFill>
                          <a:latin typeface="Salesforce Sans Book" panose="020B0505020202020203" pitchFamily="34" charset="77"/>
                          <a:ea typeface="Proxima Nova"/>
                          <a:cs typeface="Proxima Nova"/>
                          <a:sym typeface="Proxima Nova"/>
                        </a:rPr>
                        <a:t>Yes</a:t>
                      </a:r>
                      <a:endParaRPr sz="1000">
                        <a:solidFill>
                          <a:srgbClr val="434343"/>
                        </a:solidFill>
                        <a:latin typeface="Salesforce Sans Book" panose="020B0505020202020203" pitchFamily="34" charset="77"/>
                        <a:ea typeface="Proxima Nova"/>
                        <a:cs typeface="Proxima Nova"/>
                        <a:sym typeface="Proxima Nova"/>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None/>
                      </a:pPr>
                      <a:r>
                        <a:rPr lang="en" sz="1000">
                          <a:solidFill>
                            <a:srgbClr val="434343"/>
                          </a:solidFill>
                          <a:latin typeface="Salesforce Sans Book" panose="020B0505020202020203" pitchFamily="34" charset="77"/>
                          <a:ea typeface="Proxima Nova"/>
                          <a:cs typeface="Proxima Nova"/>
                          <a:sym typeface="Proxima Nova"/>
                        </a:rPr>
                        <a:t>Yes</a:t>
                      </a:r>
                      <a:endParaRPr sz="1000">
                        <a:solidFill>
                          <a:srgbClr val="434343"/>
                        </a:solidFill>
                        <a:latin typeface="Salesforce Sans Book" panose="020B0505020202020203" pitchFamily="34" charset="77"/>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solidFill>
                            <a:srgbClr val="434343"/>
                          </a:solidFill>
                          <a:latin typeface="Salesforce Sans Book" panose="020B0505020202020203" pitchFamily="34" charset="77"/>
                          <a:ea typeface="Proxima Nova"/>
                          <a:cs typeface="Proxima Nova"/>
                          <a:sym typeface="Proxima Nova"/>
                        </a:rPr>
                        <a:t>1 Client or Household</a:t>
                      </a:r>
                      <a:endParaRPr sz="1000">
                        <a:solidFill>
                          <a:srgbClr val="434343"/>
                        </a:solidFill>
                        <a:latin typeface="Salesforce Sans Book" panose="020B0505020202020203" pitchFamily="34" charset="77"/>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solidFill>
                            <a:srgbClr val="434343"/>
                          </a:solidFill>
                          <a:latin typeface="Salesforce Sans Book" panose="020B0505020202020203" pitchFamily="34" charset="77"/>
                          <a:ea typeface="Proxima Nova"/>
                          <a:cs typeface="Proxima Nova"/>
                          <a:sym typeface="Proxima Nova"/>
                        </a:rPr>
                        <a:t>Counselor</a:t>
                      </a:r>
                      <a:endParaRPr sz="1000">
                        <a:solidFill>
                          <a:srgbClr val="434343"/>
                        </a:solidFill>
                        <a:latin typeface="Salesforce Sans Book" panose="020B0505020202020203" pitchFamily="34" charset="77"/>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a:solidFill>
                            <a:srgbClr val="434343"/>
                          </a:solidFill>
                          <a:latin typeface="Salesforce Sans Book" panose="020B0505020202020203" pitchFamily="34" charset="77"/>
                          <a:ea typeface="Proxima Nova"/>
                          <a:cs typeface="Proxima Nova"/>
                          <a:sym typeface="Proxima Nova"/>
                        </a:rPr>
                        <a:t>Counselor</a:t>
                      </a:r>
                      <a:endParaRPr sz="1000">
                        <a:solidFill>
                          <a:srgbClr val="434343"/>
                        </a:solidFill>
                        <a:latin typeface="Salesforce Sans Book" panose="020B0505020202020203" pitchFamily="34" charset="77"/>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000" dirty="0">
                          <a:solidFill>
                            <a:srgbClr val="434343"/>
                          </a:solidFill>
                          <a:latin typeface="Salesforce Sans Book" panose="020B0505020202020203" pitchFamily="34" charset="77"/>
                          <a:ea typeface="Proxima Nova"/>
                          <a:cs typeface="Proxima Nova"/>
                          <a:sym typeface="Proxima Nova"/>
                        </a:rPr>
                        <a:t>Individual Service Delivery</a:t>
                      </a:r>
                      <a:endParaRPr sz="1000" dirty="0">
                        <a:solidFill>
                          <a:srgbClr val="434343"/>
                        </a:solidFill>
                        <a:latin typeface="Salesforce Sans Book" panose="020B0505020202020203" pitchFamily="34" charset="77"/>
                        <a:ea typeface="Proxima Nova"/>
                        <a:cs typeface="Proxima Nova"/>
                        <a:sym typeface="Proxima Nova"/>
                      </a:endParaRP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3"/>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177"/>
        <p:cNvGrpSpPr/>
        <p:nvPr/>
      </p:nvGrpSpPr>
      <p:grpSpPr>
        <a:xfrm>
          <a:off x="0" y="0"/>
          <a:ext cx="0" cy="0"/>
          <a:chOff x="0" y="0"/>
          <a:chExt cx="0" cy="0"/>
        </a:xfrm>
      </p:grpSpPr>
      <p:graphicFrame>
        <p:nvGraphicFramePr>
          <p:cNvPr id="3180" name="Google Shape;3180;p263"/>
          <p:cNvGraphicFramePr/>
          <p:nvPr>
            <p:extLst>
              <p:ext uri="{D42A27DB-BD31-4B8C-83A1-F6EECF244321}">
                <p14:modId xmlns:p14="http://schemas.microsoft.com/office/powerpoint/2010/main" val="4218407037"/>
              </p:ext>
            </p:extLst>
          </p:nvPr>
        </p:nvGraphicFramePr>
        <p:xfrm>
          <a:off x="428736" y="1065068"/>
          <a:ext cx="8410463" cy="3322110"/>
        </p:xfrm>
        <a:graphic>
          <a:graphicData uri="http://schemas.openxmlformats.org/drawingml/2006/table">
            <a:tbl>
              <a:tblPr>
                <a:noFill/>
                <a:tableStyleId>{8C551E2E-7E4A-4609-8980-54F27713E8D4}</a:tableStyleId>
              </a:tblPr>
              <a:tblGrid>
                <a:gridCol w="1158175">
                  <a:extLst>
                    <a:ext uri="{9D8B030D-6E8A-4147-A177-3AD203B41FA5}">
                      <a16:colId xmlns:a16="http://schemas.microsoft.com/office/drawing/2014/main" val="20000"/>
                    </a:ext>
                  </a:extLst>
                </a:gridCol>
                <a:gridCol w="936867">
                  <a:extLst>
                    <a:ext uri="{9D8B030D-6E8A-4147-A177-3AD203B41FA5}">
                      <a16:colId xmlns:a16="http://schemas.microsoft.com/office/drawing/2014/main" val="20001"/>
                    </a:ext>
                  </a:extLst>
                </a:gridCol>
                <a:gridCol w="1139784">
                  <a:extLst>
                    <a:ext uri="{9D8B030D-6E8A-4147-A177-3AD203B41FA5}">
                      <a16:colId xmlns:a16="http://schemas.microsoft.com/office/drawing/2014/main" val="20002"/>
                    </a:ext>
                  </a:extLst>
                </a:gridCol>
                <a:gridCol w="1148101">
                  <a:extLst>
                    <a:ext uri="{9D8B030D-6E8A-4147-A177-3AD203B41FA5}">
                      <a16:colId xmlns:a16="http://schemas.microsoft.com/office/drawing/2014/main" val="20003"/>
                    </a:ext>
                  </a:extLst>
                </a:gridCol>
                <a:gridCol w="1063152">
                  <a:extLst>
                    <a:ext uri="{9D8B030D-6E8A-4147-A177-3AD203B41FA5}">
                      <a16:colId xmlns:a16="http://schemas.microsoft.com/office/drawing/2014/main" val="20004"/>
                    </a:ext>
                  </a:extLst>
                </a:gridCol>
                <a:gridCol w="897263">
                  <a:extLst>
                    <a:ext uri="{9D8B030D-6E8A-4147-A177-3AD203B41FA5}">
                      <a16:colId xmlns:a16="http://schemas.microsoft.com/office/drawing/2014/main" val="20005"/>
                    </a:ext>
                  </a:extLst>
                </a:gridCol>
                <a:gridCol w="1026147">
                  <a:extLst>
                    <a:ext uri="{9D8B030D-6E8A-4147-A177-3AD203B41FA5}">
                      <a16:colId xmlns:a16="http://schemas.microsoft.com/office/drawing/2014/main" val="20006"/>
                    </a:ext>
                  </a:extLst>
                </a:gridCol>
                <a:gridCol w="1040974">
                  <a:extLst>
                    <a:ext uri="{9D8B030D-6E8A-4147-A177-3AD203B41FA5}">
                      <a16:colId xmlns:a16="http://schemas.microsoft.com/office/drawing/2014/main" val="20007"/>
                    </a:ext>
                  </a:extLst>
                </a:gridCol>
              </a:tblGrid>
              <a:tr h="878475">
                <a:tc>
                  <a:txBody>
                    <a:bodyPr/>
                    <a:lstStyle/>
                    <a:p>
                      <a:pPr marL="0" lvl="0" indent="0" algn="ctr" rtl="0">
                        <a:spcBef>
                          <a:spcPts val="0"/>
                        </a:spcBef>
                        <a:spcAft>
                          <a:spcPts val="0"/>
                        </a:spcAft>
                        <a:buNone/>
                      </a:pPr>
                      <a:r>
                        <a:rPr lang="en" sz="1000" b="1" i="0" dirty="0">
                          <a:solidFill>
                            <a:schemeClr val="accent1"/>
                          </a:solidFill>
                          <a:latin typeface="Salesforce Sans" panose="020B0505020202020203" pitchFamily="34" charset="77"/>
                          <a:ea typeface="Salesforce Sans"/>
                          <a:cs typeface="Salesforce Sans"/>
                          <a:sym typeface="Salesforce Sans"/>
                        </a:rPr>
                        <a:t>Service/Activity Name</a:t>
                      </a:r>
                      <a:endParaRPr sz="1000" b="1" i="0" dirty="0">
                        <a:solidFill>
                          <a:schemeClr val="accent1"/>
                        </a:solidFill>
                        <a:latin typeface="Salesforce Sans" panose="020B0505020202020203" pitchFamily="34" charset="77"/>
                        <a:ea typeface="Salesforce Sans"/>
                        <a:cs typeface="Salesforce Sans"/>
                        <a:sym typeface="Salesforce Sans"/>
                      </a:endParaRPr>
                    </a:p>
                  </a:txBody>
                  <a:tcPr marL="91425" marR="91425" marT="91425" marB="91425">
                    <a:solidFill>
                      <a:srgbClr val="CFE9FD"/>
                    </a:solidFill>
                  </a:tcPr>
                </a:tc>
                <a:tc>
                  <a:txBody>
                    <a:bodyPr/>
                    <a:lstStyle/>
                    <a:p>
                      <a:pPr marL="0" lvl="0" indent="0" algn="ctr" rtl="0">
                        <a:spcBef>
                          <a:spcPts val="0"/>
                        </a:spcBef>
                        <a:spcAft>
                          <a:spcPts val="0"/>
                        </a:spcAft>
                        <a:buNone/>
                      </a:pPr>
                      <a:r>
                        <a:rPr lang="en" sz="1000" b="1" i="0">
                          <a:solidFill>
                            <a:schemeClr val="accent1"/>
                          </a:solidFill>
                          <a:latin typeface="Salesforce Sans" panose="020B0505020202020203" pitchFamily="34" charset="77"/>
                          <a:ea typeface="Salesforce Sans"/>
                          <a:cs typeface="Salesforce Sans"/>
                          <a:sym typeface="Salesforce Sans"/>
                        </a:rPr>
                        <a:t>Is it recurring?</a:t>
                      </a:r>
                      <a:endParaRPr sz="1000" b="1" i="0">
                        <a:solidFill>
                          <a:schemeClr val="accent1"/>
                        </a:solidFill>
                        <a:latin typeface="Salesforce Sans" panose="020B0505020202020203" pitchFamily="34" charset="77"/>
                        <a:ea typeface="Salesforce Sans"/>
                        <a:cs typeface="Salesforce Sans"/>
                        <a:sym typeface="Salesforce Sans"/>
                      </a:endParaRPr>
                    </a:p>
                  </a:txBody>
                  <a:tcPr marL="91425" marR="91425" marT="91425" marB="91425">
                    <a:solidFill>
                      <a:srgbClr val="CFE9FD"/>
                    </a:solidFill>
                  </a:tcPr>
                </a:tc>
                <a:tc>
                  <a:txBody>
                    <a:bodyPr/>
                    <a:lstStyle/>
                    <a:p>
                      <a:pPr marL="0" lvl="0" indent="0" algn="ctr" rtl="0">
                        <a:spcBef>
                          <a:spcPts val="0"/>
                        </a:spcBef>
                        <a:spcAft>
                          <a:spcPts val="0"/>
                        </a:spcAft>
                        <a:buNone/>
                      </a:pPr>
                      <a:r>
                        <a:rPr lang="en" sz="1000" b="1" i="0">
                          <a:solidFill>
                            <a:schemeClr val="accent1"/>
                          </a:solidFill>
                          <a:latin typeface="Salesforce Sans" panose="020B0505020202020203" pitchFamily="34" charset="77"/>
                          <a:ea typeface="Salesforce Sans"/>
                          <a:cs typeface="Salesforce Sans"/>
                          <a:sym typeface="Salesforce Sans"/>
                        </a:rPr>
                        <a:t>Do you know the roster of participants in advance?</a:t>
                      </a:r>
                      <a:endParaRPr sz="1000" b="1" i="0">
                        <a:solidFill>
                          <a:schemeClr val="accent1"/>
                        </a:solidFill>
                        <a:latin typeface="Salesforce Sans" panose="020B0505020202020203" pitchFamily="34" charset="77"/>
                        <a:ea typeface="Salesforce Sans"/>
                        <a:cs typeface="Salesforce Sans"/>
                        <a:sym typeface="Salesforce Sans"/>
                      </a:endParaRPr>
                    </a:p>
                  </a:txBody>
                  <a:tcPr marL="91425" marR="91425" marT="91425" marB="91425">
                    <a:solidFill>
                      <a:srgbClr val="CFE9FD"/>
                    </a:solidFill>
                  </a:tcPr>
                </a:tc>
                <a:tc>
                  <a:txBody>
                    <a:bodyPr/>
                    <a:lstStyle/>
                    <a:p>
                      <a:pPr marL="0" lvl="0" indent="0" algn="ctr" rtl="0">
                        <a:spcBef>
                          <a:spcPts val="0"/>
                        </a:spcBef>
                        <a:spcAft>
                          <a:spcPts val="0"/>
                        </a:spcAft>
                        <a:buNone/>
                      </a:pPr>
                      <a:r>
                        <a:rPr lang="en" sz="1000" b="1" i="0">
                          <a:solidFill>
                            <a:schemeClr val="accent1"/>
                          </a:solidFill>
                          <a:latin typeface="Salesforce Sans" panose="020B0505020202020203" pitchFamily="34" charset="77"/>
                          <a:ea typeface="Salesforce Sans"/>
                          <a:cs typeface="Salesforce Sans"/>
                          <a:sym typeface="Salesforce Sans"/>
                        </a:rPr>
                        <a:t>Do you track attendance of specific individuals?</a:t>
                      </a:r>
                      <a:endParaRPr sz="1000" b="1" i="0">
                        <a:solidFill>
                          <a:schemeClr val="accent1"/>
                        </a:solidFill>
                        <a:latin typeface="Salesforce Sans" panose="020B0505020202020203" pitchFamily="34" charset="77"/>
                        <a:ea typeface="Salesforce Sans"/>
                        <a:cs typeface="Salesforce Sans"/>
                        <a:sym typeface="Salesforce Sans"/>
                      </a:endParaRPr>
                    </a:p>
                  </a:txBody>
                  <a:tcPr marL="91425" marR="91425" marT="91425" marB="91425">
                    <a:solidFill>
                      <a:srgbClr val="CFE9FD"/>
                    </a:solidFill>
                  </a:tcPr>
                </a:tc>
                <a:tc>
                  <a:txBody>
                    <a:bodyPr/>
                    <a:lstStyle/>
                    <a:p>
                      <a:pPr marL="0" lvl="0" indent="0" algn="ctr" rtl="0">
                        <a:spcBef>
                          <a:spcPts val="0"/>
                        </a:spcBef>
                        <a:spcAft>
                          <a:spcPts val="0"/>
                        </a:spcAft>
                        <a:buNone/>
                      </a:pPr>
                      <a:r>
                        <a:rPr lang="en" sz="1000" b="1" i="0">
                          <a:solidFill>
                            <a:schemeClr val="accent1"/>
                          </a:solidFill>
                          <a:latin typeface="Salesforce Sans" panose="020B0505020202020203" pitchFamily="34" charset="77"/>
                          <a:ea typeface="Salesforce Sans"/>
                          <a:cs typeface="Salesforce Sans"/>
                          <a:sym typeface="Salesforce Sans"/>
                        </a:rPr>
                        <a:t>How many people are you recording for?</a:t>
                      </a:r>
                      <a:endParaRPr sz="1000" b="1" i="0">
                        <a:solidFill>
                          <a:schemeClr val="accent1"/>
                        </a:solidFill>
                        <a:latin typeface="Salesforce Sans" panose="020B0505020202020203" pitchFamily="34" charset="77"/>
                        <a:ea typeface="Salesforce Sans"/>
                        <a:cs typeface="Salesforce Sans"/>
                        <a:sym typeface="Salesforce Sans"/>
                      </a:endParaRPr>
                    </a:p>
                    <a:p>
                      <a:pPr marL="0" lvl="0" indent="0" algn="ctr" rtl="0">
                        <a:spcBef>
                          <a:spcPts val="0"/>
                        </a:spcBef>
                        <a:spcAft>
                          <a:spcPts val="0"/>
                        </a:spcAft>
                        <a:buNone/>
                      </a:pPr>
                      <a:endParaRPr sz="1000" b="1" i="0">
                        <a:solidFill>
                          <a:schemeClr val="accent1"/>
                        </a:solidFill>
                        <a:latin typeface="Salesforce Sans" panose="020B0505020202020203" pitchFamily="34" charset="77"/>
                        <a:ea typeface="Salesforce Sans"/>
                        <a:cs typeface="Salesforce Sans"/>
                        <a:sym typeface="Salesforce Sans"/>
                      </a:endParaRPr>
                    </a:p>
                  </a:txBody>
                  <a:tcPr marL="91425" marR="91425" marT="91425" marB="91425">
                    <a:solidFill>
                      <a:srgbClr val="CFE9FD"/>
                    </a:solidFill>
                  </a:tcPr>
                </a:tc>
                <a:tc>
                  <a:txBody>
                    <a:bodyPr/>
                    <a:lstStyle/>
                    <a:p>
                      <a:pPr marL="0" lvl="0" indent="0" algn="ctr" rtl="0">
                        <a:spcBef>
                          <a:spcPts val="0"/>
                        </a:spcBef>
                        <a:spcAft>
                          <a:spcPts val="0"/>
                        </a:spcAft>
                        <a:buNone/>
                      </a:pPr>
                      <a:r>
                        <a:rPr lang="en" sz="1000" b="1" i="0">
                          <a:solidFill>
                            <a:schemeClr val="accent1"/>
                          </a:solidFill>
                          <a:latin typeface="Salesforce Sans" panose="020B0505020202020203" pitchFamily="34" charset="77"/>
                          <a:ea typeface="Salesforce Sans"/>
                          <a:cs typeface="Salesforce Sans"/>
                          <a:sym typeface="Salesforce Sans"/>
                        </a:rPr>
                        <a:t>Who leads?</a:t>
                      </a:r>
                      <a:endParaRPr sz="1000" b="1" i="0">
                        <a:solidFill>
                          <a:schemeClr val="accent1"/>
                        </a:solidFill>
                        <a:latin typeface="Salesforce Sans" panose="020B0505020202020203" pitchFamily="34" charset="77"/>
                        <a:ea typeface="Salesforce Sans"/>
                        <a:cs typeface="Salesforce Sans"/>
                        <a:sym typeface="Salesforce Sans"/>
                      </a:endParaRPr>
                    </a:p>
                  </a:txBody>
                  <a:tcPr marL="91425" marR="91425" marT="91425" marB="91425">
                    <a:solidFill>
                      <a:srgbClr val="CFE9FD"/>
                    </a:solidFill>
                  </a:tcPr>
                </a:tc>
                <a:tc>
                  <a:txBody>
                    <a:bodyPr/>
                    <a:lstStyle/>
                    <a:p>
                      <a:pPr marL="0" lvl="0" indent="0" algn="ctr" rtl="0">
                        <a:spcBef>
                          <a:spcPts val="0"/>
                        </a:spcBef>
                        <a:spcAft>
                          <a:spcPts val="0"/>
                        </a:spcAft>
                        <a:buNone/>
                      </a:pPr>
                      <a:r>
                        <a:rPr lang="en" sz="1000" b="1" i="0">
                          <a:solidFill>
                            <a:schemeClr val="accent1"/>
                          </a:solidFill>
                          <a:latin typeface="Salesforce Sans" panose="020B0505020202020203" pitchFamily="34" charset="77"/>
                          <a:ea typeface="Salesforce Sans"/>
                          <a:cs typeface="Salesforce Sans"/>
                          <a:sym typeface="Salesforce Sans"/>
                        </a:rPr>
                        <a:t>Who is recording the services that happened?</a:t>
                      </a:r>
                      <a:endParaRPr sz="1000" b="1" i="0">
                        <a:solidFill>
                          <a:schemeClr val="accent1"/>
                        </a:solidFill>
                        <a:latin typeface="Salesforce Sans" panose="020B0505020202020203" pitchFamily="34" charset="77"/>
                        <a:ea typeface="Salesforce Sans"/>
                        <a:cs typeface="Salesforce Sans"/>
                        <a:sym typeface="Salesforce Sans"/>
                      </a:endParaRPr>
                    </a:p>
                    <a:p>
                      <a:pPr marL="0" lvl="0" indent="0" algn="ctr" rtl="0">
                        <a:spcBef>
                          <a:spcPts val="0"/>
                        </a:spcBef>
                        <a:spcAft>
                          <a:spcPts val="0"/>
                        </a:spcAft>
                        <a:buNone/>
                      </a:pPr>
                      <a:endParaRPr sz="1000" b="1" i="0">
                        <a:solidFill>
                          <a:schemeClr val="accent1"/>
                        </a:solidFill>
                        <a:latin typeface="Salesforce Sans" panose="020B0505020202020203" pitchFamily="34" charset="77"/>
                        <a:ea typeface="Salesforce Sans"/>
                        <a:cs typeface="Salesforce Sans"/>
                        <a:sym typeface="Salesforce Sans"/>
                      </a:endParaRPr>
                    </a:p>
                  </a:txBody>
                  <a:tcPr marL="91425" marR="91425" marT="91425" marB="91425">
                    <a:solidFill>
                      <a:srgbClr val="CFE9FD"/>
                    </a:solidFill>
                  </a:tcPr>
                </a:tc>
                <a:tc>
                  <a:txBody>
                    <a:bodyPr/>
                    <a:lstStyle/>
                    <a:p>
                      <a:pPr marL="0" lvl="0" indent="0" algn="ctr" rtl="0">
                        <a:spcBef>
                          <a:spcPts val="0"/>
                        </a:spcBef>
                        <a:spcAft>
                          <a:spcPts val="0"/>
                        </a:spcAft>
                        <a:buNone/>
                      </a:pPr>
                      <a:r>
                        <a:rPr lang="en" sz="1000" b="1" i="0" dirty="0">
                          <a:solidFill>
                            <a:schemeClr val="accent1"/>
                          </a:solidFill>
                          <a:latin typeface="Salesforce Sans" panose="020B0505020202020203" pitchFamily="34" charset="77"/>
                          <a:ea typeface="Salesforce Sans"/>
                          <a:cs typeface="Salesforce Sans"/>
                          <a:sym typeface="Salesforce Sans"/>
                        </a:rPr>
                        <a:t>What’s the best way to track this service?</a:t>
                      </a:r>
                      <a:endParaRPr sz="1000" b="1" i="0" dirty="0">
                        <a:solidFill>
                          <a:schemeClr val="accent1"/>
                        </a:solidFill>
                        <a:latin typeface="Salesforce Sans" panose="020B0505020202020203" pitchFamily="34" charset="77"/>
                        <a:ea typeface="Salesforce Sans"/>
                        <a:cs typeface="Salesforce Sans"/>
                        <a:sym typeface="Salesforce Sans"/>
                      </a:endParaRPr>
                    </a:p>
                    <a:p>
                      <a:pPr marL="0" lvl="0" indent="0" algn="ctr" rtl="0">
                        <a:spcBef>
                          <a:spcPts val="0"/>
                        </a:spcBef>
                        <a:spcAft>
                          <a:spcPts val="0"/>
                        </a:spcAft>
                        <a:buNone/>
                      </a:pPr>
                      <a:endParaRPr sz="1000" b="1" i="0" dirty="0">
                        <a:solidFill>
                          <a:schemeClr val="accent1"/>
                        </a:solidFill>
                        <a:latin typeface="Salesforce Sans" panose="020B0505020202020203" pitchFamily="34" charset="77"/>
                        <a:ea typeface="Salesforce Sans"/>
                        <a:cs typeface="Salesforce Sans"/>
                        <a:sym typeface="Salesforce Sans"/>
                      </a:endParaRPr>
                    </a:p>
                  </a:txBody>
                  <a:tcPr marL="91425" marR="91425" marT="91425" marB="91425">
                    <a:solidFill>
                      <a:srgbClr val="CFE9FD"/>
                    </a:solidFill>
                  </a:tcPr>
                </a:tc>
                <a:extLst>
                  <a:ext uri="{0D108BD9-81ED-4DB2-BD59-A6C34878D82A}">
                    <a16:rowId xmlns:a16="http://schemas.microsoft.com/office/drawing/2014/main" val="10000"/>
                  </a:ext>
                </a:extLst>
              </a:tr>
              <a:tr h="3078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3078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3078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r h="3078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4"/>
                  </a:ext>
                </a:extLst>
              </a:tr>
              <a:tr h="3078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5"/>
                  </a:ext>
                </a:extLst>
              </a:tr>
              <a:tr h="3078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dirty="0"/>
                    </a:p>
                  </a:txBody>
                  <a:tcPr marL="91425" marR="91425" marT="91425" marB="91425"/>
                </a:tc>
                <a:extLst>
                  <a:ext uri="{0D108BD9-81ED-4DB2-BD59-A6C34878D82A}">
                    <a16:rowId xmlns:a16="http://schemas.microsoft.com/office/drawing/2014/main" val="10006"/>
                  </a:ext>
                </a:extLst>
              </a:tr>
            </a:tbl>
          </a:graphicData>
        </a:graphic>
      </p:graphicFrame>
      <p:sp>
        <p:nvSpPr>
          <p:cNvPr id="5" name="Google Shape;2704;p222">
            <a:extLst>
              <a:ext uri="{FF2B5EF4-FFF2-40B4-BE49-F238E27FC236}">
                <a16:creationId xmlns:a16="http://schemas.microsoft.com/office/drawing/2014/main" id="{E7709869-5FF4-CE13-B878-C4358453E564}"/>
              </a:ext>
            </a:extLst>
          </p:cNvPr>
          <p:cNvSpPr txBox="1">
            <a:spLocks/>
          </p:cNvSpPr>
          <p:nvPr/>
        </p:nvSpPr>
        <p:spPr>
          <a:xfrm>
            <a:off x="428737" y="47628"/>
            <a:ext cx="7717200" cy="7425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100"/>
              <a:buFont typeface="Arial"/>
              <a:buNone/>
              <a:defRPr sz="2400" b="1" i="0" u="none" strike="noStrike" cap="none">
                <a:solidFill>
                  <a:schemeClr val="accent1"/>
                </a:solidFill>
                <a:latin typeface="Salesforce Sans"/>
                <a:ea typeface="Salesforce Sans"/>
                <a:cs typeface="Salesforce Sans"/>
                <a:sym typeface="Salesforce Sans"/>
              </a:defRPr>
            </a:lvl1pPr>
            <a:lvl2pPr marR="0" lvl="1"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2pPr>
            <a:lvl3pPr marR="0" lvl="2"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3pPr>
            <a:lvl4pPr marR="0" lvl="3"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4pPr>
            <a:lvl5pPr marR="0" lvl="4"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5pPr>
            <a:lvl6pPr marR="0" lvl="5"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6pPr>
            <a:lvl7pPr marR="0" lvl="6"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7pPr>
            <a:lvl8pPr marR="0" lvl="7"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8pPr>
            <a:lvl9pPr marR="0" lvl="8"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9pPr>
          </a:lstStyle>
          <a:p>
            <a:r>
              <a:rPr lang="en" dirty="0"/>
              <a:t>Your turn! Capture your service delivery mapping </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184"/>
        <p:cNvGrpSpPr/>
        <p:nvPr/>
      </p:nvGrpSpPr>
      <p:grpSpPr>
        <a:xfrm>
          <a:off x="0" y="0"/>
          <a:ext cx="0" cy="0"/>
          <a:chOff x="0" y="0"/>
          <a:chExt cx="0" cy="0"/>
        </a:xfrm>
      </p:grpSpPr>
      <p:sp>
        <p:nvSpPr>
          <p:cNvPr id="3185" name="Google Shape;3185;p264"/>
          <p:cNvSpPr txBox="1">
            <a:spLocks noGrp="1"/>
          </p:cNvSpPr>
          <p:nvPr>
            <p:ph type="title"/>
          </p:nvPr>
        </p:nvSpPr>
        <p:spPr>
          <a:xfrm>
            <a:off x="452252" y="1750025"/>
            <a:ext cx="2971800" cy="9183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None/>
            </a:pPr>
            <a:r>
              <a:rPr lang="en"/>
              <a:t>Review your service mapping</a:t>
            </a:r>
            <a:endParaRPr/>
          </a:p>
        </p:txBody>
      </p:sp>
      <p:sp>
        <p:nvSpPr>
          <p:cNvPr id="3186" name="Google Shape;3186;p264"/>
          <p:cNvSpPr txBox="1">
            <a:spLocks noGrp="1"/>
          </p:cNvSpPr>
          <p:nvPr>
            <p:ph type="body" idx="1"/>
          </p:nvPr>
        </p:nvSpPr>
        <p:spPr>
          <a:xfrm>
            <a:off x="4878135" y="2118716"/>
            <a:ext cx="3588532" cy="973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SzPts val="1500"/>
              <a:buNone/>
            </a:pPr>
            <a:endParaRPr dirty="0"/>
          </a:p>
          <a:p>
            <a:pPr marL="0" marR="0" lvl="0" indent="0" algn="l" rtl="0">
              <a:lnSpc>
                <a:spcPct val="100000"/>
              </a:lnSpc>
              <a:spcBef>
                <a:spcPts val="0"/>
              </a:spcBef>
              <a:spcAft>
                <a:spcPts val="0"/>
              </a:spcAft>
              <a:buNone/>
            </a:pPr>
            <a:r>
              <a:rPr lang="en" dirty="0"/>
              <a:t>Review the mapping with your team and identify potential gaps. This mapping will be your blueprint for entering service deliveries in Salesforce.</a:t>
            </a:r>
            <a:endParaRPr dirty="0"/>
          </a:p>
          <a:p>
            <a:pPr marL="0" marR="0" lvl="0" indent="0" algn="l" rtl="0">
              <a:lnSpc>
                <a:spcPct val="100000"/>
              </a:lnSpc>
              <a:spcBef>
                <a:spcPts val="0"/>
              </a:spcBef>
              <a:spcAft>
                <a:spcPts val="0"/>
              </a:spcAft>
              <a:buNone/>
            </a:pPr>
            <a:endParaRPr dirty="0"/>
          </a:p>
          <a:p>
            <a:pPr marL="0" lvl="0" indent="0" algn="l" rtl="0">
              <a:spcBef>
                <a:spcPts val="0"/>
              </a:spcBef>
              <a:spcAft>
                <a:spcPts val="0"/>
              </a:spcAft>
              <a:buNone/>
            </a:pPr>
            <a:r>
              <a:rPr lang="en" dirty="0"/>
              <a:t>Once your team agrees, move on to the next activity!</a:t>
            </a:r>
            <a:endParaRPr dirty="0"/>
          </a:p>
        </p:txBody>
      </p:sp>
      <p:sp>
        <p:nvSpPr>
          <p:cNvPr id="3187" name="Google Shape;3187;p264"/>
          <p:cNvSpPr txBox="1">
            <a:spLocks noGrp="1"/>
          </p:cNvSpPr>
          <p:nvPr>
            <p:ph type="body" idx="2"/>
          </p:nvPr>
        </p:nvSpPr>
        <p:spPr>
          <a:xfrm>
            <a:off x="452266" y="2762412"/>
            <a:ext cx="2089800" cy="38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700"/>
              <a:buNone/>
            </a:pPr>
            <a:r>
              <a:rPr lang="en" dirty="0"/>
              <a:t>Get feedback before moving on</a:t>
            </a:r>
            <a:endParaRPr dirty="0"/>
          </a:p>
          <a:p>
            <a:pPr marL="0" lvl="0" indent="0" algn="l" rtl="0">
              <a:lnSpc>
                <a:spcPct val="100000"/>
              </a:lnSpc>
              <a:spcBef>
                <a:spcPts val="0"/>
              </a:spcBef>
              <a:spcAft>
                <a:spcPts val="0"/>
              </a:spcAft>
              <a:buSzPts val="1700"/>
              <a:buNone/>
            </a:pP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191"/>
        <p:cNvGrpSpPr/>
        <p:nvPr/>
      </p:nvGrpSpPr>
      <p:grpSpPr>
        <a:xfrm>
          <a:off x="0" y="0"/>
          <a:ext cx="0" cy="0"/>
          <a:chOff x="0" y="0"/>
          <a:chExt cx="0" cy="0"/>
        </a:xfrm>
      </p:grpSpPr>
      <p:sp>
        <p:nvSpPr>
          <p:cNvPr id="8" name="Google Shape;2914;p240">
            <a:extLst>
              <a:ext uri="{FF2B5EF4-FFF2-40B4-BE49-F238E27FC236}">
                <a16:creationId xmlns:a16="http://schemas.microsoft.com/office/drawing/2014/main" id="{A0296367-627A-AC71-E675-15FB716624B1}"/>
              </a:ext>
            </a:extLst>
          </p:cNvPr>
          <p:cNvSpPr txBox="1">
            <a:spLocks/>
          </p:cNvSpPr>
          <p:nvPr/>
        </p:nvSpPr>
        <p:spPr>
          <a:xfrm>
            <a:off x="428737" y="1894298"/>
            <a:ext cx="3369900" cy="12243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100"/>
              <a:buFont typeface="Arial"/>
              <a:buNone/>
              <a:defRPr sz="2400" b="1" i="0" u="none" strike="noStrike" cap="none">
                <a:solidFill>
                  <a:schemeClr val="accent1"/>
                </a:solidFill>
                <a:latin typeface="Salesforce Sans"/>
                <a:ea typeface="Salesforce Sans"/>
                <a:cs typeface="Salesforce Sans"/>
                <a:sym typeface="Salesforce Sans"/>
              </a:defRPr>
            </a:lvl1pPr>
            <a:lvl2pPr marR="0" lvl="1"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2pPr>
            <a:lvl3pPr marR="0" lvl="2"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3pPr>
            <a:lvl4pPr marR="0" lvl="3"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4pPr>
            <a:lvl5pPr marR="0" lvl="4"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5pPr>
            <a:lvl6pPr marR="0" lvl="5"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6pPr>
            <a:lvl7pPr marR="0" lvl="6"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7pPr>
            <a:lvl8pPr marR="0" lvl="7"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8pPr>
            <a:lvl9pPr marR="0" lvl="8"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9pPr>
          </a:lstStyle>
          <a:p>
            <a:r>
              <a:rPr lang="en-US" dirty="0"/>
              <a:t>Reports and Dashboards</a:t>
            </a:r>
          </a:p>
        </p:txBody>
      </p:sp>
      <p:sp>
        <p:nvSpPr>
          <p:cNvPr id="9" name="Google Shape;2916;p240">
            <a:extLst>
              <a:ext uri="{FF2B5EF4-FFF2-40B4-BE49-F238E27FC236}">
                <a16:creationId xmlns:a16="http://schemas.microsoft.com/office/drawing/2014/main" id="{463D851D-4CED-F9ED-79BB-5B19407DC55F}"/>
              </a:ext>
            </a:extLst>
          </p:cNvPr>
          <p:cNvSpPr txBox="1">
            <a:spLocks/>
          </p:cNvSpPr>
          <p:nvPr/>
        </p:nvSpPr>
        <p:spPr>
          <a:xfrm>
            <a:off x="434640" y="2191060"/>
            <a:ext cx="3370818" cy="28669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accent1"/>
              </a:buClr>
              <a:buSzPts val="1700"/>
              <a:buFont typeface="Arial"/>
              <a:buNone/>
              <a:defRPr sz="1700" b="0" i="0" u="none" strike="noStrike" cap="none">
                <a:solidFill>
                  <a:schemeClr val="accent1"/>
                </a:solidFill>
                <a:latin typeface="Salesforce Sans"/>
                <a:ea typeface="Salesforce Sans"/>
                <a:cs typeface="Salesforce Sans"/>
                <a:sym typeface="Salesforce Sans"/>
              </a:defRPr>
            </a:lvl1pPr>
            <a:lvl2pPr marL="914400" marR="0" lvl="1" indent="-317500" algn="l" rtl="0">
              <a:lnSpc>
                <a:spcPct val="100000"/>
              </a:lnSpc>
              <a:spcBef>
                <a:spcPts val="200"/>
              </a:spcBef>
              <a:spcAft>
                <a:spcPts val="0"/>
              </a:spcAft>
              <a:buClr>
                <a:schemeClr val="accent1"/>
              </a:buClr>
              <a:buSzPts val="1400"/>
              <a:buFont typeface="Arial"/>
              <a:buChar char="•"/>
              <a:defRPr sz="1400" b="0" i="0" u="none" strike="noStrike" cap="none">
                <a:solidFill>
                  <a:schemeClr val="accent1"/>
                </a:solidFill>
                <a:latin typeface="Salesforce Sans"/>
                <a:ea typeface="Salesforce Sans"/>
                <a:cs typeface="Salesforce Sans"/>
                <a:sym typeface="Salesforce Sans"/>
              </a:defRPr>
            </a:lvl2pPr>
            <a:lvl3pPr marL="1371600" marR="0" lvl="2" indent="-317500" algn="l" rtl="0">
              <a:lnSpc>
                <a:spcPct val="100000"/>
              </a:lnSpc>
              <a:spcBef>
                <a:spcPts val="500"/>
              </a:spcBef>
              <a:spcAft>
                <a:spcPts val="0"/>
              </a:spcAft>
              <a:buClr>
                <a:schemeClr val="accent1"/>
              </a:buClr>
              <a:buSzPts val="1400"/>
              <a:buFont typeface="Arial"/>
              <a:buChar char="•"/>
              <a:defRPr sz="1200" b="0" i="0" u="none" strike="noStrike" cap="none">
                <a:solidFill>
                  <a:schemeClr val="accent1"/>
                </a:solidFill>
                <a:latin typeface="Salesforce Sans"/>
                <a:ea typeface="Salesforce Sans"/>
                <a:cs typeface="Salesforce Sans"/>
                <a:sym typeface="Salesforce Sans"/>
              </a:defRPr>
            </a:lvl3pPr>
            <a:lvl4pPr marL="1828800" marR="0" lvl="3" indent="-317500" algn="l" rtl="0">
              <a:lnSpc>
                <a:spcPct val="100000"/>
              </a:lnSpc>
              <a:spcBef>
                <a:spcPts val="500"/>
              </a:spcBef>
              <a:spcAft>
                <a:spcPts val="0"/>
              </a:spcAft>
              <a:buClr>
                <a:schemeClr val="accent1"/>
              </a:buClr>
              <a:buSzPts val="1400"/>
              <a:buFont typeface="Arial"/>
              <a:buChar char="•"/>
              <a:defRPr sz="1100" b="0" i="0" u="none" strike="noStrike" cap="none">
                <a:solidFill>
                  <a:schemeClr val="accent1"/>
                </a:solidFill>
                <a:latin typeface="Salesforce Sans"/>
                <a:ea typeface="Salesforce Sans"/>
                <a:cs typeface="Salesforce Sans"/>
                <a:sym typeface="Salesforce Sans"/>
              </a:defRPr>
            </a:lvl4pPr>
            <a:lvl5pPr marL="2286000" marR="0" lvl="4" indent="-228600" algn="l" rtl="0">
              <a:lnSpc>
                <a:spcPct val="100000"/>
              </a:lnSpc>
              <a:spcBef>
                <a:spcPts val="500"/>
              </a:spcBef>
              <a:spcAft>
                <a:spcPts val="0"/>
              </a:spcAft>
              <a:buClr>
                <a:schemeClr val="accent1"/>
              </a:buClr>
              <a:buSzPts val="1100"/>
              <a:buFont typeface="Arial"/>
              <a:buNone/>
              <a:defRPr sz="1500" b="1" i="0" u="none" strike="noStrike" cap="none">
                <a:solidFill>
                  <a:schemeClr val="accent1"/>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accent1"/>
              </a:buClr>
              <a:buSzPts val="1400"/>
              <a:buFont typeface="Arial"/>
              <a:buChar char="•"/>
              <a:defRPr sz="1500" b="0" i="0" u="none" strike="noStrike" cap="none">
                <a:solidFill>
                  <a:schemeClr val="accent1"/>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accent1"/>
              </a:buClr>
              <a:buSzPts val="1400"/>
              <a:buFont typeface="Arial"/>
              <a:buChar char="•"/>
              <a:defRPr sz="1500" b="0" i="0" u="none" strike="noStrike" cap="none">
                <a:solidFill>
                  <a:schemeClr val="accent1"/>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accent1"/>
              </a:buClr>
              <a:buSzPts val="1400"/>
              <a:buFont typeface="Arial"/>
              <a:buChar char="•"/>
              <a:defRPr sz="1500" b="0" i="0" u="none" strike="noStrike" cap="none">
                <a:solidFill>
                  <a:schemeClr val="accent1"/>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accent1"/>
              </a:buClr>
              <a:buSzPts val="1400"/>
              <a:buFont typeface="Arial"/>
              <a:buChar char="•"/>
              <a:defRPr sz="1500" b="0" i="0" u="none" strike="noStrike" cap="none">
                <a:solidFill>
                  <a:schemeClr val="accent1"/>
                </a:solidFill>
                <a:latin typeface="Salesforce Sans"/>
                <a:ea typeface="Salesforce Sans"/>
                <a:cs typeface="Salesforce Sans"/>
                <a:sym typeface="Salesforce Sans"/>
              </a:defRPr>
            </a:lvl9pPr>
          </a:lstStyle>
          <a:p>
            <a:pPr marL="0" indent="0"/>
            <a:r>
              <a:rPr lang="en-US" dirty="0"/>
              <a:t>Part 4</a:t>
            </a:r>
          </a:p>
        </p:txBody>
      </p:sp>
      <p:sp>
        <p:nvSpPr>
          <p:cNvPr id="5" name="Google Shape;2726;p225">
            <a:extLst>
              <a:ext uri="{FF2B5EF4-FFF2-40B4-BE49-F238E27FC236}">
                <a16:creationId xmlns:a16="http://schemas.microsoft.com/office/drawing/2014/main" id="{D9756CA0-381C-729D-C0DB-7D037415FFB3}"/>
              </a:ext>
            </a:extLst>
          </p:cNvPr>
          <p:cNvSpPr txBox="1">
            <a:spLocks/>
          </p:cNvSpPr>
          <p:nvPr/>
        </p:nvSpPr>
        <p:spPr>
          <a:xfrm>
            <a:off x="4877963" y="2015250"/>
            <a:ext cx="3139366" cy="1298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Salesforce Sans"/>
                <a:ea typeface="Salesforce Sans"/>
                <a:cs typeface="Salesforce Sans"/>
                <a:sym typeface="Salesforce Sans"/>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l" rtl="0">
              <a:lnSpc>
                <a:spcPct val="100000"/>
              </a:lnSpc>
              <a:spcBef>
                <a:spcPts val="5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l" rtl="0">
              <a:lnSpc>
                <a:spcPct val="100000"/>
              </a:lnSpc>
              <a:spcBef>
                <a:spcPts val="5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28600" algn="l" rtl="0">
              <a:lnSpc>
                <a:spcPct val="100000"/>
              </a:lnSpc>
              <a:spcBef>
                <a:spcPts val="500"/>
              </a:spcBef>
              <a:spcAft>
                <a:spcPts val="0"/>
              </a:spcAft>
              <a:buClr>
                <a:schemeClr val="dk2"/>
              </a:buClr>
              <a:buSzPts val="11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indent="0">
              <a:spcBef>
                <a:spcPts val="0"/>
              </a:spcBef>
            </a:pPr>
            <a:r>
              <a:rPr lang="en-US" b="1" dirty="0">
                <a:solidFill>
                  <a:srgbClr val="434343"/>
                </a:solidFill>
                <a:latin typeface="Salesforce Sans" panose="020B0505020202020203" pitchFamily="34" charset="77"/>
              </a:rPr>
              <a:t>Learning Objectives:</a:t>
            </a:r>
            <a:endParaRPr lang="en-US" dirty="0">
              <a:solidFill>
                <a:srgbClr val="434343"/>
              </a:solidFill>
            </a:endParaRPr>
          </a:p>
          <a:p>
            <a:pPr marL="139700" lvl="1" indent="-139700">
              <a:spcBef>
                <a:spcPts val="900"/>
              </a:spcBef>
            </a:pPr>
            <a:r>
              <a:rPr lang="en-US" dirty="0">
                <a:solidFill>
                  <a:srgbClr val="434343"/>
                </a:solidFill>
              </a:rPr>
              <a:t>Get the most out of PMM’s out-of-the-box reports</a:t>
            </a:r>
          </a:p>
          <a:p>
            <a:pPr marL="139700" lvl="1" indent="-139700">
              <a:spcBef>
                <a:spcPts val="400"/>
              </a:spcBef>
            </a:pPr>
            <a:r>
              <a:rPr lang="en-US" dirty="0">
                <a:solidFill>
                  <a:srgbClr val="434343"/>
                </a:solidFill>
              </a:rPr>
              <a:t>Extract meaningful data and share with your stakeholders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199"/>
        <p:cNvGrpSpPr/>
        <p:nvPr/>
      </p:nvGrpSpPr>
      <p:grpSpPr>
        <a:xfrm>
          <a:off x="0" y="0"/>
          <a:ext cx="0" cy="0"/>
          <a:chOff x="0" y="0"/>
          <a:chExt cx="0" cy="0"/>
        </a:xfrm>
      </p:grpSpPr>
      <p:pic>
        <p:nvPicPr>
          <p:cNvPr id="3203" name="Google Shape;3203;p266"/>
          <p:cNvPicPr preferRelativeResize="0"/>
          <p:nvPr/>
        </p:nvPicPr>
        <p:blipFill rotWithShape="1">
          <a:blip r:embed="rId3">
            <a:alphaModFix/>
          </a:blip>
          <a:srcRect t="1" r="9361" b="1"/>
          <a:stretch/>
        </p:blipFill>
        <p:spPr>
          <a:xfrm>
            <a:off x="5358625" y="1563863"/>
            <a:ext cx="4389673" cy="2472817"/>
          </a:xfrm>
          <a:prstGeom prst="roundRect">
            <a:avLst>
              <a:gd name="adj" fmla="val 1554"/>
            </a:avLst>
          </a:prstGeom>
          <a:noFill/>
          <a:ln>
            <a:noFill/>
          </a:ln>
        </p:spPr>
      </p:pic>
      <p:sp>
        <p:nvSpPr>
          <p:cNvPr id="3202" name="Google Shape;3202;p266"/>
          <p:cNvSpPr txBox="1">
            <a:spLocks noGrp="1"/>
          </p:cNvSpPr>
          <p:nvPr>
            <p:ph type="body" idx="1"/>
          </p:nvPr>
        </p:nvSpPr>
        <p:spPr>
          <a:xfrm>
            <a:off x="428737" y="1290740"/>
            <a:ext cx="4431686" cy="3261000"/>
          </a:xfrm>
          <a:prstGeom prst="rect">
            <a:avLst/>
          </a:prstGeom>
        </p:spPr>
        <p:txBody>
          <a:bodyPr spcFirstLastPara="1" wrap="square" lIns="0" tIns="0" rIns="0" bIns="0" anchor="t" anchorCtr="0">
            <a:noAutofit/>
          </a:bodyPr>
          <a:lstStyle/>
          <a:p>
            <a:pPr marL="0" marR="0" lvl="0" indent="0" algn="l" rtl="0">
              <a:lnSpc>
                <a:spcPct val="100000"/>
              </a:lnSpc>
              <a:spcBef>
                <a:spcPts val="800"/>
              </a:spcBef>
              <a:spcAft>
                <a:spcPts val="0"/>
              </a:spcAft>
              <a:buNone/>
            </a:pPr>
            <a:r>
              <a:rPr lang="en" sz="1300" dirty="0"/>
              <a:t>PMM comes with a variety of reports out-of-the-box (some of them listed below). You can make copies of these reports, filter them to include only the programs you manage, and add them to your personal dashboard so you can track program performance in real time.</a:t>
            </a:r>
            <a:endParaRPr sz="1300" dirty="0"/>
          </a:p>
          <a:p>
            <a:pPr marL="0" marR="0" lvl="0" indent="0" algn="l" rtl="0">
              <a:lnSpc>
                <a:spcPct val="100000"/>
              </a:lnSpc>
              <a:spcBef>
                <a:spcPts val="200"/>
              </a:spcBef>
              <a:spcAft>
                <a:spcPts val="0"/>
              </a:spcAft>
              <a:buNone/>
            </a:pPr>
            <a:endParaRPr sz="1100" dirty="0"/>
          </a:p>
          <a:p>
            <a:pPr marL="152400" marR="0" lvl="0" indent="0" algn="l" rtl="0">
              <a:lnSpc>
                <a:spcPct val="100000"/>
              </a:lnSpc>
              <a:spcBef>
                <a:spcPts val="200"/>
              </a:spcBef>
              <a:spcAft>
                <a:spcPts val="0"/>
              </a:spcAft>
              <a:buSzPts val="1200"/>
            </a:pPr>
            <a:r>
              <a:rPr lang="en" sz="1200" dirty="0"/>
              <a:t>• Client Enrolled this Month by Program</a:t>
            </a:r>
            <a:endParaRPr sz="1200" dirty="0"/>
          </a:p>
          <a:p>
            <a:pPr marL="152400" lvl="0" indent="0">
              <a:spcBef>
                <a:spcPts val="0"/>
              </a:spcBef>
              <a:buSzPts val="1200"/>
            </a:pPr>
            <a:r>
              <a:rPr lang="en" sz="1200" dirty="0"/>
              <a:t>• Clients Enrolled This Month</a:t>
            </a:r>
            <a:endParaRPr sz="1200" dirty="0"/>
          </a:p>
          <a:p>
            <a:pPr marL="152400" lvl="0" indent="0">
              <a:spcBef>
                <a:spcPts val="0"/>
              </a:spcBef>
              <a:buSzPts val="1200"/>
            </a:pPr>
            <a:r>
              <a:rPr lang="en" sz="1200" dirty="0"/>
              <a:t>• Services Delivered (Year to Date)</a:t>
            </a:r>
            <a:endParaRPr sz="1200" dirty="0"/>
          </a:p>
          <a:p>
            <a:pPr marL="152400" lvl="0" indent="0">
              <a:spcBef>
                <a:spcPts val="0"/>
              </a:spcBef>
              <a:buSzPts val="1200"/>
            </a:pPr>
            <a:r>
              <a:rPr lang="en" sz="1200" dirty="0"/>
              <a:t>• Units Delivered Over the Last 6 Months</a:t>
            </a:r>
            <a:endParaRPr sz="1200" dirty="0"/>
          </a:p>
          <a:p>
            <a:pPr marL="152400" lvl="0" indent="0">
              <a:spcBef>
                <a:spcPts val="0"/>
              </a:spcBef>
              <a:buSzPts val="1200"/>
            </a:pPr>
            <a:r>
              <a:rPr lang="en" sz="1200" dirty="0"/>
              <a:t>• Service Deliveries by Provider Last Month</a:t>
            </a:r>
            <a:endParaRPr sz="1200" dirty="0"/>
          </a:p>
          <a:p>
            <a:pPr marL="152400" lvl="0" indent="0">
              <a:spcBef>
                <a:spcPts val="0"/>
              </a:spcBef>
              <a:buSzPts val="1200"/>
            </a:pPr>
            <a:r>
              <a:rPr lang="en" sz="1200" dirty="0"/>
              <a:t>• Contacts with 3 Consecutive Absences  </a:t>
            </a:r>
            <a:endParaRPr sz="1200" dirty="0"/>
          </a:p>
          <a:p>
            <a:pPr marL="152400" lvl="0" indent="0">
              <a:spcBef>
                <a:spcPts val="0"/>
              </a:spcBef>
              <a:buSzPts val="1200"/>
            </a:pPr>
            <a:r>
              <a:rPr lang="en" sz="1200" dirty="0"/>
              <a:t>• Contact Records Missing Phone Numbers</a:t>
            </a:r>
            <a:endParaRPr sz="1200" dirty="0"/>
          </a:p>
          <a:p>
            <a:pPr marL="152400" lvl="0" indent="0">
              <a:spcBef>
                <a:spcPts val="0"/>
              </a:spcBef>
              <a:buSzPts val="1200"/>
            </a:pPr>
            <a:r>
              <a:rPr lang="en" sz="1200" dirty="0"/>
              <a:t>• Contact Records Missing Email</a:t>
            </a:r>
            <a:endParaRPr sz="1200" dirty="0"/>
          </a:p>
          <a:p>
            <a:pPr marL="152400" lvl="0" indent="0">
              <a:spcBef>
                <a:spcPts val="0"/>
              </a:spcBef>
              <a:buSzPts val="1200"/>
            </a:pPr>
            <a:r>
              <a:rPr lang="en" sz="1200" dirty="0"/>
              <a:t>• All Active Program Engagements</a:t>
            </a:r>
            <a:endParaRPr sz="1200" dirty="0"/>
          </a:p>
          <a:p>
            <a:pPr marL="152400" lvl="0" indent="0">
              <a:spcBef>
                <a:spcPts val="0"/>
              </a:spcBef>
              <a:buSzPts val="1200"/>
            </a:pPr>
            <a:r>
              <a:rPr lang="en" sz="1200" dirty="0"/>
              <a:t>• All Program Engagements by Stage </a:t>
            </a:r>
            <a:endParaRPr sz="1200" dirty="0"/>
          </a:p>
          <a:p>
            <a:pPr marL="0" marR="0" lvl="0" indent="0" algn="l" rtl="0">
              <a:lnSpc>
                <a:spcPct val="100000"/>
              </a:lnSpc>
              <a:spcBef>
                <a:spcPts val="200"/>
              </a:spcBef>
              <a:spcAft>
                <a:spcPts val="0"/>
              </a:spcAft>
              <a:buNone/>
            </a:pPr>
            <a:endParaRPr sz="1100" dirty="0"/>
          </a:p>
          <a:p>
            <a:pPr marL="0" marR="0" lvl="0" indent="0" algn="l" rtl="0">
              <a:lnSpc>
                <a:spcPct val="100000"/>
              </a:lnSpc>
              <a:spcBef>
                <a:spcPts val="200"/>
              </a:spcBef>
              <a:spcAft>
                <a:spcPts val="200"/>
              </a:spcAft>
              <a:buNone/>
            </a:pPr>
            <a:endParaRPr sz="1100" dirty="0"/>
          </a:p>
        </p:txBody>
      </p:sp>
      <p:grpSp>
        <p:nvGrpSpPr>
          <p:cNvPr id="3204" name="Google Shape;3204;p266"/>
          <p:cNvGrpSpPr/>
          <p:nvPr/>
        </p:nvGrpSpPr>
        <p:grpSpPr>
          <a:xfrm>
            <a:off x="5292977" y="1500783"/>
            <a:ext cx="4528351" cy="3350871"/>
            <a:chOff x="-1" y="-1"/>
            <a:chExt cx="12075603" cy="8933273"/>
          </a:xfrm>
        </p:grpSpPr>
        <p:pic>
          <p:nvPicPr>
            <p:cNvPr id="3205" name="Google Shape;3205;p266" descr="Google Shape;1895;p175"/>
            <p:cNvPicPr preferRelativeResize="0"/>
            <p:nvPr/>
          </p:nvPicPr>
          <p:blipFill rotWithShape="1">
            <a:blip r:embed="rId4">
              <a:alphaModFix/>
            </a:blip>
            <a:srcRect r="4698" b="15131"/>
            <a:stretch/>
          </p:blipFill>
          <p:spPr>
            <a:xfrm flipH="1">
              <a:off x="6918599" y="7846267"/>
              <a:ext cx="2764251" cy="574901"/>
            </a:xfrm>
            <a:prstGeom prst="rect">
              <a:avLst/>
            </a:prstGeom>
            <a:noFill/>
            <a:ln>
              <a:noFill/>
            </a:ln>
          </p:spPr>
        </p:pic>
        <p:grpSp>
          <p:nvGrpSpPr>
            <p:cNvPr id="3206" name="Google Shape;3206;p266"/>
            <p:cNvGrpSpPr/>
            <p:nvPr/>
          </p:nvGrpSpPr>
          <p:grpSpPr>
            <a:xfrm>
              <a:off x="-1" y="-1"/>
              <a:ext cx="12075603" cy="8933273"/>
              <a:chOff x="0" y="-1"/>
              <a:chExt cx="12075603" cy="8933273"/>
            </a:xfrm>
          </p:grpSpPr>
          <p:pic>
            <p:nvPicPr>
              <p:cNvPr id="3207" name="Google Shape;3207;p266" descr="Google Shape;1897;p175"/>
              <p:cNvPicPr preferRelativeResize="0"/>
              <p:nvPr/>
            </p:nvPicPr>
            <p:blipFill rotWithShape="1">
              <a:blip r:embed="rId5">
                <a:alphaModFix/>
              </a:blip>
              <a:srcRect b="9518"/>
              <a:stretch/>
            </p:blipFill>
            <p:spPr>
              <a:xfrm>
                <a:off x="2854200" y="7178536"/>
                <a:ext cx="2917803" cy="1384000"/>
              </a:xfrm>
              <a:prstGeom prst="rect">
                <a:avLst/>
              </a:prstGeom>
              <a:noFill/>
              <a:ln>
                <a:noFill/>
              </a:ln>
            </p:spPr>
          </p:pic>
          <p:pic>
            <p:nvPicPr>
              <p:cNvPr id="3208" name="Google Shape;3208;p266" descr="Google Shape;1898;p175"/>
              <p:cNvPicPr preferRelativeResize="0"/>
              <p:nvPr/>
            </p:nvPicPr>
            <p:blipFill rotWithShape="1">
              <a:blip r:embed="rId6">
                <a:alphaModFix/>
              </a:blip>
              <a:srcRect/>
              <a:stretch/>
            </p:blipFill>
            <p:spPr>
              <a:xfrm>
                <a:off x="4539350" y="8782563"/>
                <a:ext cx="2833688" cy="113904"/>
              </a:xfrm>
              <a:prstGeom prst="rect">
                <a:avLst/>
              </a:prstGeom>
              <a:noFill/>
              <a:ln>
                <a:noFill/>
              </a:ln>
            </p:spPr>
          </p:pic>
          <p:pic>
            <p:nvPicPr>
              <p:cNvPr id="3209" name="Google Shape;3209;p266" descr="Google Shape;1899;p175"/>
              <p:cNvPicPr preferRelativeResize="0"/>
              <p:nvPr/>
            </p:nvPicPr>
            <p:blipFill rotWithShape="1">
              <a:blip r:embed="rId7">
                <a:alphaModFix/>
              </a:blip>
              <a:srcRect/>
              <a:stretch/>
            </p:blipFill>
            <p:spPr>
              <a:xfrm>
                <a:off x="0" y="-1"/>
                <a:ext cx="12075603" cy="8839114"/>
              </a:xfrm>
              <a:prstGeom prst="rect">
                <a:avLst/>
              </a:prstGeom>
              <a:noFill/>
              <a:ln>
                <a:noFill/>
              </a:ln>
            </p:spPr>
          </p:pic>
          <p:pic>
            <p:nvPicPr>
              <p:cNvPr id="3210" name="Google Shape;3210;p266" descr="Google Shape;1900;p175"/>
              <p:cNvPicPr preferRelativeResize="0"/>
              <p:nvPr/>
            </p:nvPicPr>
            <p:blipFill rotWithShape="1">
              <a:blip r:embed="rId8">
                <a:alphaModFix/>
              </a:blip>
              <a:srcRect/>
              <a:stretch/>
            </p:blipFill>
            <p:spPr>
              <a:xfrm>
                <a:off x="3439504" y="8029903"/>
                <a:ext cx="2055600" cy="874800"/>
              </a:xfrm>
              <a:prstGeom prst="rect">
                <a:avLst/>
              </a:prstGeom>
              <a:noFill/>
              <a:ln>
                <a:noFill/>
              </a:ln>
            </p:spPr>
          </p:pic>
          <p:pic>
            <p:nvPicPr>
              <p:cNvPr id="3211" name="Google Shape;3211;p266" descr="Google Shape;1901;p175"/>
              <p:cNvPicPr preferRelativeResize="0"/>
              <p:nvPr/>
            </p:nvPicPr>
            <p:blipFill rotWithShape="1">
              <a:blip r:embed="rId9">
                <a:alphaModFix/>
              </a:blip>
              <a:srcRect b="8062"/>
              <a:stretch/>
            </p:blipFill>
            <p:spPr>
              <a:xfrm flipH="1">
                <a:off x="4623815" y="8342806"/>
                <a:ext cx="1133700" cy="587851"/>
              </a:xfrm>
              <a:prstGeom prst="rect">
                <a:avLst/>
              </a:prstGeom>
              <a:noFill/>
              <a:ln>
                <a:noFill/>
              </a:ln>
            </p:spPr>
          </p:pic>
          <p:pic>
            <p:nvPicPr>
              <p:cNvPr id="3212" name="Google Shape;3212;p266" descr="Google Shape;1902;p175"/>
              <p:cNvPicPr preferRelativeResize="0"/>
              <p:nvPr/>
            </p:nvPicPr>
            <p:blipFill rotWithShape="1">
              <a:blip r:embed="rId10">
                <a:alphaModFix/>
              </a:blip>
              <a:srcRect b="2837"/>
              <a:stretch/>
            </p:blipFill>
            <p:spPr>
              <a:xfrm>
                <a:off x="4224478" y="8628771"/>
                <a:ext cx="861725" cy="304501"/>
              </a:xfrm>
              <a:prstGeom prst="rect">
                <a:avLst/>
              </a:prstGeom>
              <a:noFill/>
              <a:ln>
                <a:noFill/>
              </a:ln>
            </p:spPr>
          </p:pic>
        </p:grpSp>
      </p:grpSp>
      <p:sp>
        <p:nvSpPr>
          <p:cNvPr id="3213" name="Google Shape;3213;p266"/>
          <p:cNvSpPr/>
          <p:nvPr/>
        </p:nvSpPr>
        <p:spPr>
          <a:xfrm>
            <a:off x="5005053" y="3227678"/>
            <a:ext cx="1368300" cy="1290600"/>
          </a:xfrm>
          <a:prstGeom prst="ellipse">
            <a:avLst/>
          </a:prstGeom>
          <a:solidFill>
            <a:srgbClr val="FFFFFF"/>
          </a:solidFill>
          <a:ln>
            <a:noFill/>
          </a:ln>
          <a:effectLst>
            <a:outerShdw blurRad="300038" dist="114300" dir="3600000" algn="tl" rotWithShape="0">
              <a:srgbClr val="000000">
                <a:alpha val="16000"/>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None/>
            </a:pPr>
            <a:endParaRPr sz="1000" b="1">
              <a:latin typeface="Salesforce Sans"/>
              <a:ea typeface="Salesforce Sans"/>
              <a:cs typeface="Salesforce Sans"/>
              <a:sym typeface="Salesforce Sans"/>
            </a:endParaRPr>
          </a:p>
        </p:txBody>
      </p:sp>
      <p:sp>
        <p:nvSpPr>
          <p:cNvPr id="3214" name="Google Shape;3214;p266"/>
          <p:cNvSpPr txBox="1"/>
          <p:nvPr/>
        </p:nvSpPr>
        <p:spPr>
          <a:xfrm>
            <a:off x="5104659" y="3628631"/>
            <a:ext cx="1216500" cy="461665"/>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Clr>
                <a:srgbClr val="000000"/>
              </a:buClr>
              <a:buSzPts val="2100"/>
              <a:buFont typeface="Helvetica Neue"/>
              <a:buNone/>
            </a:pPr>
            <a:r>
              <a:rPr lang="en" sz="1000" u="sng" dirty="0">
                <a:solidFill>
                  <a:schemeClr val="hlink"/>
                </a:solidFill>
                <a:latin typeface="Salesforce Sans"/>
                <a:ea typeface="Salesforce Sans"/>
                <a:cs typeface="Salesforce Sans"/>
                <a:sym typeface="Salesforce Sans"/>
                <a:hlinkClick r:id="rId11"/>
              </a:rPr>
              <a:t>PMM Reports &amp; Dashboards Documentation</a:t>
            </a:r>
            <a:endParaRPr sz="1000" dirty="0">
              <a:latin typeface="Salesforce Sans"/>
              <a:ea typeface="Salesforce Sans"/>
              <a:cs typeface="Salesforce Sans"/>
              <a:sym typeface="Salesforce Sans"/>
            </a:endParaRPr>
          </a:p>
        </p:txBody>
      </p:sp>
      <p:sp>
        <p:nvSpPr>
          <p:cNvPr id="22" name="Google Shape;3221;p267">
            <a:extLst>
              <a:ext uri="{FF2B5EF4-FFF2-40B4-BE49-F238E27FC236}">
                <a16:creationId xmlns:a16="http://schemas.microsoft.com/office/drawing/2014/main" id="{86E94185-EC15-0D0D-E4AA-FD8A7F88BE1F}"/>
              </a:ext>
            </a:extLst>
          </p:cNvPr>
          <p:cNvSpPr txBox="1">
            <a:spLocks/>
          </p:cNvSpPr>
          <p:nvPr/>
        </p:nvSpPr>
        <p:spPr>
          <a:xfrm>
            <a:off x="428737" y="47628"/>
            <a:ext cx="7717200" cy="7425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100"/>
              <a:buFont typeface="Arial"/>
              <a:buNone/>
              <a:defRPr sz="2400" b="1" i="0" u="none" strike="noStrike" cap="none">
                <a:solidFill>
                  <a:schemeClr val="accent1"/>
                </a:solidFill>
                <a:latin typeface="Salesforce Sans"/>
                <a:ea typeface="Salesforce Sans"/>
                <a:cs typeface="Salesforce Sans"/>
                <a:sym typeface="Salesforce Sans"/>
              </a:defRPr>
            </a:lvl1pPr>
            <a:lvl2pPr marR="0" lvl="1"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2pPr>
            <a:lvl3pPr marR="0" lvl="2"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3pPr>
            <a:lvl4pPr marR="0" lvl="3"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4pPr>
            <a:lvl5pPr marR="0" lvl="4"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5pPr>
            <a:lvl6pPr marR="0" lvl="5"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6pPr>
            <a:lvl7pPr marR="0" lvl="6"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7pPr>
            <a:lvl8pPr marR="0" lvl="7"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8pPr>
            <a:lvl9pPr marR="0" lvl="8"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9pPr>
          </a:lstStyle>
          <a:p>
            <a:r>
              <a:rPr lang="en" dirty="0"/>
              <a:t>Program Management Reporting</a:t>
            </a:r>
            <a:endParaRPr lang="en-US" dirty="0"/>
          </a:p>
        </p:txBody>
      </p:sp>
      <p:sp>
        <p:nvSpPr>
          <p:cNvPr id="26" name="Google Shape;2705;p222">
            <a:extLst>
              <a:ext uri="{FF2B5EF4-FFF2-40B4-BE49-F238E27FC236}">
                <a16:creationId xmlns:a16="http://schemas.microsoft.com/office/drawing/2014/main" id="{386C1E84-6042-4602-1747-8D861EA0CC58}"/>
              </a:ext>
            </a:extLst>
          </p:cNvPr>
          <p:cNvSpPr txBox="1">
            <a:spLocks/>
          </p:cNvSpPr>
          <p:nvPr/>
        </p:nvSpPr>
        <p:spPr>
          <a:xfrm>
            <a:off x="428740" y="822884"/>
            <a:ext cx="8286600" cy="254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7F7F7F"/>
              </a:buClr>
              <a:buSzPts val="1700"/>
              <a:buFont typeface="Arial"/>
              <a:buNone/>
              <a:defRPr sz="1700" b="0" i="0" u="none" strike="noStrike" cap="none">
                <a:solidFill>
                  <a:schemeClr val="accent1"/>
                </a:solidFill>
                <a:latin typeface="Salesforce Sans"/>
                <a:ea typeface="Salesforce Sans"/>
                <a:cs typeface="Salesforce Sans"/>
                <a:sym typeface="Salesforce Sans"/>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17500" algn="l" rtl="0">
              <a:lnSpc>
                <a:spcPct val="100000"/>
              </a:lnSpc>
              <a:spcBef>
                <a:spcPts val="500"/>
              </a:spcBef>
              <a:spcAft>
                <a:spcPts val="0"/>
              </a:spcAft>
              <a:buClr>
                <a:schemeClr val="accent2"/>
              </a:buClr>
              <a:buSzPts val="14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317500" algn="l" rtl="0">
              <a:lnSpc>
                <a:spcPct val="100000"/>
              </a:lnSpc>
              <a:spcBef>
                <a:spcPts val="500"/>
              </a:spcBef>
              <a:spcAft>
                <a:spcPts val="0"/>
              </a:spcAft>
              <a:buClr>
                <a:schemeClr val="accent2"/>
              </a:buClr>
              <a:buSzPts val="14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28600" algn="l" rtl="0">
              <a:lnSpc>
                <a:spcPct val="100000"/>
              </a:lnSpc>
              <a:spcBef>
                <a:spcPts val="500"/>
              </a:spcBef>
              <a:spcAft>
                <a:spcPts val="0"/>
              </a:spcAft>
              <a:buClr>
                <a:schemeClr val="dk2"/>
              </a:buClr>
              <a:buSzPts val="11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lvl="0" indent="0"/>
            <a:r>
              <a:rPr lang="en-US" dirty="0"/>
              <a:t>Get real-time information about program performance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218"/>
        <p:cNvGrpSpPr/>
        <p:nvPr/>
      </p:nvGrpSpPr>
      <p:grpSpPr>
        <a:xfrm>
          <a:off x="0" y="0"/>
          <a:ext cx="0" cy="0"/>
          <a:chOff x="0" y="0"/>
          <a:chExt cx="0" cy="0"/>
        </a:xfrm>
      </p:grpSpPr>
      <p:sp>
        <p:nvSpPr>
          <p:cNvPr id="10" name="Google Shape;2244;p191">
            <a:extLst>
              <a:ext uri="{FF2B5EF4-FFF2-40B4-BE49-F238E27FC236}">
                <a16:creationId xmlns:a16="http://schemas.microsoft.com/office/drawing/2014/main" id="{C17174CD-D4ED-9574-7FF6-6E85C8F40D41}"/>
              </a:ext>
            </a:extLst>
          </p:cNvPr>
          <p:cNvSpPr/>
          <p:nvPr/>
        </p:nvSpPr>
        <p:spPr>
          <a:xfrm>
            <a:off x="4677349" y="1618896"/>
            <a:ext cx="4029000" cy="2996647"/>
          </a:xfrm>
          <a:prstGeom prst="roundRect">
            <a:avLst>
              <a:gd name="adj" fmla="val 2772"/>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r>
              <a:rPr lang="en" sz="1400">
                <a:solidFill>
                  <a:srgbClr val="FFFFFF"/>
                </a:solidFill>
                <a:latin typeface="Salesforce Sans"/>
                <a:ea typeface="Salesforce Sans"/>
                <a:cs typeface="Salesforce Sans"/>
                <a:sym typeface="Salesforce Sans"/>
              </a:rPr>
              <a:t> </a:t>
            </a:r>
            <a:endParaRPr sz="1400">
              <a:solidFill>
                <a:srgbClr val="FFFFFF"/>
              </a:solidFill>
              <a:latin typeface="Salesforce Sans"/>
              <a:ea typeface="Salesforce Sans"/>
              <a:cs typeface="Salesforce Sans"/>
              <a:sym typeface="Salesforce Sans"/>
            </a:endParaRPr>
          </a:p>
        </p:txBody>
      </p:sp>
      <p:sp>
        <p:nvSpPr>
          <p:cNvPr id="11" name="Google Shape;2245;p191">
            <a:extLst>
              <a:ext uri="{FF2B5EF4-FFF2-40B4-BE49-F238E27FC236}">
                <a16:creationId xmlns:a16="http://schemas.microsoft.com/office/drawing/2014/main" id="{9F854B49-2B50-67FB-580D-35188665695F}"/>
              </a:ext>
            </a:extLst>
          </p:cNvPr>
          <p:cNvSpPr/>
          <p:nvPr/>
        </p:nvSpPr>
        <p:spPr>
          <a:xfrm>
            <a:off x="428737" y="1618896"/>
            <a:ext cx="4024200" cy="2996647"/>
          </a:xfrm>
          <a:prstGeom prst="roundRect">
            <a:avLst>
              <a:gd name="adj" fmla="val 2767"/>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3221" name="Google Shape;3221;p267"/>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None/>
            </a:pPr>
            <a:r>
              <a:rPr lang="en" dirty="0"/>
              <a:t>Think through how to get the data you want</a:t>
            </a:r>
            <a:endParaRPr dirty="0"/>
          </a:p>
        </p:txBody>
      </p:sp>
      <p:sp>
        <p:nvSpPr>
          <p:cNvPr id="3222" name="Google Shape;3222;p267"/>
          <p:cNvSpPr txBox="1">
            <a:spLocks noGrp="1"/>
          </p:cNvSpPr>
          <p:nvPr>
            <p:ph type="body" idx="3"/>
          </p:nvPr>
        </p:nvSpPr>
        <p:spPr>
          <a:xfrm>
            <a:off x="428740" y="822883"/>
            <a:ext cx="6625203" cy="265688"/>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700"/>
              <a:buNone/>
            </a:pPr>
            <a:r>
              <a:rPr lang="en" dirty="0"/>
              <a:t>Consider these two scenarios. Who is is viewing the dashboard and what are they trying to do?</a:t>
            </a:r>
            <a:endParaRPr dirty="0"/>
          </a:p>
        </p:txBody>
      </p:sp>
      <p:sp>
        <p:nvSpPr>
          <p:cNvPr id="6" name="Google Shape;2732;p226">
            <a:extLst>
              <a:ext uri="{FF2B5EF4-FFF2-40B4-BE49-F238E27FC236}">
                <a16:creationId xmlns:a16="http://schemas.microsoft.com/office/drawing/2014/main" id="{18979D3E-7742-083A-7ADF-BF519CF893CA}"/>
              </a:ext>
            </a:extLst>
          </p:cNvPr>
          <p:cNvSpPr txBox="1">
            <a:spLocks/>
          </p:cNvSpPr>
          <p:nvPr/>
        </p:nvSpPr>
        <p:spPr>
          <a:xfrm>
            <a:off x="738040" y="2455638"/>
            <a:ext cx="3418800" cy="117289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800"/>
              </a:spcBef>
              <a:spcAft>
                <a:spcPts val="0"/>
              </a:spcAft>
              <a:buClr>
                <a:srgbClr val="7F7F7F"/>
              </a:buClr>
              <a:buSzPts val="1500"/>
              <a:buFont typeface="Arial"/>
              <a:buNone/>
              <a:defRPr sz="1500" b="1" i="0" u="none" strike="noStrike" cap="none">
                <a:solidFill>
                  <a:schemeClr val="dk1"/>
                </a:solidFill>
                <a:latin typeface="Salesforce Sans"/>
                <a:ea typeface="Salesforce Sans"/>
                <a:cs typeface="Salesforce Sans"/>
                <a:sym typeface="Salesforce Sans"/>
              </a:defRPr>
            </a:lvl1pPr>
            <a:lvl2pPr marL="914400" marR="0" lvl="1" indent="-228600" algn="ctr" rtl="0">
              <a:lnSpc>
                <a:spcPct val="100000"/>
              </a:lnSpc>
              <a:spcBef>
                <a:spcPts val="200"/>
              </a:spcBef>
              <a:spcAft>
                <a:spcPts val="0"/>
              </a:spcAft>
              <a:buClr>
                <a:schemeClr val="accent2"/>
              </a:buClr>
              <a:buSzPts val="1400"/>
              <a:buFont typeface="Arial"/>
              <a:buNone/>
              <a:defRPr sz="1400" b="0" i="0" u="none" strike="noStrike" cap="none">
                <a:solidFill>
                  <a:schemeClr val="accent2"/>
                </a:solidFill>
                <a:latin typeface="Salesforce Sans"/>
                <a:ea typeface="Salesforce Sans"/>
                <a:cs typeface="Salesforce Sans"/>
                <a:sym typeface="Salesforce Sans"/>
              </a:defRPr>
            </a:lvl2pPr>
            <a:lvl3pPr marL="1371600" marR="0" lvl="2" indent="-228600" algn="ctr" rtl="0">
              <a:lnSpc>
                <a:spcPct val="100000"/>
              </a:lnSpc>
              <a:spcBef>
                <a:spcPts val="500"/>
              </a:spcBef>
              <a:spcAft>
                <a:spcPts val="0"/>
              </a:spcAft>
              <a:buClr>
                <a:schemeClr val="accent2"/>
              </a:buClr>
              <a:buSzPts val="1200"/>
              <a:buFont typeface="Arial"/>
              <a:buNone/>
              <a:defRPr sz="1200" b="0" i="0" u="none" strike="noStrike" cap="none">
                <a:solidFill>
                  <a:schemeClr val="accent2"/>
                </a:solidFill>
                <a:latin typeface="Salesforce Sans"/>
                <a:ea typeface="Salesforce Sans"/>
                <a:cs typeface="Salesforce Sans"/>
                <a:sym typeface="Salesforce Sans"/>
              </a:defRPr>
            </a:lvl3pPr>
            <a:lvl4pPr marL="1828800" marR="0" lvl="3" indent="-228600" algn="ctr" rtl="0">
              <a:lnSpc>
                <a:spcPct val="100000"/>
              </a:lnSpc>
              <a:spcBef>
                <a:spcPts val="500"/>
              </a:spcBef>
              <a:spcAft>
                <a:spcPts val="0"/>
              </a:spcAft>
              <a:buClr>
                <a:schemeClr val="accent2"/>
              </a:buClr>
              <a:buSzPts val="1100"/>
              <a:buFont typeface="Arial"/>
              <a:buNone/>
              <a:defRPr sz="1100" b="0" i="0" u="none" strike="noStrike" cap="none">
                <a:solidFill>
                  <a:schemeClr val="accent2"/>
                </a:solidFill>
                <a:latin typeface="Salesforce Sans"/>
                <a:ea typeface="Salesforce Sans"/>
                <a:cs typeface="Salesforce Sans"/>
                <a:sym typeface="Salesforce Sans"/>
              </a:defRPr>
            </a:lvl4pPr>
            <a:lvl5pPr marL="2286000" marR="0" lvl="4" indent="-228600" algn="ctr" rtl="0">
              <a:lnSpc>
                <a:spcPct val="100000"/>
              </a:lnSpc>
              <a:spcBef>
                <a:spcPts val="500"/>
              </a:spcBef>
              <a:spcAft>
                <a:spcPts val="0"/>
              </a:spcAft>
              <a:buClr>
                <a:schemeClr val="dk2"/>
              </a:buClr>
              <a:buSzPts val="15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lvl="1" indent="0" algn="l"/>
            <a:r>
              <a:rPr lang="en-US" dirty="0"/>
              <a:t>A program director is preparing next year’s annual plan. What do they want to see about how their programs performed last year to help plan for next year?</a:t>
            </a:r>
          </a:p>
        </p:txBody>
      </p:sp>
      <p:sp>
        <p:nvSpPr>
          <p:cNvPr id="7" name="Google Shape;2732;p226">
            <a:extLst>
              <a:ext uri="{FF2B5EF4-FFF2-40B4-BE49-F238E27FC236}">
                <a16:creationId xmlns:a16="http://schemas.microsoft.com/office/drawing/2014/main" id="{341AEB64-D7D3-18A7-26D8-98CC31ACDED3}"/>
              </a:ext>
            </a:extLst>
          </p:cNvPr>
          <p:cNvSpPr txBox="1">
            <a:spLocks/>
          </p:cNvSpPr>
          <p:nvPr/>
        </p:nvSpPr>
        <p:spPr>
          <a:xfrm>
            <a:off x="738040" y="2110026"/>
            <a:ext cx="3418800" cy="43085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800"/>
              </a:spcBef>
              <a:spcAft>
                <a:spcPts val="0"/>
              </a:spcAft>
              <a:buClr>
                <a:srgbClr val="7F7F7F"/>
              </a:buClr>
              <a:buSzPts val="1500"/>
              <a:buFont typeface="Arial"/>
              <a:buNone/>
              <a:defRPr sz="1500" b="1" i="0" u="none" strike="noStrike" cap="none">
                <a:solidFill>
                  <a:schemeClr val="dk1"/>
                </a:solidFill>
                <a:latin typeface="Salesforce Sans"/>
                <a:ea typeface="Salesforce Sans"/>
                <a:cs typeface="Salesforce Sans"/>
                <a:sym typeface="Salesforce Sans"/>
              </a:defRPr>
            </a:lvl1pPr>
            <a:lvl2pPr marL="914400" marR="0" lvl="1" indent="-228600" algn="ctr" rtl="0">
              <a:lnSpc>
                <a:spcPct val="100000"/>
              </a:lnSpc>
              <a:spcBef>
                <a:spcPts val="200"/>
              </a:spcBef>
              <a:spcAft>
                <a:spcPts val="0"/>
              </a:spcAft>
              <a:buClr>
                <a:schemeClr val="accent2"/>
              </a:buClr>
              <a:buSzPts val="1400"/>
              <a:buFont typeface="Arial"/>
              <a:buNone/>
              <a:defRPr sz="1400" b="0" i="0" u="none" strike="noStrike" cap="none">
                <a:solidFill>
                  <a:schemeClr val="accent2"/>
                </a:solidFill>
                <a:latin typeface="Salesforce Sans"/>
                <a:ea typeface="Salesforce Sans"/>
                <a:cs typeface="Salesforce Sans"/>
                <a:sym typeface="Salesforce Sans"/>
              </a:defRPr>
            </a:lvl2pPr>
            <a:lvl3pPr marL="1371600" marR="0" lvl="2" indent="-228600" algn="ctr" rtl="0">
              <a:lnSpc>
                <a:spcPct val="100000"/>
              </a:lnSpc>
              <a:spcBef>
                <a:spcPts val="500"/>
              </a:spcBef>
              <a:spcAft>
                <a:spcPts val="0"/>
              </a:spcAft>
              <a:buClr>
                <a:schemeClr val="accent2"/>
              </a:buClr>
              <a:buSzPts val="1200"/>
              <a:buFont typeface="Arial"/>
              <a:buNone/>
              <a:defRPr sz="1200" b="0" i="0" u="none" strike="noStrike" cap="none">
                <a:solidFill>
                  <a:schemeClr val="accent2"/>
                </a:solidFill>
                <a:latin typeface="Salesforce Sans"/>
                <a:ea typeface="Salesforce Sans"/>
                <a:cs typeface="Salesforce Sans"/>
                <a:sym typeface="Salesforce Sans"/>
              </a:defRPr>
            </a:lvl3pPr>
            <a:lvl4pPr marL="1828800" marR="0" lvl="3" indent="-228600" algn="ctr" rtl="0">
              <a:lnSpc>
                <a:spcPct val="100000"/>
              </a:lnSpc>
              <a:spcBef>
                <a:spcPts val="500"/>
              </a:spcBef>
              <a:spcAft>
                <a:spcPts val="0"/>
              </a:spcAft>
              <a:buClr>
                <a:schemeClr val="accent2"/>
              </a:buClr>
              <a:buSzPts val="1100"/>
              <a:buFont typeface="Arial"/>
              <a:buNone/>
              <a:defRPr sz="1100" b="0" i="0" u="none" strike="noStrike" cap="none">
                <a:solidFill>
                  <a:schemeClr val="accent2"/>
                </a:solidFill>
                <a:latin typeface="Salesforce Sans"/>
                <a:ea typeface="Salesforce Sans"/>
                <a:cs typeface="Salesforce Sans"/>
                <a:sym typeface="Salesforce Sans"/>
              </a:defRPr>
            </a:lvl4pPr>
            <a:lvl5pPr marL="2286000" marR="0" lvl="4" indent="-228600" algn="ctr" rtl="0">
              <a:lnSpc>
                <a:spcPct val="100000"/>
              </a:lnSpc>
              <a:spcBef>
                <a:spcPts val="500"/>
              </a:spcBef>
              <a:spcAft>
                <a:spcPts val="0"/>
              </a:spcAft>
              <a:buClr>
                <a:schemeClr val="dk2"/>
              </a:buClr>
              <a:buSzPts val="15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indent="0"/>
            <a:r>
              <a:rPr lang="en-US" sz="1700" dirty="0"/>
              <a:t>Scenario 1</a:t>
            </a:r>
          </a:p>
          <a:p>
            <a:pPr marL="0" lvl="1" indent="0"/>
            <a:endParaRPr lang="en-US" sz="1600" dirty="0"/>
          </a:p>
        </p:txBody>
      </p:sp>
      <p:sp>
        <p:nvSpPr>
          <p:cNvPr id="8" name="Google Shape;2732;p226">
            <a:extLst>
              <a:ext uri="{FF2B5EF4-FFF2-40B4-BE49-F238E27FC236}">
                <a16:creationId xmlns:a16="http://schemas.microsoft.com/office/drawing/2014/main" id="{7CC23A6A-3800-B9AA-0A9F-E2BF009BE47B}"/>
              </a:ext>
            </a:extLst>
          </p:cNvPr>
          <p:cNvSpPr txBox="1">
            <a:spLocks/>
          </p:cNvSpPr>
          <p:nvPr/>
        </p:nvSpPr>
        <p:spPr>
          <a:xfrm>
            <a:off x="4987160" y="2557236"/>
            <a:ext cx="3418800" cy="117289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800"/>
              </a:spcBef>
              <a:spcAft>
                <a:spcPts val="0"/>
              </a:spcAft>
              <a:buClr>
                <a:srgbClr val="7F7F7F"/>
              </a:buClr>
              <a:buSzPts val="1500"/>
              <a:buFont typeface="Arial"/>
              <a:buNone/>
              <a:defRPr sz="1500" b="1" i="0" u="none" strike="noStrike" cap="none">
                <a:solidFill>
                  <a:schemeClr val="dk1"/>
                </a:solidFill>
                <a:latin typeface="Salesforce Sans"/>
                <a:ea typeface="Salesforce Sans"/>
                <a:cs typeface="Salesforce Sans"/>
                <a:sym typeface="Salesforce Sans"/>
              </a:defRPr>
            </a:lvl1pPr>
            <a:lvl2pPr marL="914400" marR="0" lvl="1" indent="-228600" algn="ctr" rtl="0">
              <a:lnSpc>
                <a:spcPct val="100000"/>
              </a:lnSpc>
              <a:spcBef>
                <a:spcPts val="200"/>
              </a:spcBef>
              <a:spcAft>
                <a:spcPts val="0"/>
              </a:spcAft>
              <a:buClr>
                <a:schemeClr val="accent2"/>
              </a:buClr>
              <a:buSzPts val="1400"/>
              <a:buFont typeface="Arial"/>
              <a:buNone/>
              <a:defRPr sz="1400" b="0" i="0" u="none" strike="noStrike" cap="none">
                <a:solidFill>
                  <a:schemeClr val="accent2"/>
                </a:solidFill>
                <a:latin typeface="Salesforce Sans"/>
                <a:ea typeface="Salesforce Sans"/>
                <a:cs typeface="Salesforce Sans"/>
                <a:sym typeface="Salesforce Sans"/>
              </a:defRPr>
            </a:lvl2pPr>
            <a:lvl3pPr marL="1371600" marR="0" lvl="2" indent="-228600" algn="ctr" rtl="0">
              <a:lnSpc>
                <a:spcPct val="100000"/>
              </a:lnSpc>
              <a:spcBef>
                <a:spcPts val="500"/>
              </a:spcBef>
              <a:spcAft>
                <a:spcPts val="0"/>
              </a:spcAft>
              <a:buClr>
                <a:schemeClr val="accent2"/>
              </a:buClr>
              <a:buSzPts val="1200"/>
              <a:buFont typeface="Arial"/>
              <a:buNone/>
              <a:defRPr sz="1200" b="0" i="0" u="none" strike="noStrike" cap="none">
                <a:solidFill>
                  <a:schemeClr val="accent2"/>
                </a:solidFill>
                <a:latin typeface="Salesforce Sans"/>
                <a:ea typeface="Salesforce Sans"/>
                <a:cs typeface="Salesforce Sans"/>
                <a:sym typeface="Salesforce Sans"/>
              </a:defRPr>
            </a:lvl3pPr>
            <a:lvl4pPr marL="1828800" marR="0" lvl="3" indent="-228600" algn="ctr" rtl="0">
              <a:lnSpc>
                <a:spcPct val="100000"/>
              </a:lnSpc>
              <a:spcBef>
                <a:spcPts val="500"/>
              </a:spcBef>
              <a:spcAft>
                <a:spcPts val="0"/>
              </a:spcAft>
              <a:buClr>
                <a:schemeClr val="accent2"/>
              </a:buClr>
              <a:buSzPts val="1100"/>
              <a:buFont typeface="Arial"/>
              <a:buNone/>
              <a:defRPr sz="1100" b="0" i="0" u="none" strike="noStrike" cap="none">
                <a:solidFill>
                  <a:schemeClr val="accent2"/>
                </a:solidFill>
                <a:latin typeface="Salesforce Sans"/>
                <a:ea typeface="Salesforce Sans"/>
                <a:cs typeface="Salesforce Sans"/>
                <a:sym typeface="Salesforce Sans"/>
              </a:defRPr>
            </a:lvl4pPr>
            <a:lvl5pPr marL="2286000" marR="0" lvl="4" indent="-228600" algn="ctr" rtl="0">
              <a:lnSpc>
                <a:spcPct val="100000"/>
              </a:lnSpc>
              <a:spcBef>
                <a:spcPts val="500"/>
              </a:spcBef>
              <a:spcAft>
                <a:spcPts val="0"/>
              </a:spcAft>
              <a:buClr>
                <a:schemeClr val="dk2"/>
              </a:buClr>
              <a:buSzPts val="15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lvl="1" indent="0" algn="l"/>
            <a:r>
              <a:rPr lang="en-US" dirty="0"/>
              <a:t>The executive director and a program director ask you to run reports for them all the time. Which reports could you put in a dashboard so they can regularly access them without your help?</a:t>
            </a:r>
          </a:p>
        </p:txBody>
      </p:sp>
      <p:sp>
        <p:nvSpPr>
          <p:cNvPr id="9" name="Google Shape;2732;p226">
            <a:extLst>
              <a:ext uri="{FF2B5EF4-FFF2-40B4-BE49-F238E27FC236}">
                <a16:creationId xmlns:a16="http://schemas.microsoft.com/office/drawing/2014/main" id="{F09F45A5-E4B1-C314-3668-36A402F300E2}"/>
              </a:ext>
            </a:extLst>
          </p:cNvPr>
          <p:cNvSpPr txBox="1">
            <a:spLocks/>
          </p:cNvSpPr>
          <p:nvPr/>
        </p:nvSpPr>
        <p:spPr>
          <a:xfrm>
            <a:off x="4987160" y="2110026"/>
            <a:ext cx="3418800" cy="43085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800"/>
              </a:spcBef>
              <a:spcAft>
                <a:spcPts val="0"/>
              </a:spcAft>
              <a:buClr>
                <a:srgbClr val="7F7F7F"/>
              </a:buClr>
              <a:buSzPts val="1500"/>
              <a:buFont typeface="Arial"/>
              <a:buNone/>
              <a:defRPr sz="1500" b="1" i="0" u="none" strike="noStrike" cap="none">
                <a:solidFill>
                  <a:schemeClr val="dk1"/>
                </a:solidFill>
                <a:latin typeface="Salesforce Sans"/>
                <a:ea typeface="Salesforce Sans"/>
                <a:cs typeface="Salesforce Sans"/>
                <a:sym typeface="Salesforce Sans"/>
              </a:defRPr>
            </a:lvl1pPr>
            <a:lvl2pPr marL="914400" marR="0" lvl="1" indent="-228600" algn="ctr" rtl="0">
              <a:lnSpc>
                <a:spcPct val="100000"/>
              </a:lnSpc>
              <a:spcBef>
                <a:spcPts val="200"/>
              </a:spcBef>
              <a:spcAft>
                <a:spcPts val="0"/>
              </a:spcAft>
              <a:buClr>
                <a:schemeClr val="accent2"/>
              </a:buClr>
              <a:buSzPts val="1400"/>
              <a:buFont typeface="Arial"/>
              <a:buNone/>
              <a:defRPr sz="1400" b="0" i="0" u="none" strike="noStrike" cap="none">
                <a:solidFill>
                  <a:schemeClr val="accent2"/>
                </a:solidFill>
                <a:latin typeface="Salesforce Sans"/>
                <a:ea typeface="Salesforce Sans"/>
                <a:cs typeface="Salesforce Sans"/>
                <a:sym typeface="Salesforce Sans"/>
              </a:defRPr>
            </a:lvl2pPr>
            <a:lvl3pPr marL="1371600" marR="0" lvl="2" indent="-228600" algn="ctr" rtl="0">
              <a:lnSpc>
                <a:spcPct val="100000"/>
              </a:lnSpc>
              <a:spcBef>
                <a:spcPts val="500"/>
              </a:spcBef>
              <a:spcAft>
                <a:spcPts val="0"/>
              </a:spcAft>
              <a:buClr>
                <a:schemeClr val="accent2"/>
              </a:buClr>
              <a:buSzPts val="1200"/>
              <a:buFont typeface="Arial"/>
              <a:buNone/>
              <a:defRPr sz="1200" b="0" i="0" u="none" strike="noStrike" cap="none">
                <a:solidFill>
                  <a:schemeClr val="accent2"/>
                </a:solidFill>
                <a:latin typeface="Salesforce Sans"/>
                <a:ea typeface="Salesforce Sans"/>
                <a:cs typeface="Salesforce Sans"/>
                <a:sym typeface="Salesforce Sans"/>
              </a:defRPr>
            </a:lvl3pPr>
            <a:lvl4pPr marL="1828800" marR="0" lvl="3" indent="-228600" algn="ctr" rtl="0">
              <a:lnSpc>
                <a:spcPct val="100000"/>
              </a:lnSpc>
              <a:spcBef>
                <a:spcPts val="500"/>
              </a:spcBef>
              <a:spcAft>
                <a:spcPts val="0"/>
              </a:spcAft>
              <a:buClr>
                <a:schemeClr val="accent2"/>
              </a:buClr>
              <a:buSzPts val="1100"/>
              <a:buFont typeface="Arial"/>
              <a:buNone/>
              <a:defRPr sz="1100" b="0" i="0" u="none" strike="noStrike" cap="none">
                <a:solidFill>
                  <a:schemeClr val="accent2"/>
                </a:solidFill>
                <a:latin typeface="Salesforce Sans"/>
                <a:ea typeface="Salesforce Sans"/>
                <a:cs typeface="Salesforce Sans"/>
                <a:sym typeface="Salesforce Sans"/>
              </a:defRPr>
            </a:lvl4pPr>
            <a:lvl5pPr marL="2286000" marR="0" lvl="4" indent="-228600" algn="ctr" rtl="0">
              <a:lnSpc>
                <a:spcPct val="100000"/>
              </a:lnSpc>
              <a:spcBef>
                <a:spcPts val="500"/>
              </a:spcBef>
              <a:spcAft>
                <a:spcPts val="0"/>
              </a:spcAft>
              <a:buClr>
                <a:schemeClr val="dk2"/>
              </a:buClr>
              <a:buSzPts val="15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indent="0"/>
            <a:r>
              <a:rPr lang="en-US" sz="1700" dirty="0"/>
              <a:t>Scenario 2</a:t>
            </a:r>
          </a:p>
          <a:p>
            <a:pPr marL="0" lvl="1" indent="0"/>
            <a:endParaRPr lang="en-US" sz="16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226"/>
        <p:cNvGrpSpPr/>
        <p:nvPr/>
      </p:nvGrpSpPr>
      <p:grpSpPr>
        <a:xfrm>
          <a:off x="0" y="0"/>
          <a:ext cx="0" cy="0"/>
          <a:chOff x="0" y="0"/>
          <a:chExt cx="0" cy="0"/>
        </a:xfrm>
      </p:grpSpPr>
      <p:sp>
        <p:nvSpPr>
          <p:cNvPr id="3227" name="Google Shape;3227;p268"/>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None/>
            </a:pPr>
            <a:r>
              <a:rPr lang="en" dirty="0"/>
              <a:t>Dashboard Example</a:t>
            </a:r>
            <a:endParaRPr dirty="0"/>
          </a:p>
        </p:txBody>
      </p:sp>
      <p:sp>
        <p:nvSpPr>
          <p:cNvPr id="3228" name="Google Shape;3228;p268"/>
          <p:cNvSpPr txBox="1">
            <a:spLocks noGrp="1"/>
          </p:cNvSpPr>
          <p:nvPr>
            <p:ph type="body" idx="2"/>
          </p:nvPr>
        </p:nvSpPr>
        <p:spPr>
          <a:xfrm>
            <a:off x="428736" y="822884"/>
            <a:ext cx="8283000" cy="254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700"/>
              <a:buNone/>
            </a:pPr>
            <a:r>
              <a:rPr lang="en" sz="1500"/>
              <a:t>Any report can be turned into a dashboard component on your homepage, giving you the information you need at your fingertips</a:t>
            </a:r>
            <a:endParaRPr sz="1500"/>
          </a:p>
        </p:txBody>
      </p:sp>
      <p:pic>
        <p:nvPicPr>
          <p:cNvPr id="3229" name="Google Shape;3229;p268"/>
          <p:cNvPicPr preferRelativeResize="0"/>
          <p:nvPr/>
        </p:nvPicPr>
        <p:blipFill rotWithShape="1">
          <a:blip r:embed="rId3"/>
          <a:srcRect b="35975"/>
          <a:stretch/>
        </p:blipFill>
        <p:spPr>
          <a:xfrm>
            <a:off x="960669" y="1487379"/>
            <a:ext cx="7222662" cy="3126824"/>
          </a:xfrm>
          <a:prstGeom prst="roundRect">
            <a:avLst>
              <a:gd name="adj" fmla="val 4970"/>
            </a:avLst>
          </a:prstGeom>
          <a:solidFill>
            <a:srgbClr val="FFFFFF"/>
          </a:solidFill>
          <a:ln>
            <a:noFill/>
          </a:ln>
          <a:effectLst>
            <a:outerShdw blurRad="304800" dist="114300" dir="3660000" algn="tl" rotWithShape="0">
              <a:srgbClr val="000000">
                <a:alpha val="1647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0C04-652D-2E1F-05E9-CE0726ADF7E6}"/>
              </a:ext>
            </a:extLst>
          </p:cNvPr>
          <p:cNvSpPr>
            <a:spLocks noGrp="1"/>
          </p:cNvSpPr>
          <p:nvPr>
            <p:ph type="title"/>
          </p:nvPr>
        </p:nvSpPr>
        <p:spPr/>
        <p:txBody>
          <a:bodyPr/>
          <a:lstStyle/>
          <a:p>
            <a:r>
              <a:rPr lang="en-US" dirty="0"/>
              <a:t>Agenda</a:t>
            </a:r>
          </a:p>
        </p:txBody>
      </p:sp>
      <p:sp>
        <p:nvSpPr>
          <p:cNvPr id="8" name="Rounded Rectangle 7">
            <a:extLst>
              <a:ext uri="{FF2B5EF4-FFF2-40B4-BE49-F238E27FC236}">
                <a16:creationId xmlns:a16="http://schemas.microsoft.com/office/drawing/2014/main" id="{5C5967B2-1C2D-53AA-B88B-0DCC3C883664}"/>
              </a:ext>
            </a:extLst>
          </p:cNvPr>
          <p:cNvSpPr/>
          <p:nvPr/>
        </p:nvSpPr>
        <p:spPr>
          <a:xfrm>
            <a:off x="428737" y="1019331"/>
            <a:ext cx="8280548" cy="3597639"/>
          </a:xfrm>
          <a:prstGeom prst="roundRect">
            <a:avLst>
              <a:gd name="adj" fmla="val 2512"/>
            </a:avLst>
          </a:prstGeom>
          <a:solidFill>
            <a:schemeClr val="bg1"/>
          </a:solidFill>
          <a:ln>
            <a:noFill/>
          </a:ln>
          <a:effectLst>
            <a:outerShdw blurRad="153193" dist="1785" sx="102669" sy="102669"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CB8B82C-66DA-1F0B-8D4E-F217A49F6E06}"/>
              </a:ext>
            </a:extLst>
          </p:cNvPr>
          <p:cNvSpPr/>
          <p:nvPr/>
        </p:nvSpPr>
        <p:spPr>
          <a:xfrm>
            <a:off x="892331" y="1768007"/>
            <a:ext cx="419724" cy="419724"/>
          </a:xfrm>
          <a:prstGeom prst="ellipse">
            <a:avLst/>
          </a:prstGeom>
          <a:solidFill>
            <a:schemeClr val="bg1"/>
          </a:solidFill>
          <a:ln>
            <a:noFill/>
          </a:ln>
          <a:effectLst>
            <a:outerShdw blurRad="153193" dist="1785" sx="102669" sy="102669" algn="t" rotWithShape="0">
              <a:prstClr val="black">
                <a:alpha val="2162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latin typeface="Salesforce Sans" panose="020B0505020202020203" pitchFamily="34" charset="77"/>
              </a:rPr>
              <a:t>1</a:t>
            </a:r>
          </a:p>
        </p:txBody>
      </p:sp>
      <p:sp>
        <p:nvSpPr>
          <p:cNvPr id="10" name="Google Shape;2719;p224">
            <a:extLst>
              <a:ext uri="{FF2B5EF4-FFF2-40B4-BE49-F238E27FC236}">
                <a16:creationId xmlns:a16="http://schemas.microsoft.com/office/drawing/2014/main" id="{D400DC56-B5F4-394D-CB41-8D8602B45A19}"/>
              </a:ext>
            </a:extLst>
          </p:cNvPr>
          <p:cNvSpPr txBox="1">
            <a:spLocks noGrp="1"/>
          </p:cNvSpPr>
          <p:nvPr>
            <p:ph type="body" idx="1"/>
          </p:nvPr>
        </p:nvSpPr>
        <p:spPr>
          <a:xfrm>
            <a:off x="1483108" y="1870146"/>
            <a:ext cx="3837300" cy="215444"/>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1500"/>
              <a:buNone/>
            </a:pPr>
            <a:r>
              <a:rPr lang="en" sz="1400" b="1" u="sng" dirty="0">
                <a:solidFill>
                  <a:schemeClr val="tx1"/>
                </a:solidFill>
                <a:latin typeface="Salesforce Sans" panose="020B0505020202020203" pitchFamily="34" charset="77"/>
                <a:hlinkClick r:id="rId2" action="ppaction://hlinksldjump">
                  <a:extLst>
                    <a:ext uri="{A12FA001-AC4F-418D-AE19-62706E023703}">
                      <ahyp:hlinkClr xmlns:ahyp="http://schemas.microsoft.com/office/drawing/2018/hyperlinkcolor" val="tx"/>
                    </a:ext>
                  </a:extLst>
                </a:hlinkClick>
              </a:rPr>
              <a:t>Programs and Services</a:t>
            </a:r>
            <a:endParaRPr sz="1400" b="1" dirty="0">
              <a:solidFill>
                <a:schemeClr val="tx1"/>
              </a:solidFill>
              <a:latin typeface="Salesforce Sans" panose="020B0505020202020203" pitchFamily="34" charset="77"/>
            </a:endParaRPr>
          </a:p>
        </p:txBody>
      </p:sp>
      <p:sp>
        <p:nvSpPr>
          <p:cNvPr id="7" name="Oval 6">
            <a:extLst>
              <a:ext uri="{FF2B5EF4-FFF2-40B4-BE49-F238E27FC236}">
                <a16:creationId xmlns:a16="http://schemas.microsoft.com/office/drawing/2014/main" id="{8018AEFF-3D15-107A-B3F1-3DA95D7E9D85}"/>
              </a:ext>
            </a:extLst>
          </p:cNvPr>
          <p:cNvSpPr/>
          <p:nvPr/>
        </p:nvSpPr>
        <p:spPr>
          <a:xfrm>
            <a:off x="892331" y="2556589"/>
            <a:ext cx="419724" cy="419724"/>
          </a:xfrm>
          <a:prstGeom prst="ellipse">
            <a:avLst/>
          </a:prstGeom>
          <a:solidFill>
            <a:schemeClr val="bg1"/>
          </a:solidFill>
          <a:ln>
            <a:noFill/>
          </a:ln>
          <a:effectLst>
            <a:outerShdw blurRad="153193" dist="1785" sx="102669" sy="102669" algn="t" rotWithShape="0">
              <a:prstClr val="black">
                <a:alpha val="2162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latin typeface="Salesforce Sans" panose="020B0505020202020203" pitchFamily="34" charset="77"/>
              </a:rPr>
              <a:t>2</a:t>
            </a:r>
          </a:p>
        </p:txBody>
      </p:sp>
      <p:sp>
        <p:nvSpPr>
          <p:cNvPr id="12" name="Google Shape;2719;p224">
            <a:extLst>
              <a:ext uri="{FF2B5EF4-FFF2-40B4-BE49-F238E27FC236}">
                <a16:creationId xmlns:a16="http://schemas.microsoft.com/office/drawing/2014/main" id="{3D457259-56C7-74E0-F9BD-DB5D30D5F51C}"/>
              </a:ext>
            </a:extLst>
          </p:cNvPr>
          <p:cNvSpPr txBox="1">
            <a:spLocks/>
          </p:cNvSpPr>
          <p:nvPr/>
        </p:nvSpPr>
        <p:spPr>
          <a:xfrm>
            <a:off x="1483108" y="2658728"/>
            <a:ext cx="3837300" cy="215444"/>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7F7F7F"/>
              </a:buClr>
              <a:buSzPts val="1700"/>
              <a:buFont typeface="Arial"/>
              <a:buNone/>
              <a:defRPr sz="1700" b="0" i="0" u="none" strike="noStrike" cap="none">
                <a:solidFill>
                  <a:schemeClr val="accent1"/>
                </a:solidFill>
                <a:latin typeface="Salesforce Sans"/>
                <a:ea typeface="Salesforce Sans"/>
                <a:cs typeface="Salesforce Sans"/>
                <a:sym typeface="Salesforce Sans"/>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17500" algn="l" rtl="0">
              <a:lnSpc>
                <a:spcPct val="100000"/>
              </a:lnSpc>
              <a:spcBef>
                <a:spcPts val="500"/>
              </a:spcBef>
              <a:spcAft>
                <a:spcPts val="0"/>
              </a:spcAft>
              <a:buClr>
                <a:schemeClr val="accent2"/>
              </a:buClr>
              <a:buSzPts val="14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317500" algn="l" rtl="0">
              <a:lnSpc>
                <a:spcPct val="100000"/>
              </a:lnSpc>
              <a:spcBef>
                <a:spcPts val="500"/>
              </a:spcBef>
              <a:spcAft>
                <a:spcPts val="0"/>
              </a:spcAft>
              <a:buClr>
                <a:schemeClr val="accent2"/>
              </a:buClr>
              <a:buSzPts val="14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28600" algn="l" rtl="0">
              <a:lnSpc>
                <a:spcPct val="100000"/>
              </a:lnSpc>
              <a:spcBef>
                <a:spcPts val="500"/>
              </a:spcBef>
              <a:spcAft>
                <a:spcPts val="0"/>
              </a:spcAft>
              <a:buClr>
                <a:schemeClr val="dk2"/>
              </a:buClr>
              <a:buSzPts val="11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lvl="0" indent="0">
              <a:buSzPts val="1500"/>
            </a:pPr>
            <a:r>
              <a:rPr lang="en-US" sz="1400" b="1" u="sng" dirty="0">
                <a:solidFill>
                  <a:schemeClr val="tx1"/>
                </a:solidFill>
                <a:latin typeface="Salesforce Sans" panose="020B0505020202020203" pitchFamily="34" charset="77"/>
                <a:hlinkClick r:id="rId3" action="ppaction://hlinksldjump">
                  <a:extLst>
                    <a:ext uri="{A12FA001-AC4F-418D-AE19-62706E023703}">
                      <ahyp:hlinkClr xmlns:ahyp="http://schemas.microsoft.com/office/drawing/2018/hyperlinkcolor" val="tx"/>
                    </a:ext>
                  </a:extLst>
                </a:hlinkClick>
              </a:rPr>
              <a:t>Program Engagements &amp; Cohorts</a:t>
            </a:r>
            <a:endParaRPr lang="en-US" sz="1400" b="1" dirty="0">
              <a:solidFill>
                <a:schemeClr val="tx1"/>
              </a:solidFill>
              <a:latin typeface="Salesforce Sans" panose="020B0505020202020203" pitchFamily="34" charset="77"/>
            </a:endParaRPr>
          </a:p>
        </p:txBody>
      </p:sp>
      <p:sp>
        <p:nvSpPr>
          <p:cNvPr id="13" name="Oval 12">
            <a:extLst>
              <a:ext uri="{FF2B5EF4-FFF2-40B4-BE49-F238E27FC236}">
                <a16:creationId xmlns:a16="http://schemas.microsoft.com/office/drawing/2014/main" id="{DBF589A4-D10A-5BAA-A74C-37507D7DD0EB}"/>
              </a:ext>
            </a:extLst>
          </p:cNvPr>
          <p:cNvSpPr/>
          <p:nvPr/>
        </p:nvSpPr>
        <p:spPr>
          <a:xfrm>
            <a:off x="892331" y="3345174"/>
            <a:ext cx="419724" cy="419724"/>
          </a:xfrm>
          <a:prstGeom prst="ellipse">
            <a:avLst/>
          </a:prstGeom>
          <a:solidFill>
            <a:schemeClr val="bg1"/>
          </a:solidFill>
          <a:ln>
            <a:noFill/>
          </a:ln>
          <a:effectLst>
            <a:outerShdw blurRad="153193" dist="1785" sx="102669" sy="102669" algn="t" rotWithShape="0">
              <a:prstClr val="black">
                <a:alpha val="2162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latin typeface="Salesforce Sans" panose="020B0505020202020203" pitchFamily="34" charset="77"/>
              </a:rPr>
              <a:t>3</a:t>
            </a:r>
          </a:p>
        </p:txBody>
      </p:sp>
      <p:sp>
        <p:nvSpPr>
          <p:cNvPr id="14" name="Google Shape;2719;p224">
            <a:extLst>
              <a:ext uri="{FF2B5EF4-FFF2-40B4-BE49-F238E27FC236}">
                <a16:creationId xmlns:a16="http://schemas.microsoft.com/office/drawing/2014/main" id="{504C521D-3C7C-E066-DD54-AB02A27A29A1}"/>
              </a:ext>
            </a:extLst>
          </p:cNvPr>
          <p:cNvSpPr txBox="1">
            <a:spLocks/>
          </p:cNvSpPr>
          <p:nvPr/>
        </p:nvSpPr>
        <p:spPr>
          <a:xfrm>
            <a:off x="1483108" y="3447313"/>
            <a:ext cx="3837300" cy="215444"/>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7F7F7F"/>
              </a:buClr>
              <a:buSzPts val="1700"/>
              <a:buFont typeface="Arial"/>
              <a:buNone/>
              <a:defRPr sz="1700" b="0" i="0" u="none" strike="noStrike" cap="none">
                <a:solidFill>
                  <a:schemeClr val="accent1"/>
                </a:solidFill>
                <a:latin typeface="Salesforce Sans"/>
                <a:ea typeface="Salesforce Sans"/>
                <a:cs typeface="Salesforce Sans"/>
                <a:sym typeface="Salesforce Sans"/>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17500" algn="l" rtl="0">
              <a:lnSpc>
                <a:spcPct val="100000"/>
              </a:lnSpc>
              <a:spcBef>
                <a:spcPts val="500"/>
              </a:spcBef>
              <a:spcAft>
                <a:spcPts val="0"/>
              </a:spcAft>
              <a:buClr>
                <a:schemeClr val="accent2"/>
              </a:buClr>
              <a:buSzPts val="14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317500" algn="l" rtl="0">
              <a:lnSpc>
                <a:spcPct val="100000"/>
              </a:lnSpc>
              <a:spcBef>
                <a:spcPts val="500"/>
              </a:spcBef>
              <a:spcAft>
                <a:spcPts val="0"/>
              </a:spcAft>
              <a:buClr>
                <a:schemeClr val="accent2"/>
              </a:buClr>
              <a:buSzPts val="14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28600" algn="l" rtl="0">
              <a:lnSpc>
                <a:spcPct val="100000"/>
              </a:lnSpc>
              <a:spcBef>
                <a:spcPts val="500"/>
              </a:spcBef>
              <a:spcAft>
                <a:spcPts val="0"/>
              </a:spcAft>
              <a:buClr>
                <a:schemeClr val="dk2"/>
              </a:buClr>
              <a:buSzPts val="11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lvl="0" indent="0">
              <a:buSzPts val="1500"/>
            </a:pPr>
            <a:r>
              <a:rPr lang="en-US" sz="1400" b="1" u="sng" dirty="0">
                <a:solidFill>
                  <a:schemeClr val="tx1"/>
                </a:solidFill>
                <a:latin typeface="Salesforce Sans" panose="020B0505020202020203" pitchFamily="34" charset="77"/>
                <a:hlinkClick r:id="rId4" action="ppaction://hlinksldjump">
                  <a:extLst>
                    <a:ext uri="{A12FA001-AC4F-418D-AE19-62706E023703}">
                      <ahyp:hlinkClr xmlns:ahyp="http://schemas.microsoft.com/office/drawing/2018/hyperlinkcolor" val="tx"/>
                    </a:ext>
                  </a:extLst>
                </a:hlinkClick>
              </a:rPr>
              <a:t>Service Deliveries</a:t>
            </a:r>
            <a:endParaRPr lang="en-US" sz="1400" b="1" dirty="0">
              <a:solidFill>
                <a:schemeClr val="tx1"/>
              </a:solidFill>
              <a:latin typeface="Salesforce Sans" panose="020B0505020202020203" pitchFamily="34" charset="77"/>
            </a:endParaRPr>
          </a:p>
        </p:txBody>
      </p:sp>
      <p:sp>
        <p:nvSpPr>
          <p:cNvPr id="15" name="Oval 14">
            <a:extLst>
              <a:ext uri="{FF2B5EF4-FFF2-40B4-BE49-F238E27FC236}">
                <a16:creationId xmlns:a16="http://schemas.microsoft.com/office/drawing/2014/main" id="{54EF9F5F-B55E-FA30-0A86-24D1F4AB0EE4}"/>
              </a:ext>
            </a:extLst>
          </p:cNvPr>
          <p:cNvSpPr/>
          <p:nvPr/>
        </p:nvSpPr>
        <p:spPr>
          <a:xfrm>
            <a:off x="5236623" y="1768007"/>
            <a:ext cx="419724" cy="419724"/>
          </a:xfrm>
          <a:prstGeom prst="ellipse">
            <a:avLst/>
          </a:prstGeom>
          <a:solidFill>
            <a:schemeClr val="bg1"/>
          </a:solidFill>
          <a:ln>
            <a:noFill/>
          </a:ln>
          <a:effectLst>
            <a:outerShdw blurRad="153193" dist="1785" sx="102669" sy="102669" algn="t" rotWithShape="0">
              <a:prstClr val="black">
                <a:alpha val="2162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latin typeface="Salesforce Sans" panose="020B0505020202020203" pitchFamily="34" charset="77"/>
              </a:rPr>
              <a:t>4</a:t>
            </a:r>
          </a:p>
        </p:txBody>
      </p:sp>
      <p:sp>
        <p:nvSpPr>
          <p:cNvPr id="16" name="Google Shape;2719;p224">
            <a:extLst>
              <a:ext uri="{FF2B5EF4-FFF2-40B4-BE49-F238E27FC236}">
                <a16:creationId xmlns:a16="http://schemas.microsoft.com/office/drawing/2014/main" id="{53683B47-1D69-4A06-36AD-4E23B1256D57}"/>
              </a:ext>
            </a:extLst>
          </p:cNvPr>
          <p:cNvSpPr txBox="1">
            <a:spLocks/>
          </p:cNvSpPr>
          <p:nvPr/>
        </p:nvSpPr>
        <p:spPr>
          <a:xfrm>
            <a:off x="5827400" y="1870146"/>
            <a:ext cx="3837300" cy="215444"/>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7F7F7F"/>
              </a:buClr>
              <a:buSzPts val="1700"/>
              <a:buFont typeface="Arial"/>
              <a:buNone/>
              <a:defRPr sz="1700" b="0" i="0" u="none" strike="noStrike" cap="none">
                <a:solidFill>
                  <a:schemeClr val="accent1"/>
                </a:solidFill>
                <a:latin typeface="Salesforce Sans"/>
                <a:ea typeface="Salesforce Sans"/>
                <a:cs typeface="Salesforce Sans"/>
                <a:sym typeface="Salesforce Sans"/>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17500" algn="l" rtl="0">
              <a:lnSpc>
                <a:spcPct val="100000"/>
              </a:lnSpc>
              <a:spcBef>
                <a:spcPts val="500"/>
              </a:spcBef>
              <a:spcAft>
                <a:spcPts val="0"/>
              </a:spcAft>
              <a:buClr>
                <a:schemeClr val="accent2"/>
              </a:buClr>
              <a:buSzPts val="14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317500" algn="l" rtl="0">
              <a:lnSpc>
                <a:spcPct val="100000"/>
              </a:lnSpc>
              <a:spcBef>
                <a:spcPts val="500"/>
              </a:spcBef>
              <a:spcAft>
                <a:spcPts val="0"/>
              </a:spcAft>
              <a:buClr>
                <a:schemeClr val="accent2"/>
              </a:buClr>
              <a:buSzPts val="14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28600" algn="l" rtl="0">
              <a:lnSpc>
                <a:spcPct val="100000"/>
              </a:lnSpc>
              <a:spcBef>
                <a:spcPts val="500"/>
              </a:spcBef>
              <a:spcAft>
                <a:spcPts val="0"/>
              </a:spcAft>
              <a:buClr>
                <a:schemeClr val="dk2"/>
              </a:buClr>
              <a:buSzPts val="11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indent="0">
              <a:buSzPts val="1500"/>
            </a:pPr>
            <a:r>
              <a:rPr lang="en-US" sz="1400" b="1" u="sng" dirty="0">
                <a:solidFill>
                  <a:schemeClr val="tx1"/>
                </a:solidFill>
                <a:latin typeface="Salesforce Sans" panose="020B0505020202020203" pitchFamily="34" charset="77"/>
                <a:hlinkClick r:id="rId5" action="ppaction://hlinksldjump">
                  <a:extLst>
                    <a:ext uri="{A12FA001-AC4F-418D-AE19-62706E023703}">
                      <ahyp:hlinkClr xmlns:ahyp="http://schemas.microsoft.com/office/drawing/2018/hyperlinkcolor" val="tx"/>
                    </a:ext>
                  </a:extLst>
                </a:hlinkClick>
              </a:rPr>
              <a:t>Reports and Dashboards</a:t>
            </a:r>
            <a:endParaRPr lang="en-US" sz="1400" b="1" u="sng" dirty="0">
              <a:solidFill>
                <a:schemeClr val="tx1"/>
              </a:solidFill>
              <a:latin typeface="Salesforce Sans" panose="020B0505020202020203" pitchFamily="34" charset="77"/>
            </a:endParaRPr>
          </a:p>
        </p:txBody>
      </p:sp>
      <p:sp>
        <p:nvSpPr>
          <p:cNvPr id="17" name="Oval 16">
            <a:extLst>
              <a:ext uri="{FF2B5EF4-FFF2-40B4-BE49-F238E27FC236}">
                <a16:creationId xmlns:a16="http://schemas.microsoft.com/office/drawing/2014/main" id="{8D17BF25-5F28-4F36-3813-2DE20F43EDCF}"/>
              </a:ext>
            </a:extLst>
          </p:cNvPr>
          <p:cNvSpPr/>
          <p:nvPr/>
        </p:nvSpPr>
        <p:spPr>
          <a:xfrm>
            <a:off x="5236623" y="2556589"/>
            <a:ext cx="419724" cy="419724"/>
          </a:xfrm>
          <a:prstGeom prst="ellipse">
            <a:avLst/>
          </a:prstGeom>
          <a:solidFill>
            <a:schemeClr val="bg1"/>
          </a:solidFill>
          <a:ln>
            <a:noFill/>
          </a:ln>
          <a:effectLst>
            <a:outerShdw blurRad="153193" dist="1785" sx="102669" sy="102669" algn="t" rotWithShape="0">
              <a:prstClr val="black">
                <a:alpha val="2162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latin typeface="Salesforce Sans" panose="020B0505020202020203" pitchFamily="34" charset="77"/>
              </a:rPr>
              <a:t>5</a:t>
            </a:r>
          </a:p>
        </p:txBody>
      </p:sp>
      <p:sp>
        <p:nvSpPr>
          <p:cNvPr id="18" name="Google Shape;2719;p224">
            <a:extLst>
              <a:ext uri="{FF2B5EF4-FFF2-40B4-BE49-F238E27FC236}">
                <a16:creationId xmlns:a16="http://schemas.microsoft.com/office/drawing/2014/main" id="{54798AF8-1B5D-6132-3D8F-8B54163CBA22}"/>
              </a:ext>
            </a:extLst>
          </p:cNvPr>
          <p:cNvSpPr txBox="1">
            <a:spLocks/>
          </p:cNvSpPr>
          <p:nvPr/>
        </p:nvSpPr>
        <p:spPr>
          <a:xfrm>
            <a:off x="5827400" y="2658728"/>
            <a:ext cx="3837300" cy="215444"/>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7F7F7F"/>
              </a:buClr>
              <a:buSzPts val="1700"/>
              <a:buFont typeface="Arial"/>
              <a:buNone/>
              <a:defRPr sz="1700" b="0" i="0" u="none" strike="noStrike" cap="none">
                <a:solidFill>
                  <a:schemeClr val="accent1"/>
                </a:solidFill>
                <a:latin typeface="Salesforce Sans"/>
                <a:ea typeface="Salesforce Sans"/>
                <a:cs typeface="Salesforce Sans"/>
                <a:sym typeface="Salesforce Sans"/>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17500" algn="l" rtl="0">
              <a:lnSpc>
                <a:spcPct val="100000"/>
              </a:lnSpc>
              <a:spcBef>
                <a:spcPts val="500"/>
              </a:spcBef>
              <a:spcAft>
                <a:spcPts val="0"/>
              </a:spcAft>
              <a:buClr>
                <a:schemeClr val="accent2"/>
              </a:buClr>
              <a:buSzPts val="14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317500" algn="l" rtl="0">
              <a:lnSpc>
                <a:spcPct val="100000"/>
              </a:lnSpc>
              <a:spcBef>
                <a:spcPts val="500"/>
              </a:spcBef>
              <a:spcAft>
                <a:spcPts val="0"/>
              </a:spcAft>
              <a:buClr>
                <a:schemeClr val="accent2"/>
              </a:buClr>
              <a:buSzPts val="14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28600" algn="l" rtl="0">
              <a:lnSpc>
                <a:spcPct val="100000"/>
              </a:lnSpc>
              <a:spcBef>
                <a:spcPts val="500"/>
              </a:spcBef>
              <a:spcAft>
                <a:spcPts val="0"/>
              </a:spcAft>
              <a:buClr>
                <a:schemeClr val="dk2"/>
              </a:buClr>
              <a:buSzPts val="11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lvl="0" indent="0">
              <a:buSzPts val="1500"/>
            </a:pPr>
            <a:r>
              <a:rPr lang="en-US" sz="1400" b="1" u="sng" dirty="0">
                <a:solidFill>
                  <a:schemeClr val="tx1"/>
                </a:solidFill>
                <a:latin typeface="Salesforce Sans" panose="020B0505020202020203" pitchFamily="34" charset="77"/>
                <a:hlinkClick r:id="rId6" action="ppaction://hlinksldjump">
                  <a:extLst>
                    <a:ext uri="{A12FA001-AC4F-418D-AE19-62706E023703}">
                      <ahyp:hlinkClr xmlns:ahyp="http://schemas.microsoft.com/office/drawing/2018/hyperlinkcolor" val="tx"/>
                    </a:ext>
                  </a:extLst>
                </a:hlinkClick>
              </a:rPr>
              <a:t>Next Steps</a:t>
            </a:r>
            <a:endParaRPr lang="en-US" sz="1400" b="1" dirty="0">
              <a:solidFill>
                <a:schemeClr val="tx1"/>
              </a:solidFill>
              <a:latin typeface="Salesforce Sans" panose="020B0505020202020203" pitchFamily="34" charset="77"/>
            </a:endParaRPr>
          </a:p>
        </p:txBody>
      </p:sp>
    </p:spTree>
    <p:extLst>
      <p:ext uri="{BB962C8B-B14F-4D97-AF65-F5344CB8AC3E}">
        <p14:creationId xmlns:p14="http://schemas.microsoft.com/office/powerpoint/2010/main" val="14586165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33"/>
        <p:cNvGrpSpPr/>
        <p:nvPr/>
      </p:nvGrpSpPr>
      <p:grpSpPr>
        <a:xfrm>
          <a:off x="0" y="0"/>
          <a:ext cx="0" cy="0"/>
          <a:chOff x="0" y="0"/>
          <a:chExt cx="0" cy="0"/>
        </a:xfrm>
      </p:grpSpPr>
      <p:sp>
        <p:nvSpPr>
          <p:cNvPr id="11" name="Rounded Rectangle 10">
            <a:extLst>
              <a:ext uri="{FF2B5EF4-FFF2-40B4-BE49-F238E27FC236}">
                <a16:creationId xmlns:a16="http://schemas.microsoft.com/office/drawing/2014/main" id="{4382C991-DACF-9152-A1C5-8B34BE878845}"/>
              </a:ext>
            </a:extLst>
          </p:cNvPr>
          <p:cNvSpPr/>
          <p:nvPr/>
        </p:nvSpPr>
        <p:spPr>
          <a:xfrm>
            <a:off x="428737" y="1233359"/>
            <a:ext cx="8280548" cy="3243702"/>
          </a:xfrm>
          <a:prstGeom prst="roundRect">
            <a:avLst>
              <a:gd name="adj" fmla="val 2512"/>
            </a:avLst>
          </a:prstGeom>
          <a:solidFill>
            <a:schemeClr val="bg1"/>
          </a:solidFill>
          <a:ln>
            <a:noFill/>
          </a:ln>
          <a:effectLst>
            <a:outerShdw blurRad="153193" dist="1785" sx="102669" sy="102669"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Same Side Corner Rectangle 14">
            <a:extLst>
              <a:ext uri="{FF2B5EF4-FFF2-40B4-BE49-F238E27FC236}">
                <a16:creationId xmlns:a16="http://schemas.microsoft.com/office/drawing/2014/main" id="{E2AEFA63-5C6F-4338-4339-999F951D0BEA}"/>
              </a:ext>
            </a:extLst>
          </p:cNvPr>
          <p:cNvSpPr/>
          <p:nvPr/>
        </p:nvSpPr>
        <p:spPr>
          <a:xfrm>
            <a:off x="428738" y="1232591"/>
            <a:ext cx="8280545" cy="806385"/>
          </a:xfrm>
          <a:prstGeom prst="round2SameRect">
            <a:avLst>
              <a:gd name="adj1" fmla="val 8984"/>
              <a:gd name="adj2" fmla="val 0"/>
            </a:avLst>
          </a:prstGeom>
          <a:solidFill>
            <a:srgbClr val="CFE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4" name="Google Shape;3234;p269"/>
          <p:cNvSpPr txBox="1">
            <a:spLocks noGrp="1"/>
          </p:cNvSpPr>
          <p:nvPr>
            <p:ph type="title"/>
          </p:nvPr>
        </p:nvSpPr>
        <p:spPr>
          <a:xfrm>
            <a:off x="437733" y="249811"/>
            <a:ext cx="7617300" cy="556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Your turn! Map out your dream dashboard</a:t>
            </a:r>
            <a:endParaRPr dirty="0"/>
          </a:p>
        </p:txBody>
      </p:sp>
      <p:sp>
        <p:nvSpPr>
          <p:cNvPr id="3235" name="Google Shape;3235;p269"/>
          <p:cNvSpPr txBox="1">
            <a:spLocks noGrp="1"/>
          </p:cNvSpPr>
          <p:nvPr>
            <p:ph type="body" idx="2"/>
          </p:nvPr>
        </p:nvSpPr>
        <p:spPr>
          <a:xfrm>
            <a:off x="454134" y="808370"/>
            <a:ext cx="8283000" cy="254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700"/>
              <a:buNone/>
            </a:pPr>
            <a:r>
              <a:rPr lang="en" sz="1500" dirty="0"/>
              <a:t>Using a whiteboard or pen and paper, write down what your ideal dashboard would look like!</a:t>
            </a:r>
            <a:endParaRPr sz="1500" dirty="0"/>
          </a:p>
        </p:txBody>
      </p:sp>
      <p:graphicFrame>
        <p:nvGraphicFramePr>
          <p:cNvPr id="3236" name="Google Shape;3236;p269"/>
          <p:cNvGraphicFramePr/>
          <p:nvPr>
            <p:extLst>
              <p:ext uri="{D42A27DB-BD31-4B8C-83A1-F6EECF244321}">
                <p14:modId xmlns:p14="http://schemas.microsoft.com/office/powerpoint/2010/main" val="3258549624"/>
              </p:ext>
            </p:extLst>
          </p:nvPr>
        </p:nvGraphicFramePr>
        <p:xfrm>
          <a:off x="447180" y="1370211"/>
          <a:ext cx="8241976" cy="3106850"/>
        </p:xfrm>
        <a:graphic>
          <a:graphicData uri="http://schemas.openxmlformats.org/drawingml/2006/table">
            <a:tbl>
              <a:tblPr>
                <a:noFill/>
                <a:tableStyleId>{8C551E2E-7E4A-4609-8980-54F27713E8D4}</a:tableStyleId>
              </a:tblPr>
              <a:tblGrid>
                <a:gridCol w="688523">
                  <a:extLst>
                    <a:ext uri="{9D8B030D-6E8A-4147-A177-3AD203B41FA5}">
                      <a16:colId xmlns:a16="http://schemas.microsoft.com/office/drawing/2014/main" val="20000"/>
                    </a:ext>
                  </a:extLst>
                </a:gridCol>
                <a:gridCol w="854621">
                  <a:extLst>
                    <a:ext uri="{9D8B030D-6E8A-4147-A177-3AD203B41FA5}">
                      <a16:colId xmlns:a16="http://schemas.microsoft.com/office/drawing/2014/main" val="20001"/>
                    </a:ext>
                  </a:extLst>
                </a:gridCol>
                <a:gridCol w="2199925">
                  <a:extLst>
                    <a:ext uri="{9D8B030D-6E8A-4147-A177-3AD203B41FA5}">
                      <a16:colId xmlns:a16="http://schemas.microsoft.com/office/drawing/2014/main" val="20002"/>
                    </a:ext>
                  </a:extLst>
                </a:gridCol>
                <a:gridCol w="2666677">
                  <a:extLst>
                    <a:ext uri="{9D8B030D-6E8A-4147-A177-3AD203B41FA5}">
                      <a16:colId xmlns:a16="http://schemas.microsoft.com/office/drawing/2014/main" val="20003"/>
                    </a:ext>
                  </a:extLst>
                </a:gridCol>
                <a:gridCol w="1832230">
                  <a:extLst>
                    <a:ext uri="{9D8B030D-6E8A-4147-A177-3AD203B41FA5}">
                      <a16:colId xmlns:a16="http://schemas.microsoft.com/office/drawing/2014/main" val="20004"/>
                    </a:ext>
                  </a:extLst>
                </a:gridCol>
              </a:tblGrid>
              <a:tr h="718502">
                <a:tc gridSpan="2">
                  <a:txBody>
                    <a:bodyPr/>
                    <a:lstStyle/>
                    <a:p>
                      <a:pPr marL="0" lvl="0" indent="0" algn="l" rtl="0">
                        <a:spcBef>
                          <a:spcPts val="0"/>
                        </a:spcBef>
                        <a:spcAft>
                          <a:spcPts val="0"/>
                        </a:spcAft>
                        <a:buNone/>
                      </a:pPr>
                      <a:r>
                        <a:rPr lang="en" b="1" i="0" dirty="0">
                          <a:solidFill>
                            <a:schemeClr val="accent1"/>
                          </a:solidFill>
                          <a:latin typeface="Salesforce Sans" panose="020B0505020202020203" pitchFamily="34" charset="77"/>
                        </a:rPr>
                        <a:t>Component Type</a:t>
                      </a:r>
                      <a:endParaRPr b="1" i="0" dirty="0">
                        <a:solidFill>
                          <a:schemeClr val="accent1"/>
                        </a:solidFill>
                        <a:latin typeface="Salesforce Sans" panose="020B0505020202020203" pitchFamily="34" charset="77"/>
                      </a:endParaRPr>
                    </a:p>
                  </a:txBody>
                  <a:tcPr marL="274320"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hMerge="1">
                  <a:txBody>
                    <a:bodyPr/>
                    <a:lstStyle/>
                    <a:p>
                      <a:endParaRPr lang="en-US"/>
                    </a:p>
                  </a:txBody>
                  <a:tcPr/>
                </a:tc>
                <a:tc>
                  <a:txBody>
                    <a:bodyPr/>
                    <a:lstStyle/>
                    <a:p>
                      <a:pPr marL="0" lvl="0" indent="0" algn="l" rtl="0">
                        <a:spcBef>
                          <a:spcPts val="0"/>
                        </a:spcBef>
                        <a:spcAft>
                          <a:spcPts val="0"/>
                        </a:spcAft>
                        <a:buNone/>
                      </a:pPr>
                      <a:r>
                        <a:rPr lang="en" b="1" i="0" dirty="0">
                          <a:solidFill>
                            <a:schemeClr val="accent1"/>
                          </a:solidFill>
                          <a:latin typeface="Salesforce Sans" panose="020B0505020202020203" pitchFamily="34" charset="77"/>
                        </a:rPr>
                        <a:t>Use Case</a:t>
                      </a:r>
                      <a:endParaRPr b="1" i="0" dirty="0">
                        <a:solidFill>
                          <a:schemeClr val="accent1"/>
                        </a:solidFill>
                        <a:latin typeface="Salesforce Sans" panose="020B0505020202020203" pitchFamily="34" charset="77"/>
                      </a:endParaRPr>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b="1" i="0" dirty="0">
                          <a:solidFill>
                            <a:schemeClr val="accent1"/>
                          </a:solidFill>
                          <a:latin typeface="Salesforce Sans" panose="020B0505020202020203" pitchFamily="34" charset="77"/>
                        </a:rPr>
                        <a:t>Example</a:t>
                      </a:r>
                      <a:endParaRPr b="1" i="0" dirty="0">
                        <a:solidFill>
                          <a:schemeClr val="accent1"/>
                        </a:solidFill>
                        <a:latin typeface="Salesforce Sans" panose="020B0505020202020203" pitchFamily="34" charset="77"/>
                      </a:endParaRPr>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b="1" i="0" dirty="0">
                          <a:solidFill>
                            <a:schemeClr val="accent1"/>
                          </a:solidFill>
                          <a:latin typeface="Salesforce Sans" panose="020B0505020202020203" pitchFamily="34" charset="77"/>
                        </a:rPr>
                        <a:t>Your Needs</a:t>
                      </a:r>
                      <a:endParaRPr b="1" i="0" dirty="0">
                        <a:solidFill>
                          <a:schemeClr val="accent1"/>
                        </a:solidFill>
                        <a:latin typeface="Salesforce Sans" panose="020B0505020202020203" pitchFamily="34" charset="77"/>
                      </a:endParaRPr>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89749">
                <a:tc>
                  <a:txBody>
                    <a:bodyPr/>
                    <a:lstStyle/>
                    <a:p>
                      <a:pPr marL="0" lvl="0" indent="0" algn="l" rtl="0">
                        <a:spcBef>
                          <a:spcPts val="0"/>
                        </a:spcBef>
                        <a:spcAft>
                          <a:spcPts val="0"/>
                        </a:spcAft>
                        <a:buNone/>
                      </a:pPr>
                      <a:endParaRPr dirty="0"/>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b="0" i="0" dirty="0">
                          <a:solidFill>
                            <a:schemeClr val="accent2"/>
                          </a:solidFill>
                          <a:latin typeface="Salesforce Sans" panose="020B0505020202020203" pitchFamily="34" charset="77"/>
                        </a:rPr>
                        <a:t>Chart</a:t>
                      </a:r>
                      <a:endParaRPr b="0" i="0" dirty="0">
                        <a:solidFill>
                          <a:schemeClr val="accent2"/>
                        </a:solidFill>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b="0" i="0" dirty="0">
                          <a:solidFill>
                            <a:schemeClr val="accent2"/>
                          </a:solidFill>
                          <a:latin typeface="Salesforce Sans" panose="020B0505020202020203" pitchFamily="34" charset="77"/>
                        </a:rPr>
                        <a:t>Display data graphically</a:t>
                      </a:r>
                      <a:endParaRPr b="0" i="0" dirty="0">
                        <a:solidFill>
                          <a:schemeClr val="accent2"/>
                        </a:solidFill>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b="0" i="0" dirty="0">
                          <a:solidFill>
                            <a:schemeClr val="accent2"/>
                          </a:solidFill>
                          <a:latin typeface="Salesforce Sans" panose="020B0505020202020203" pitchFamily="34" charset="77"/>
                        </a:rPr>
                        <a:t>Percentage of services that make up a program</a:t>
                      </a:r>
                      <a:endParaRPr b="0" i="0" dirty="0">
                        <a:solidFill>
                          <a:schemeClr val="accent2"/>
                        </a:solidFill>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b="0" i="0" dirty="0">
                        <a:solidFill>
                          <a:schemeClr val="accent2"/>
                        </a:solidFill>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63448">
                <a:tc>
                  <a:txBody>
                    <a:bodyPr/>
                    <a:lstStyle/>
                    <a:p>
                      <a:pPr marL="0" lvl="0" indent="0" algn="l" rtl="0">
                        <a:spcBef>
                          <a:spcPts val="0"/>
                        </a:spcBef>
                        <a:spcAft>
                          <a:spcPts val="0"/>
                        </a:spcAft>
                        <a:buNone/>
                      </a:pPr>
                      <a:endParaRPr dirty="0"/>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b="0" i="0" dirty="0">
                          <a:solidFill>
                            <a:schemeClr val="accent2"/>
                          </a:solidFill>
                          <a:latin typeface="Salesforce Sans" panose="020B0505020202020203" pitchFamily="34" charset="77"/>
                        </a:rPr>
                        <a:t>Gauge </a:t>
                      </a:r>
                      <a:endParaRPr b="0" i="0" dirty="0">
                        <a:solidFill>
                          <a:schemeClr val="accent2"/>
                        </a:solidFill>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b="0" i="0">
                          <a:solidFill>
                            <a:schemeClr val="accent2"/>
                          </a:solidFill>
                          <a:latin typeface="Salesforce Sans" panose="020B0505020202020203" pitchFamily="34" charset="77"/>
                        </a:rPr>
                        <a:t>Display a single value among a range</a:t>
                      </a:r>
                      <a:endParaRPr b="0" i="0">
                        <a:solidFill>
                          <a:schemeClr val="accent2"/>
                        </a:solidFill>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b="0" i="0" dirty="0">
                          <a:solidFill>
                            <a:schemeClr val="accent2"/>
                          </a:solidFill>
                          <a:latin typeface="Salesforce Sans" panose="020B0505020202020203" pitchFamily="34" charset="77"/>
                        </a:rPr>
                        <a:t>Progress towards a defined annual service goal</a:t>
                      </a:r>
                      <a:endParaRPr b="0" i="0" dirty="0">
                        <a:solidFill>
                          <a:schemeClr val="accent2"/>
                        </a:solidFill>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b="0" i="0" dirty="0">
                        <a:solidFill>
                          <a:schemeClr val="accent2"/>
                        </a:solidFill>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59638">
                <a:tc>
                  <a:txBody>
                    <a:bodyPr/>
                    <a:lstStyle/>
                    <a:p>
                      <a:pPr marL="0" lvl="0" indent="0" algn="l" rtl="0">
                        <a:spcBef>
                          <a:spcPts val="0"/>
                        </a:spcBef>
                        <a:spcAft>
                          <a:spcPts val="0"/>
                        </a:spcAft>
                        <a:buNone/>
                      </a:pPr>
                      <a:endParaRPr dirty="0"/>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b="0" i="0" dirty="0">
                          <a:solidFill>
                            <a:schemeClr val="accent2"/>
                          </a:solidFill>
                          <a:latin typeface="Salesforce Sans" panose="020B0505020202020203" pitchFamily="34" charset="77"/>
                        </a:rPr>
                        <a:t>Metric</a:t>
                      </a:r>
                      <a:endParaRPr b="0" i="0" dirty="0">
                        <a:solidFill>
                          <a:schemeClr val="accent2"/>
                        </a:solidFill>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b="0" i="0" dirty="0">
                          <a:solidFill>
                            <a:schemeClr val="accent2"/>
                          </a:solidFill>
                          <a:latin typeface="Salesforce Sans" panose="020B0505020202020203" pitchFamily="34" charset="77"/>
                        </a:rPr>
                        <a:t>Display one key value</a:t>
                      </a:r>
                      <a:endParaRPr b="0" i="0" dirty="0">
                        <a:solidFill>
                          <a:schemeClr val="accent2"/>
                        </a:solidFill>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b="0" i="0">
                          <a:solidFill>
                            <a:schemeClr val="accent2"/>
                          </a:solidFill>
                          <a:latin typeface="Salesforce Sans" panose="020B0505020202020203" pitchFamily="34" charset="77"/>
                        </a:rPr>
                        <a:t>Total clients served this year</a:t>
                      </a:r>
                      <a:endParaRPr b="0" i="0">
                        <a:solidFill>
                          <a:schemeClr val="accent2"/>
                        </a:solidFill>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b="0" i="0" dirty="0">
                        <a:solidFill>
                          <a:schemeClr val="accent2"/>
                        </a:solidFill>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59638">
                <a:tc>
                  <a:txBody>
                    <a:bodyPr/>
                    <a:lstStyle/>
                    <a:p>
                      <a:pPr marL="0" lvl="0" indent="0" algn="l" rtl="0">
                        <a:spcBef>
                          <a:spcPts val="0"/>
                        </a:spcBef>
                        <a:spcAft>
                          <a:spcPts val="0"/>
                        </a:spcAft>
                        <a:buNone/>
                      </a:pPr>
                      <a:endParaRPr dirty="0"/>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b="0" i="0" dirty="0">
                          <a:solidFill>
                            <a:schemeClr val="accent2"/>
                          </a:solidFill>
                          <a:latin typeface="Salesforce Sans" panose="020B0505020202020203" pitchFamily="34" charset="77"/>
                        </a:rPr>
                        <a:t>Table</a:t>
                      </a:r>
                      <a:endParaRPr b="0" i="0" dirty="0">
                        <a:solidFill>
                          <a:schemeClr val="accent2"/>
                        </a:solidFill>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b="0" i="0">
                          <a:solidFill>
                            <a:schemeClr val="accent2"/>
                          </a:solidFill>
                          <a:latin typeface="Salesforce Sans" panose="020B0505020202020203" pitchFamily="34" charset="77"/>
                        </a:rPr>
                        <a:t>Display report data in a column form</a:t>
                      </a:r>
                      <a:endParaRPr b="0" i="0">
                        <a:solidFill>
                          <a:schemeClr val="accent2"/>
                        </a:solidFill>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b="0" i="0" dirty="0">
                          <a:solidFill>
                            <a:schemeClr val="accent2"/>
                          </a:solidFill>
                          <a:latin typeface="Salesforce Sans" panose="020B0505020202020203" pitchFamily="34" charset="77"/>
                        </a:rPr>
                        <a:t>Top 20 services provided</a:t>
                      </a:r>
                      <a:endParaRPr b="0" i="0" dirty="0">
                        <a:solidFill>
                          <a:schemeClr val="accent2"/>
                        </a:solidFill>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b="0" i="0" dirty="0">
                        <a:solidFill>
                          <a:schemeClr val="accent2"/>
                        </a:solidFill>
                        <a:latin typeface="Salesforce Sans" panose="020B0505020202020203" pitchFamily="34" charset="77"/>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3237" name="Google Shape;3237;p269"/>
          <p:cNvPicPr preferRelativeResize="0"/>
          <p:nvPr/>
        </p:nvPicPr>
        <p:blipFill>
          <a:blip r:embed="rId3">
            <a:alphaModFix/>
          </a:blip>
          <a:stretch>
            <a:fillRect/>
          </a:stretch>
        </p:blipFill>
        <p:spPr>
          <a:xfrm>
            <a:off x="582555" y="2146579"/>
            <a:ext cx="414476" cy="420093"/>
          </a:xfrm>
          <a:prstGeom prst="rect">
            <a:avLst/>
          </a:prstGeom>
          <a:noFill/>
          <a:ln>
            <a:noFill/>
          </a:ln>
        </p:spPr>
      </p:pic>
      <p:pic>
        <p:nvPicPr>
          <p:cNvPr id="3238" name="Google Shape;3238;p269"/>
          <p:cNvPicPr preferRelativeResize="0"/>
          <p:nvPr/>
        </p:nvPicPr>
        <p:blipFill>
          <a:blip r:embed="rId4">
            <a:alphaModFix/>
          </a:blip>
          <a:stretch>
            <a:fillRect/>
          </a:stretch>
        </p:blipFill>
        <p:spPr>
          <a:xfrm>
            <a:off x="549753" y="2760837"/>
            <a:ext cx="501080" cy="400895"/>
          </a:xfrm>
          <a:prstGeom prst="rect">
            <a:avLst/>
          </a:prstGeom>
          <a:noFill/>
          <a:ln>
            <a:noFill/>
          </a:ln>
        </p:spPr>
      </p:pic>
      <p:pic>
        <p:nvPicPr>
          <p:cNvPr id="3239" name="Google Shape;3239;p269"/>
          <p:cNvPicPr preferRelativeResize="0"/>
          <p:nvPr/>
        </p:nvPicPr>
        <p:blipFill>
          <a:blip r:embed="rId5">
            <a:alphaModFix/>
          </a:blip>
          <a:stretch>
            <a:fillRect/>
          </a:stretch>
        </p:blipFill>
        <p:spPr>
          <a:xfrm>
            <a:off x="650868" y="3977461"/>
            <a:ext cx="364450" cy="400937"/>
          </a:xfrm>
          <a:prstGeom prst="rect">
            <a:avLst/>
          </a:prstGeom>
          <a:noFill/>
          <a:ln>
            <a:noFill/>
          </a:ln>
        </p:spPr>
      </p:pic>
      <p:pic>
        <p:nvPicPr>
          <p:cNvPr id="3240" name="Google Shape;3240;p269"/>
          <p:cNvPicPr preferRelativeResize="0"/>
          <p:nvPr/>
        </p:nvPicPr>
        <p:blipFill>
          <a:blip r:embed="rId6">
            <a:alphaModFix/>
          </a:blip>
          <a:stretch>
            <a:fillRect/>
          </a:stretch>
        </p:blipFill>
        <p:spPr>
          <a:xfrm>
            <a:off x="632581" y="3375626"/>
            <a:ext cx="364450" cy="400872"/>
          </a:xfrm>
          <a:prstGeom prst="rect">
            <a:avLst/>
          </a:prstGeom>
          <a:noFill/>
          <a:ln>
            <a:noFill/>
          </a:ln>
        </p:spPr>
      </p:pic>
      <p:sp>
        <p:nvSpPr>
          <p:cNvPr id="3241" name="Google Shape;3241;p269"/>
          <p:cNvSpPr txBox="1"/>
          <p:nvPr/>
        </p:nvSpPr>
        <p:spPr>
          <a:xfrm>
            <a:off x="392956" y="4492863"/>
            <a:ext cx="6368256"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solidFill>
                  <a:schemeClr val="accent2"/>
                </a:solidFill>
                <a:latin typeface="Salesforce Sans"/>
                <a:ea typeface="Salesforce Sans"/>
                <a:cs typeface="Salesforce Sans"/>
                <a:sym typeface="Salesforce Sans"/>
              </a:rPr>
              <a:t>Source: </a:t>
            </a:r>
            <a:r>
              <a:rPr lang="en" sz="1000" dirty="0" err="1">
                <a:solidFill>
                  <a:schemeClr val="accent2"/>
                </a:solidFill>
                <a:latin typeface="Salesforce Sans"/>
                <a:ea typeface="Salesforce Sans"/>
                <a:cs typeface="Salesforce Sans"/>
                <a:sym typeface="Salesforce Sans"/>
              </a:rPr>
              <a:t>help.salesforce.com</a:t>
            </a:r>
            <a:r>
              <a:rPr lang="en" sz="1000" dirty="0">
                <a:solidFill>
                  <a:schemeClr val="accent2"/>
                </a:solidFill>
                <a:latin typeface="Salesforce Sans"/>
                <a:ea typeface="Salesforce Sans"/>
                <a:cs typeface="Salesforce Sans"/>
                <a:sym typeface="Salesforce Sans"/>
              </a:rPr>
              <a:t>/s/</a:t>
            </a:r>
            <a:r>
              <a:rPr lang="en" sz="1000" dirty="0" err="1">
                <a:solidFill>
                  <a:schemeClr val="accent2"/>
                </a:solidFill>
                <a:latin typeface="Salesforce Sans"/>
                <a:ea typeface="Salesforce Sans"/>
                <a:cs typeface="Salesforce Sans"/>
                <a:sym typeface="Salesforce Sans"/>
              </a:rPr>
              <a:t>articleView?id</a:t>
            </a:r>
            <a:r>
              <a:rPr lang="en" sz="1000" dirty="0">
                <a:solidFill>
                  <a:schemeClr val="accent2"/>
                </a:solidFill>
                <a:latin typeface="Salesforce Sans"/>
                <a:ea typeface="Salesforce Sans"/>
                <a:cs typeface="Salesforce Sans"/>
                <a:sym typeface="Salesforce Sans"/>
              </a:rPr>
              <a:t>=</a:t>
            </a:r>
            <a:r>
              <a:rPr lang="en" sz="1000" dirty="0" err="1">
                <a:solidFill>
                  <a:schemeClr val="accent2"/>
                </a:solidFill>
                <a:latin typeface="Salesforce Sans"/>
                <a:ea typeface="Salesforce Sans"/>
                <a:cs typeface="Salesforce Sans"/>
                <a:sym typeface="Salesforce Sans"/>
              </a:rPr>
              <a:t>sf.dashboards_component_types.htm&amp;type</a:t>
            </a:r>
            <a:r>
              <a:rPr lang="en" sz="1000" dirty="0">
                <a:solidFill>
                  <a:schemeClr val="accent2"/>
                </a:solidFill>
                <a:latin typeface="Salesforce Sans"/>
                <a:ea typeface="Salesforce Sans"/>
                <a:cs typeface="Salesforce Sans"/>
                <a:sym typeface="Salesforce Sans"/>
              </a:rPr>
              <a:t>=5</a:t>
            </a:r>
            <a:endParaRPr sz="1000" dirty="0">
              <a:solidFill>
                <a:schemeClr val="accent2"/>
              </a:solidFill>
              <a:latin typeface="Salesforce Sans"/>
              <a:ea typeface="Salesforce Sans"/>
              <a:cs typeface="Salesforce Sans"/>
              <a:sym typeface="Salesforce Sans"/>
            </a:endParaRPr>
          </a:p>
        </p:txBody>
      </p:sp>
      <p:cxnSp>
        <p:nvCxnSpPr>
          <p:cNvPr id="16" name="Straight Connector 15">
            <a:extLst>
              <a:ext uri="{FF2B5EF4-FFF2-40B4-BE49-F238E27FC236}">
                <a16:creationId xmlns:a16="http://schemas.microsoft.com/office/drawing/2014/main" id="{A094CC49-E1A7-3FF5-8CA1-EA3D0B5D53E0}"/>
              </a:ext>
            </a:extLst>
          </p:cNvPr>
          <p:cNvCxnSpPr>
            <a:cxnSpLocks/>
          </p:cNvCxnSpPr>
          <p:nvPr/>
        </p:nvCxnSpPr>
        <p:spPr>
          <a:xfrm flipV="1">
            <a:off x="1952284" y="2040161"/>
            <a:ext cx="0" cy="243690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ED4D5A0-49E0-105F-8002-BE762C65E24D}"/>
              </a:ext>
            </a:extLst>
          </p:cNvPr>
          <p:cNvCxnSpPr>
            <a:cxnSpLocks/>
          </p:cNvCxnSpPr>
          <p:nvPr/>
        </p:nvCxnSpPr>
        <p:spPr>
          <a:xfrm flipV="1">
            <a:off x="4152733" y="2038976"/>
            <a:ext cx="0" cy="2438085"/>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2892E7-200D-9EE5-BE1D-42573ECBD72D}"/>
              </a:ext>
            </a:extLst>
          </p:cNvPr>
          <p:cNvCxnSpPr>
            <a:cxnSpLocks/>
          </p:cNvCxnSpPr>
          <p:nvPr/>
        </p:nvCxnSpPr>
        <p:spPr>
          <a:xfrm flipV="1">
            <a:off x="6858943" y="2040161"/>
            <a:ext cx="0" cy="2435715"/>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245"/>
        <p:cNvGrpSpPr/>
        <p:nvPr/>
      </p:nvGrpSpPr>
      <p:grpSpPr>
        <a:xfrm>
          <a:off x="0" y="0"/>
          <a:ext cx="0" cy="0"/>
          <a:chOff x="0" y="0"/>
          <a:chExt cx="0" cy="0"/>
        </a:xfrm>
      </p:grpSpPr>
      <p:sp>
        <p:nvSpPr>
          <p:cNvPr id="3" name="Round Same Side Corner Rectangle 2">
            <a:extLst>
              <a:ext uri="{FF2B5EF4-FFF2-40B4-BE49-F238E27FC236}">
                <a16:creationId xmlns:a16="http://schemas.microsoft.com/office/drawing/2014/main" id="{30C351A0-4B6E-52F2-D5F5-3E528886D6F5}"/>
              </a:ext>
            </a:extLst>
          </p:cNvPr>
          <p:cNvSpPr/>
          <p:nvPr/>
        </p:nvSpPr>
        <p:spPr>
          <a:xfrm>
            <a:off x="6096506" y="1112519"/>
            <a:ext cx="2609100" cy="4030979"/>
          </a:xfrm>
          <a:prstGeom prst="round2SameRect">
            <a:avLst>
              <a:gd name="adj1" fmla="val 3232"/>
              <a:gd name="adj2" fmla="val 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algn="ctr">
              <a:buClr>
                <a:schemeClr val="dk1"/>
              </a:buClr>
              <a:buSzPts val="1400"/>
            </a:pPr>
            <a:endParaRPr lang="en-US">
              <a:solidFill>
                <a:schemeClr val="accent2"/>
              </a:solidFill>
              <a:latin typeface="Salesforce Sans"/>
            </a:endParaRPr>
          </a:p>
        </p:txBody>
      </p:sp>
      <p:sp>
        <p:nvSpPr>
          <p:cNvPr id="16" name="Round Same Side Corner Rectangle 15">
            <a:extLst>
              <a:ext uri="{FF2B5EF4-FFF2-40B4-BE49-F238E27FC236}">
                <a16:creationId xmlns:a16="http://schemas.microsoft.com/office/drawing/2014/main" id="{F34FE861-2CFA-28DC-3B53-292B94E56FE8}"/>
              </a:ext>
            </a:extLst>
          </p:cNvPr>
          <p:cNvSpPr/>
          <p:nvPr/>
        </p:nvSpPr>
        <p:spPr>
          <a:xfrm>
            <a:off x="3250574" y="1112519"/>
            <a:ext cx="2609100" cy="4030979"/>
          </a:xfrm>
          <a:prstGeom prst="round2SameRect">
            <a:avLst>
              <a:gd name="adj1" fmla="val 3232"/>
              <a:gd name="adj2" fmla="val 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algn="ctr">
              <a:buClr>
                <a:schemeClr val="dk1"/>
              </a:buClr>
              <a:buSzPts val="1400"/>
            </a:pPr>
            <a:endParaRPr lang="en-US">
              <a:solidFill>
                <a:schemeClr val="accent2"/>
              </a:solidFill>
              <a:latin typeface="Salesforce Sans"/>
            </a:endParaRPr>
          </a:p>
        </p:txBody>
      </p:sp>
      <p:sp>
        <p:nvSpPr>
          <p:cNvPr id="17" name="Round Same Side Corner Rectangle 16">
            <a:extLst>
              <a:ext uri="{FF2B5EF4-FFF2-40B4-BE49-F238E27FC236}">
                <a16:creationId xmlns:a16="http://schemas.microsoft.com/office/drawing/2014/main" id="{7E113DE9-1583-AC2B-BDC3-E58F74698DA0}"/>
              </a:ext>
            </a:extLst>
          </p:cNvPr>
          <p:cNvSpPr/>
          <p:nvPr/>
        </p:nvSpPr>
        <p:spPr>
          <a:xfrm>
            <a:off x="428119" y="1112519"/>
            <a:ext cx="2609100" cy="4030979"/>
          </a:xfrm>
          <a:prstGeom prst="round2SameRect">
            <a:avLst>
              <a:gd name="adj1" fmla="val 3232"/>
              <a:gd name="adj2" fmla="val 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algn="ctr">
              <a:buClr>
                <a:schemeClr val="dk1"/>
              </a:buClr>
              <a:buSzPts val="1400"/>
            </a:pPr>
            <a:endParaRPr lang="en-US">
              <a:solidFill>
                <a:schemeClr val="accent2"/>
              </a:solidFill>
              <a:latin typeface="Salesforce Sans"/>
            </a:endParaRPr>
          </a:p>
        </p:txBody>
      </p:sp>
      <p:sp>
        <p:nvSpPr>
          <p:cNvPr id="3246" name="Google Shape;3246;p270"/>
          <p:cNvSpPr txBox="1">
            <a:spLocks noGrp="1"/>
          </p:cNvSpPr>
          <p:nvPr>
            <p:ph type="body" idx="1"/>
          </p:nvPr>
        </p:nvSpPr>
        <p:spPr>
          <a:xfrm>
            <a:off x="689932" y="2188991"/>
            <a:ext cx="2149200" cy="1934400"/>
          </a:xfrm>
          <a:prstGeom prst="rect">
            <a:avLst/>
          </a:prstGeom>
          <a:noFill/>
          <a:ln>
            <a:noFill/>
          </a:ln>
        </p:spPr>
        <p:txBody>
          <a:bodyPr spcFirstLastPara="1" wrap="square" lIns="0" tIns="0" rIns="0" bIns="0" anchor="t" anchorCtr="0">
            <a:noAutofit/>
          </a:bodyPr>
          <a:lstStyle/>
          <a:p>
            <a:pPr marL="0" lvl="0" indent="0" algn="ctr" rtl="0">
              <a:spcBef>
                <a:spcPts val="800"/>
              </a:spcBef>
              <a:spcAft>
                <a:spcPts val="0"/>
              </a:spcAft>
              <a:buSzPts val="1500"/>
              <a:buNone/>
            </a:pPr>
            <a:r>
              <a:rPr lang="en" dirty="0"/>
              <a:t>Check Out Resources</a:t>
            </a:r>
            <a:endParaRPr dirty="0"/>
          </a:p>
          <a:p>
            <a:pPr marL="0" marR="0" lvl="1" indent="0" algn="l" rtl="0">
              <a:lnSpc>
                <a:spcPct val="100000"/>
              </a:lnSpc>
              <a:spcBef>
                <a:spcPts val="500"/>
              </a:spcBef>
              <a:spcAft>
                <a:spcPts val="0"/>
              </a:spcAft>
              <a:buSzPts val="1400"/>
              <a:buNone/>
            </a:pPr>
            <a:r>
              <a:rPr lang="en" b="1" dirty="0"/>
              <a:t>Videos</a:t>
            </a:r>
            <a:r>
              <a:rPr lang="en" dirty="0"/>
              <a:t>: </a:t>
            </a:r>
            <a:endParaRPr dirty="0"/>
          </a:p>
          <a:p>
            <a:pPr marL="0" lvl="1" indent="0" algn="l">
              <a:spcBef>
                <a:spcPts val="500"/>
              </a:spcBef>
            </a:pPr>
            <a:r>
              <a:rPr lang="en-US" dirty="0">
                <a:solidFill>
                  <a:schemeClr val="tx1"/>
                </a:solidFill>
                <a:hlinkClick r:id="rId3">
                  <a:extLst>
                    <a:ext uri="{A12FA001-AC4F-418D-AE19-62706E023703}">
                      <ahyp:hlinkClr xmlns:ahyp="http://schemas.microsoft.com/office/drawing/2018/hyperlinkcolor" val="tx"/>
                    </a:ext>
                  </a:extLst>
                </a:hlinkClick>
              </a:rPr>
              <a:t>Create Programs and Services</a:t>
            </a:r>
            <a:endParaRPr lang="en-US" dirty="0">
              <a:solidFill>
                <a:schemeClr val="tx1"/>
              </a:solidFill>
            </a:endParaRPr>
          </a:p>
          <a:p>
            <a:pPr marL="0" lvl="1" indent="0" algn="l">
              <a:spcBef>
                <a:spcPts val="500"/>
              </a:spcBef>
            </a:pPr>
            <a:r>
              <a:rPr lang="en-US" dirty="0">
                <a:solidFill>
                  <a:schemeClr val="tx1"/>
                </a:solidFill>
                <a:hlinkClick r:id="rId4">
                  <a:extLst>
                    <a:ext uri="{A12FA001-AC4F-418D-AE19-62706E023703}">
                      <ahyp:hlinkClr xmlns:ahyp="http://schemas.microsoft.com/office/drawing/2018/hyperlinkcolor" val="tx"/>
                    </a:ext>
                  </a:extLst>
                </a:hlinkClick>
              </a:rPr>
              <a:t>Work with Individuals</a:t>
            </a:r>
            <a:endParaRPr lang="en-US" dirty="0">
              <a:solidFill>
                <a:schemeClr val="tx1"/>
              </a:solidFill>
            </a:endParaRPr>
          </a:p>
          <a:p>
            <a:pPr marL="0" lvl="1" indent="0" algn="l">
              <a:spcBef>
                <a:spcPts val="500"/>
              </a:spcBef>
            </a:pPr>
            <a:r>
              <a:rPr lang="en-US" dirty="0">
                <a:solidFill>
                  <a:schemeClr val="tx1"/>
                </a:solidFill>
                <a:hlinkClick r:id="rId5">
                  <a:extLst>
                    <a:ext uri="{A12FA001-AC4F-418D-AE19-62706E023703}">
                      <ahyp:hlinkClr xmlns:ahyp="http://schemas.microsoft.com/office/drawing/2018/hyperlinkcolor" val="tx"/>
                    </a:ext>
                  </a:extLst>
                </a:hlinkClick>
              </a:rPr>
              <a:t>Work with Groups</a:t>
            </a:r>
            <a:endParaRPr lang="en-US" dirty="0">
              <a:solidFill>
                <a:schemeClr val="tx1"/>
              </a:solidFill>
            </a:endParaRPr>
          </a:p>
          <a:p>
            <a:pPr marL="0" lvl="1" indent="0" algn="l">
              <a:spcBef>
                <a:spcPts val="500"/>
              </a:spcBef>
            </a:pPr>
            <a:br>
              <a:rPr lang="en-US" dirty="0"/>
            </a:br>
            <a:r>
              <a:rPr lang="en" b="1" dirty="0"/>
              <a:t>Trailhead</a:t>
            </a:r>
            <a:r>
              <a:rPr lang="en" dirty="0"/>
              <a:t>: </a:t>
            </a:r>
            <a:endParaRPr dirty="0"/>
          </a:p>
          <a:p>
            <a:pPr marL="0" marR="0" lvl="1" indent="0" algn="l" rtl="0">
              <a:lnSpc>
                <a:spcPct val="100000"/>
              </a:lnSpc>
              <a:spcBef>
                <a:spcPts val="500"/>
              </a:spcBef>
              <a:spcAft>
                <a:spcPts val="0"/>
              </a:spcAft>
              <a:buSzPts val="1400"/>
              <a:buNone/>
            </a:pPr>
            <a:r>
              <a:rPr lang="en" u="sng" dirty="0">
                <a:solidFill>
                  <a:srgbClr val="1155CC"/>
                </a:solidFill>
                <a:hlinkClick r:id="rId6">
                  <a:extLst>
                    <a:ext uri="{A12FA001-AC4F-418D-AE19-62706E023703}">
                      <ahyp:hlinkClr xmlns:ahyp="http://schemas.microsoft.com/office/drawing/2018/hyperlinkcolor" val="tx"/>
                    </a:ext>
                  </a:extLst>
                </a:hlinkClick>
              </a:rPr>
              <a:t>Program Management with Nonprofit Cloud</a:t>
            </a:r>
            <a:endParaRPr dirty="0"/>
          </a:p>
          <a:p>
            <a:pPr marL="0" lvl="1" indent="0" algn="ctr" rtl="0">
              <a:spcBef>
                <a:spcPts val="500"/>
              </a:spcBef>
              <a:spcAft>
                <a:spcPts val="500"/>
              </a:spcAft>
              <a:buSzPts val="1400"/>
              <a:buNone/>
            </a:pPr>
            <a:endParaRPr dirty="0"/>
          </a:p>
        </p:txBody>
      </p:sp>
      <p:sp>
        <p:nvSpPr>
          <p:cNvPr id="3247" name="Google Shape;3247;p270"/>
          <p:cNvSpPr txBox="1">
            <a:spLocks noGrp="1"/>
          </p:cNvSpPr>
          <p:nvPr>
            <p:ph type="body" idx="2"/>
          </p:nvPr>
        </p:nvSpPr>
        <p:spPr>
          <a:xfrm>
            <a:off x="3494314" y="2188991"/>
            <a:ext cx="2171700" cy="2929500"/>
          </a:xfrm>
          <a:prstGeom prst="rect">
            <a:avLst/>
          </a:prstGeom>
          <a:noFill/>
          <a:ln>
            <a:noFill/>
          </a:ln>
        </p:spPr>
        <p:txBody>
          <a:bodyPr spcFirstLastPara="1" wrap="square" lIns="0" tIns="0" rIns="0" bIns="0" anchor="t" anchorCtr="0">
            <a:noAutofit/>
          </a:bodyPr>
          <a:lstStyle/>
          <a:p>
            <a:pPr marL="0" lvl="0" indent="0" algn="ctr" rtl="0">
              <a:spcBef>
                <a:spcPts val="800"/>
              </a:spcBef>
              <a:spcAft>
                <a:spcPts val="0"/>
              </a:spcAft>
              <a:buSzPts val="1500"/>
              <a:buNone/>
            </a:pPr>
            <a:r>
              <a:rPr lang="en" dirty="0"/>
              <a:t>Get Hands-on Training</a:t>
            </a:r>
            <a:endParaRPr dirty="0"/>
          </a:p>
          <a:p>
            <a:pPr marL="0" marR="0" lvl="1" indent="0" algn="l" rtl="0">
              <a:lnSpc>
                <a:spcPct val="100000"/>
              </a:lnSpc>
              <a:spcBef>
                <a:spcPts val="500"/>
              </a:spcBef>
              <a:spcAft>
                <a:spcPts val="500"/>
              </a:spcAft>
              <a:buClr>
                <a:srgbClr val="000000"/>
              </a:buClr>
              <a:buSzPts val="1400"/>
              <a:buFont typeface="Arial"/>
              <a:buNone/>
            </a:pPr>
            <a:r>
              <a:rPr lang="en" dirty="0"/>
              <a:t>G</a:t>
            </a:r>
            <a:r>
              <a:rPr lang="en" b="0" dirty="0">
                <a:solidFill>
                  <a:schemeClr val="accent2"/>
                </a:solidFill>
              </a:rPr>
              <a:t>et hands-on </a:t>
            </a:r>
            <a:r>
              <a:rPr lang="en" dirty="0"/>
              <a:t>experience</a:t>
            </a:r>
            <a:r>
              <a:rPr lang="en" b="0" dirty="0">
                <a:solidFill>
                  <a:schemeClr val="accent2"/>
                </a:solidFill>
              </a:rPr>
              <a:t> with PMM in the monthly Base Camp webina</a:t>
            </a:r>
            <a:r>
              <a:rPr lang="en" dirty="0"/>
              <a:t>r: </a:t>
            </a:r>
            <a:r>
              <a:rPr lang="en" u="sng" dirty="0">
                <a:solidFill>
                  <a:srgbClr val="1155CC"/>
                </a:solidFill>
                <a:hlinkClick r:id="rId7">
                  <a:extLst>
                    <a:ext uri="{A12FA001-AC4F-418D-AE19-62706E023703}">
                      <ahyp:hlinkClr xmlns:ahyp="http://schemas.microsoft.com/office/drawing/2018/hyperlinkcolor" val="tx"/>
                    </a:ext>
                  </a:extLst>
                </a:hlinkClick>
              </a:rPr>
              <a:t>Program Management Basics</a:t>
            </a:r>
            <a:endParaRPr dirty="0"/>
          </a:p>
        </p:txBody>
      </p:sp>
      <p:sp>
        <p:nvSpPr>
          <p:cNvPr id="3248" name="Google Shape;3248;p270"/>
          <p:cNvSpPr txBox="1">
            <a:spLocks noGrp="1"/>
          </p:cNvSpPr>
          <p:nvPr>
            <p:ph type="body" idx="3"/>
          </p:nvPr>
        </p:nvSpPr>
        <p:spPr>
          <a:xfrm>
            <a:off x="6270171" y="2188991"/>
            <a:ext cx="2302329" cy="1934700"/>
          </a:xfrm>
          <a:prstGeom prst="rect">
            <a:avLst/>
          </a:prstGeom>
          <a:noFill/>
          <a:ln>
            <a:noFill/>
          </a:ln>
        </p:spPr>
        <p:txBody>
          <a:bodyPr spcFirstLastPara="1" wrap="square" lIns="0" tIns="0" rIns="0" bIns="0" anchor="t" anchorCtr="0">
            <a:noAutofit/>
          </a:bodyPr>
          <a:lstStyle/>
          <a:p>
            <a:pPr marL="0" lvl="0" indent="0" algn="ctr" rtl="0">
              <a:spcBef>
                <a:spcPts val="800"/>
              </a:spcBef>
              <a:spcAft>
                <a:spcPts val="0"/>
              </a:spcAft>
              <a:buSzPts val="1500"/>
              <a:buNone/>
            </a:pPr>
            <a:r>
              <a:rPr lang="en" dirty="0"/>
              <a:t>Engage with the Community</a:t>
            </a:r>
            <a:endParaRPr dirty="0"/>
          </a:p>
          <a:p>
            <a:pPr marL="0" lvl="1" indent="0" algn="l" rtl="0">
              <a:spcBef>
                <a:spcPts val="500"/>
              </a:spcBef>
              <a:spcAft>
                <a:spcPts val="0"/>
              </a:spcAft>
              <a:buSzPts val="1400"/>
              <a:buNone/>
            </a:pPr>
            <a:r>
              <a:rPr lang="en" dirty="0"/>
              <a:t>Ask questions and get answers from other organizations using PMM in the </a:t>
            </a:r>
            <a:r>
              <a:rPr lang="en" u="sng" dirty="0">
                <a:solidFill>
                  <a:schemeClr val="hlink"/>
                </a:solidFill>
                <a:hlinkClick r:id="rId8"/>
              </a:rPr>
              <a:t>Program Management Module group</a:t>
            </a:r>
            <a:r>
              <a:rPr lang="en" dirty="0"/>
              <a:t> in the Trailblazer Community</a:t>
            </a:r>
            <a:endParaRPr dirty="0"/>
          </a:p>
          <a:p>
            <a:pPr marL="0" lvl="1" indent="0" algn="ctr" rtl="0">
              <a:spcBef>
                <a:spcPts val="500"/>
              </a:spcBef>
              <a:spcAft>
                <a:spcPts val="500"/>
              </a:spcAft>
              <a:buSzPts val="1400"/>
              <a:buNone/>
            </a:pPr>
            <a:endParaRPr dirty="0"/>
          </a:p>
        </p:txBody>
      </p:sp>
      <p:sp>
        <p:nvSpPr>
          <p:cNvPr id="6" name="Google Shape;3227;p268">
            <a:extLst>
              <a:ext uri="{FF2B5EF4-FFF2-40B4-BE49-F238E27FC236}">
                <a16:creationId xmlns:a16="http://schemas.microsoft.com/office/drawing/2014/main" id="{29545553-15A8-C877-2B1B-001ACA612255}"/>
              </a:ext>
            </a:extLst>
          </p:cNvPr>
          <p:cNvSpPr txBox="1">
            <a:spLocks/>
          </p:cNvSpPr>
          <p:nvPr/>
        </p:nvSpPr>
        <p:spPr>
          <a:xfrm>
            <a:off x="428737" y="47628"/>
            <a:ext cx="7717200" cy="7425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100"/>
              <a:buFont typeface="Arial"/>
              <a:buNone/>
              <a:defRPr sz="2400" b="1" i="0" u="none" strike="noStrike" cap="none">
                <a:solidFill>
                  <a:schemeClr val="accent1"/>
                </a:solidFill>
                <a:latin typeface="Salesforce Sans"/>
                <a:ea typeface="Salesforce Sans"/>
                <a:cs typeface="Salesforce Sans"/>
                <a:sym typeface="Salesforce Sans"/>
              </a:defRPr>
            </a:lvl1pPr>
            <a:lvl2pPr marR="0" lvl="1"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2pPr>
            <a:lvl3pPr marR="0" lvl="2"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3pPr>
            <a:lvl4pPr marR="0" lvl="3"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4pPr>
            <a:lvl5pPr marR="0" lvl="4"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5pPr>
            <a:lvl6pPr marR="0" lvl="5"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6pPr>
            <a:lvl7pPr marR="0" lvl="6"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7pPr>
            <a:lvl8pPr marR="0" lvl="7"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8pPr>
            <a:lvl9pPr marR="0" lvl="8"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9pPr>
          </a:lstStyle>
          <a:p>
            <a:r>
              <a:rPr lang="en-US" dirty="0"/>
              <a:t>Next Steps</a:t>
            </a:r>
          </a:p>
        </p:txBody>
      </p:sp>
      <p:pic>
        <p:nvPicPr>
          <p:cNvPr id="1029" name="Picture 5">
            <a:extLst>
              <a:ext uri="{FF2B5EF4-FFF2-40B4-BE49-F238E27FC236}">
                <a16:creationId xmlns:a16="http://schemas.microsoft.com/office/drawing/2014/main" id="{627C8EB1-5927-3EF6-B6BF-A423752094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81881" y="1346183"/>
            <a:ext cx="746486" cy="7498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7AB4AC3-B290-5889-F8FC-04E1DB7FA9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3253" y="1384931"/>
            <a:ext cx="713232" cy="7132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2F6865E-ADEC-9E4B-0225-804470B0CA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47082" y="1447679"/>
            <a:ext cx="810590" cy="648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254"/>
        <p:cNvGrpSpPr/>
        <p:nvPr/>
      </p:nvGrpSpPr>
      <p:grpSpPr>
        <a:xfrm>
          <a:off x="0" y="0"/>
          <a:ext cx="0" cy="0"/>
          <a:chOff x="0" y="0"/>
          <a:chExt cx="0" cy="0"/>
        </a:xfrm>
      </p:grpSpPr>
      <p:pic>
        <p:nvPicPr>
          <p:cNvPr id="3255" name="Google Shape;3255;p271"/>
          <p:cNvPicPr preferRelativeResize="0"/>
          <p:nvPr/>
        </p:nvPicPr>
        <p:blipFill>
          <a:blip r:embed="rId3">
            <a:alphaModFix/>
          </a:blip>
          <a:stretch>
            <a:fillRect/>
          </a:stretch>
        </p:blipFill>
        <p:spPr>
          <a:xfrm>
            <a:off x="2389597" y="2221650"/>
            <a:ext cx="4375404" cy="68872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24"/>
        <p:cNvGrpSpPr/>
        <p:nvPr/>
      </p:nvGrpSpPr>
      <p:grpSpPr>
        <a:xfrm>
          <a:off x="0" y="0"/>
          <a:ext cx="0" cy="0"/>
          <a:chOff x="0" y="0"/>
          <a:chExt cx="0" cy="0"/>
        </a:xfrm>
      </p:grpSpPr>
      <p:sp>
        <p:nvSpPr>
          <p:cNvPr id="2725" name="Google Shape;2725;p225"/>
          <p:cNvSpPr txBox="1">
            <a:spLocks noGrp="1"/>
          </p:cNvSpPr>
          <p:nvPr>
            <p:ph type="title"/>
          </p:nvPr>
        </p:nvSpPr>
        <p:spPr>
          <a:xfrm>
            <a:off x="428737" y="2015250"/>
            <a:ext cx="3369900" cy="11130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None/>
            </a:pPr>
            <a:r>
              <a:rPr lang="en" dirty="0"/>
              <a:t>Map Programs and Services </a:t>
            </a:r>
            <a:endParaRPr dirty="0"/>
          </a:p>
        </p:txBody>
      </p:sp>
      <p:sp>
        <p:nvSpPr>
          <p:cNvPr id="2726" name="Google Shape;2726;p225"/>
          <p:cNvSpPr txBox="1">
            <a:spLocks noGrp="1"/>
          </p:cNvSpPr>
          <p:nvPr>
            <p:ph type="body" idx="1"/>
          </p:nvPr>
        </p:nvSpPr>
        <p:spPr>
          <a:xfrm>
            <a:off x="4877963" y="2015250"/>
            <a:ext cx="3837300" cy="1298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SzPts val="1500"/>
              <a:buNone/>
            </a:pPr>
            <a:r>
              <a:rPr lang="en" b="1" dirty="0">
                <a:solidFill>
                  <a:srgbClr val="434343"/>
                </a:solidFill>
                <a:latin typeface="Salesforce Sans" panose="020B0505020202020203" pitchFamily="34" charset="77"/>
              </a:rPr>
              <a:t>Learning Objectives:</a:t>
            </a:r>
            <a:endParaRPr dirty="0">
              <a:solidFill>
                <a:srgbClr val="434343"/>
              </a:solidFill>
            </a:endParaRPr>
          </a:p>
          <a:p>
            <a:pPr marL="139700" marR="0" lvl="1" indent="-139700" algn="l" rtl="0">
              <a:lnSpc>
                <a:spcPct val="100000"/>
              </a:lnSpc>
              <a:spcBef>
                <a:spcPts val="900"/>
              </a:spcBef>
              <a:spcAft>
                <a:spcPts val="0"/>
              </a:spcAft>
              <a:buSzPts val="1400"/>
              <a:buChar char="•"/>
            </a:pPr>
            <a:r>
              <a:rPr lang="en" dirty="0">
                <a:solidFill>
                  <a:srgbClr val="434343"/>
                </a:solidFill>
              </a:rPr>
              <a:t>Learn how programs and services translate to records in Salesforce</a:t>
            </a:r>
            <a:endParaRPr dirty="0">
              <a:solidFill>
                <a:srgbClr val="434343"/>
              </a:solidFill>
            </a:endParaRPr>
          </a:p>
          <a:p>
            <a:pPr marL="139700" marR="0" lvl="1" indent="-139700" algn="l" rtl="0">
              <a:lnSpc>
                <a:spcPct val="100000"/>
              </a:lnSpc>
              <a:spcBef>
                <a:spcPts val="400"/>
              </a:spcBef>
              <a:spcAft>
                <a:spcPts val="0"/>
              </a:spcAft>
              <a:buSzPts val="1400"/>
              <a:buChar char="•"/>
            </a:pPr>
            <a:r>
              <a:rPr lang="en" dirty="0">
                <a:solidFill>
                  <a:srgbClr val="434343"/>
                </a:solidFill>
              </a:rPr>
              <a:t>Learn how programs and services are connected</a:t>
            </a:r>
            <a:endParaRPr dirty="0">
              <a:solidFill>
                <a:srgbClr val="434343"/>
              </a:solidFill>
            </a:endParaRPr>
          </a:p>
        </p:txBody>
      </p:sp>
      <p:sp>
        <p:nvSpPr>
          <p:cNvPr id="2727" name="Google Shape;2727;p225"/>
          <p:cNvSpPr txBox="1">
            <a:spLocks noGrp="1"/>
          </p:cNvSpPr>
          <p:nvPr>
            <p:ph type="body" idx="2"/>
          </p:nvPr>
        </p:nvSpPr>
        <p:spPr>
          <a:xfrm>
            <a:off x="428737" y="2185435"/>
            <a:ext cx="2785800" cy="50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700"/>
              <a:buNone/>
            </a:pPr>
            <a:r>
              <a:rPr lang="en" dirty="0"/>
              <a:t>Part 1</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7" name="Google Shape;2244;p191">
            <a:extLst>
              <a:ext uri="{FF2B5EF4-FFF2-40B4-BE49-F238E27FC236}">
                <a16:creationId xmlns:a16="http://schemas.microsoft.com/office/drawing/2014/main" id="{3ECE3A8E-C50D-5741-5C1B-FA782A4FB14A}"/>
              </a:ext>
            </a:extLst>
          </p:cNvPr>
          <p:cNvSpPr/>
          <p:nvPr/>
        </p:nvSpPr>
        <p:spPr>
          <a:xfrm>
            <a:off x="4677349" y="1349828"/>
            <a:ext cx="4029000" cy="3265715"/>
          </a:xfrm>
          <a:prstGeom prst="roundRect">
            <a:avLst>
              <a:gd name="adj" fmla="val 2772"/>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r>
              <a:rPr lang="en" sz="1400">
                <a:solidFill>
                  <a:srgbClr val="FFFFFF"/>
                </a:solidFill>
                <a:latin typeface="Salesforce Sans"/>
                <a:ea typeface="Salesforce Sans"/>
                <a:cs typeface="Salesforce Sans"/>
                <a:sym typeface="Salesforce Sans"/>
              </a:rPr>
              <a:t> </a:t>
            </a:r>
            <a:endParaRPr sz="1400">
              <a:solidFill>
                <a:srgbClr val="FFFFFF"/>
              </a:solidFill>
              <a:latin typeface="Salesforce Sans"/>
              <a:ea typeface="Salesforce Sans"/>
              <a:cs typeface="Salesforce Sans"/>
              <a:sym typeface="Salesforce Sans"/>
            </a:endParaRPr>
          </a:p>
        </p:txBody>
      </p:sp>
      <p:sp>
        <p:nvSpPr>
          <p:cNvPr id="8" name="Google Shape;2245;p191">
            <a:extLst>
              <a:ext uri="{FF2B5EF4-FFF2-40B4-BE49-F238E27FC236}">
                <a16:creationId xmlns:a16="http://schemas.microsoft.com/office/drawing/2014/main" id="{7511E5A9-B766-A7C7-CC85-A45B45F9115C}"/>
              </a:ext>
            </a:extLst>
          </p:cNvPr>
          <p:cNvSpPr/>
          <p:nvPr/>
        </p:nvSpPr>
        <p:spPr>
          <a:xfrm>
            <a:off x="428737" y="1349828"/>
            <a:ext cx="4024200" cy="3265715"/>
          </a:xfrm>
          <a:prstGeom prst="roundRect">
            <a:avLst>
              <a:gd name="adj" fmla="val 2767"/>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732" name="Google Shape;2732;p226"/>
          <p:cNvSpPr txBox="1">
            <a:spLocks noGrp="1"/>
          </p:cNvSpPr>
          <p:nvPr>
            <p:ph type="body" idx="1"/>
          </p:nvPr>
        </p:nvSpPr>
        <p:spPr>
          <a:xfrm>
            <a:off x="731183" y="2413936"/>
            <a:ext cx="3418800" cy="1172897"/>
          </a:xfrm>
          <a:prstGeom prst="rect">
            <a:avLst/>
          </a:prstGeom>
          <a:noFill/>
          <a:ln>
            <a:noFill/>
          </a:ln>
        </p:spPr>
        <p:txBody>
          <a:bodyPr spcFirstLastPara="1" wrap="square" lIns="0" tIns="0" rIns="0" bIns="0" anchor="ctr" anchorCtr="0">
            <a:noAutofit/>
          </a:bodyPr>
          <a:lstStyle/>
          <a:p>
            <a:pPr marL="0" lvl="1" indent="0" algn="l" rtl="0">
              <a:spcBef>
                <a:spcPts val="200"/>
              </a:spcBef>
              <a:spcAft>
                <a:spcPts val="0"/>
              </a:spcAft>
              <a:buNone/>
            </a:pPr>
            <a:endParaRPr sz="1600" dirty="0"/>
          </a:p>
          <a:p>
            <a:pPr marL="0" lvl="1" indent="0" algn="l" rtl="0">
              <a:spcBef>
                <a:spcPts val="500"/>
              </a:spcBef>
              <a:spcAft>
                <a:spcPts val="0"/>
              </a:spcAft>
              <a:buNone/>
            </a:pPr>
            <a:r>
              <a:rPr lang="en" dirty="0">
                <a:solidFill>
                  <a:srgbClr val="434343"/>
                </a:solidFill>
              </a:rPr>
              <a:t>Programs are thematic groupings that consist of one or more services.</a:t>
            </a:r>
            <a:endParaRPr dirty="0">
              <a:solidFill>
                <a:srgbClr val="434343"/>
              </a:solidFill>
            </a:endParaRPr>
          </a:p>
          <a:p>
            <a:pPr marL="0" lvl="1" indent="0" algn="l" rtl="0">
              <a:spcBef>
                <a:spcPts val="500"/>
              </a:spcBef>
              <a:spcAft>
                <a:spcPts val="0"/>
              </a:spcAft>
              <a:buNone/>
            </a:pPr>
            <a:endParaRPr dirty="0"/>
          </a:p>
          <a:p>
            <a:pPr marL="0" lvl="1" indent="0" algn="l" rtl="0">
              <a:spcBef>
                <a:spcPts val="500"/>
              </a:spcBef>
              <a:spcAft>
                <a:spcPts val="500"/>
              </a:spcAft>
              <a:buSzPts val="1400"/>
              <a:buNone/>
            </a:pPr>
            <a:endParaRPr dirty="0"/>
          </a:p>
        </p:txBody>
      </p:sp>
      <p:sp>
        <p:nvSpPr>
          <p:cNvPr id="6" name="Google Shape;2704;p222">
            <a:extLst>
              <a:ext uri="{FF2B5EF4-FFF2-40B4-BE49-F238E27FC236}">
                <a16:creationId xmlns:a16="http://schemas.microsoft.com/office/drawing/2014/main" id="{B9570C54-199E-184C-4F2F-1F76281ED1AA}"/>
              </a:ext>
            </a:extLst>
          </p:cNvPr>
          <p:cNvSpPr txBox="1">
            <a:spLocks/>
          </p:cNvSpPr>
          <p:nvPr/>
        </p:nvSpPr>
        <p:spPr>
          <a:xfrm>
            <a:off x="428737" y="391913"/>
            <a:ext cx="6289563" cy="7425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100"/>
              <a:buFont typeface="Arial"/>
              <a:buNone/>
              <a:defRPr sz="2400" b="1" i="0" u="none" strike="noStrike" cap="none">
                <a:solidFill>
                  <a:schemeClr val="accent1"/>
                </a:solidFill>
                <a:latin typeface="Salesforce Sans"/>
                <a:ea typeface="Salesforce Sans"/>
                <a:cs typeface="Salesforce Sans"/>
                <a:sym typeface="Salesforce Sans"/>
              </a:defRPr>
            </a:lvl1pPr>
            <a:lvl2pPr marR="0" lvl="1"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2pPr>
            <a:lvl3pPr marR="0" lvl="2"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3pPr>
            <a:lvl4pPr marR="0" lvl="3"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4pPr>
            <a:lvl5pPr marR="0" lvl="4"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5pPr>
            <a:lvl6pPr marR="0" lvl="5"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6pPr>
            <a:lvl7pPr marR="0" lvl="6"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7pPr>
            <a:lvl8pPr marR="0" lvl="7"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8pPr>
            <a:lvl9pPr marR="0" lvl="8"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9pPr>
          </a:lstStyle>
          <a:p>
            <a:r>
              <a:rPr lang="en-US" dirty="0"/>
              <a:t>What’s the difference between a program and a service?</a:t>
            </a:r>
          </a:p>
        </p:txBody>
      </p:sp>
      <p:sp>
        <p:nvSpPr>
          <p:cNvPr id="14" name="Google Shape;2732;p226">
            <a:extLst>
              <a:ext uri="{FF2B5EF4-FFF2-40B4-BE49-F238E27FC236}">
                <a16:creationId xmlns:a16="http://schemas.microsoft.com/office/drawing/2014/main" id="{4FBE98DD-9632-DCCB-9C93-82BFF97C08E6}"/>
              </a:ext>
            </a:extLst>
          </p:cNvPr>
          <p:cNvSpPr txBox="1">
            <a:spLocks/>
          </p:cNvSpPr>
          <p:nvPr/>
        </p:nvSpPr>
        <p:spPr>
          <a:xfrm>
            <a:off x="731183" y="2140897"/>
            <a:ext cx="3418800" cy="43085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800"/>
              </a:spcBef>
              <a:spcAft>
                <a:spcPts val="0"/>
              </a:spcAft>
              <a:buClr>
                <a:srgbClr val="7F7F7F"/>
              </a:buClr>
              <a:buSzPts val="1500"/>
              <a:buFont typeface="Arial"/>
              <a:buNone/>
              <a:defRPr sz="1500" b="1" i="0" u="none" strike="noStrike" cap="none">
                <a:solidFill>
                  <a:schemeClr val="dk1"/>
                </a:solidFill>
                <a:latin typeface="Salesforce Sans"/>
                <a:ea typeface="Salesforce Sans"/>
                <a:cs typeface="Salesforce Sans"/>
                <a:sym typeface="Salesforce Sans"/>
              </a:defRPr>
            </a:lvl1pPr>
            <a:lvl2pPr marL="914400" marR="0" lvl="1" indent="-228600" algn="ctr" rtl="0">
              <a:lnSpc>
                <a:spcPct val="100000"/>
              </a:lnSpc>
              <a:spcBef>
                <a:spcPts val="200"/>
              </a:spcBef>
              <a:spcAft>
                <a:spcPts val="0"/>
              </a:spcAft>
              <a:buClr>
                <a:schemeClr val="accent2"/>
              </a:buClr>
              <a:buSzPts val="1400"/>
              <a:buFont typeface="Arial"/>
              <a:buNone/>
              <a:defRPr sz="1400" b="0" i="0" u="none" strike="noStrike" cap="none">
                <a:solidFill>
                  <a:schemeClr val="accent2"/>
                </a:solidFill>
                <a:latin typeface="Salesforce Sans"/>
                <a:ea typeface="Salesforce Sans"/>
                <a:cs typeface="Salesforce Sans"/>
                <a:sym typeface="Salesforce Sans"/>
              </a:defRPr>
            </a:lvl2pPr>
            <a:lvl3pPr marL="1371600" marR="0" lvl="2" indent="-228600" algn="ctr" rtl="0">
              <a:lnSpc>
                <a:spcPct val="100000"/>
              </a:lnSpc>
              <a:spcBef>
                <a:spcPts val="500"/>
              </a:spcBef>
              <a:spcAft>
                <a:spcPts val="0"/>
              </a:spcAft>
              <a:buClr>
                <a:schemeClr val="accent2"/>
              </a:buClr>
              <a:buSzPts val="1200"/>
              <a:buFont typeface="Arial"/>
              <a:buNone/>
              <a:defRPr sz="1200" b="0" i="0" u="none" strike="noStrike" cap="none">
                <a:solidFill>
                  <a:schemeClr val="accent2"/>
                </a:solidFill>
                <a:latin typeface="Salesforce Sans"/>
                <a:ea typeface="Salesforce Sans"/>
                <a:cs typeface="Salesforce Sans"/>
                <a:sym typeface="Salesforce Sans"/>
              </a:defRPr>
            </a:lvl3pPr>
            <a:lvl4pPr marL="1828800" marR="0" lvl="3" indent="-228600" algn="ctr" rtl="0">
              <a:lnSpc>
                <a:spcPct val="100000"/>
              </a:lnSpc>
              <a:spcBef>
                <a:spcPts val="500"/>
              </a:spcBef>
              <a:spcAft>
                <a:spcPts val="0"/>
              </a:spcAft>
              <a:buClr>
                <a:schemeClr val="accent2"/>
              </a:buClr>
              <a:buSzPts val="1100"/>
              <a:buFont typeface="Arial"/>
              <a:buNone/>
              <a:defRPr sz="1100" b="0" i="0" u="none" strike="noStrike" cap="none">
                <a:solidFill>
                  <a:schemeClr val="accent2"/>
                </a:solidFill>
                <a:latin typeface="Salesforce Sans"/>
                <a:ea typeface="Salesforce Sans"/>
                <a:cs typeface="Salesforce Sans"/>
                <a:sym typeface="Salesforce Sans"/>
              </a:defRPr>
            </a:lvl4pPr>
            <a:lvl5pPr marL="2286000" marR="0" lvl="4" indent="-228600" algn="ctr" rtl="0">
              <a:lnSpc>
                <a:spcPct val="100000"/>
              </a:lnSpc>
              <a:spcBef>
                <a:spcPts val="500"/>
              </a:spcBef>
              <a:spcAft>
                <a:spcPts val="0"/>
              </a:spcAft>
              <a:buClr>
                <a:schemeClr val="dk2"/>
              </a:buClr>
              <a:buSzPts val="15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indent="0"/>
            <a:r>
              <a:rPr lang="en-US" sz="1700" dirty="0"/>
              <a:t>Programs</a:t>
            </a:r>
          </a:p>
          <a:p>
            <a:pPr marL="0" lvl="1" indent="0"/>
            <a:endParaRPr lang="en-US" sz="1600" dirty="0"/>
          </a:p>
        </p:txBody>
      </p:sp>
      <p:sp>
        <p:nvSpPr>
          <p:cNvPr id="17" name="Google Shape;2732;p226">
            <a:extLst>
              <a:ext uri="{FF2B5EF4-FFF2-40B4-BE49-F238E27FC236}">
                <a16:creationId xmlns:a16="http://schemas.microsoft.com/office/drawing/2014/main" id="{BCF19CFA-9C07-3243-ABA1-78C6CCB884F1}"/>
              </a:ext>
            </a:extLst>
          </p:cNvPr>
          <p:cNvSpPr txBox="1">
            <a:spLocks/>
          </p:cNvSpPr>
          <p:nvPr/>
        </p:nvSpPr>
        <p:spPr>
          <a:xfrm>
            <a:off x="4980303" y="2413936"/>
            <a:ext cx="3418800" cy="117289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800"/>
              </a:spcBef>
              <a:spcAft>
                <a:spcPts val="0"/>
              </a:spcAft>
              <a:buClr>
                <a:srgbClr val="7F7F7F"/>
              </a:buClr>
              <a:buSzPts val="1500"/>
              <a:buFont typeface="Arial"/>
              <a:buNone/>
              <a:defRPr sz="1500" b="1" i="0" u="none" strike="noStrike" cap="none">
                <a:solidFill>
                  <a:schemeClr val="dk1"/>
                </a:solidFill>
                <a:latin typeface="Salesforce Sans"/>
                <a:ea typeface="Salesforce Sans"/>
                <a:cs typeface="Salesforce Sans"/>
                <a:sym typeface="Salesforce Sans"/>
              </a:defRPr>
            </a:lvl1pPr>
            <a:lvl2pPr marL="914400" marR="0" lvl="1" indent="-228600" algn="ctr" rtl="0">
              <a:lnSpc>
                <a:spcPct val="100000"/>
              </a:lnSpc>
              <a:spcBef>
                <a:spcPts val="200"/>
              </a:spcBef>
              <a:spcAft>
                <a:spcPts val="0"/>
              </a:spcAft>
              <a:buClr>
                <a:schemeClr val="accent2"/>
              </a:buClr>
              <a:buSzPts val="1400"/>
              <a:buFont typeface="Arial"/>
              <a:buNone/>
              <a:defRPr sz="1400" b="0" i="0" u="none" strike="noStrike" cap="none">
                <a:solidFill>
                  <a:schemeClr val="accent2"/>
                </a:solidFill>
                <a:latin typeface="Salesforce Sans"/>
                <a:ea typeface="Salesforce Sans"/>
                <a:cs typeface="Salesforce Sans"/>
                <a:sym typeface="Salesforce Sans"/>
              </a:defRPr>
            </a:lvl2pPr>
            <a:lvl3pPr marL="1371600" marR="0" lvl="2" indent="-228600" algn="ctr" rtl="0">
              <a:lnSpc>
                <a:spcPct val="100000"/>
              </a:lnSpc>
              <a:spcBef>
                <a:spcPts val="500"/>
              </a:spcBef>
              <a:spcAft>
                <a:spcPts val="0"/>
              </a:spcAft>
              <a:buClr>
                <a:schemeClr val="accent2"/>
              </a:buClr>
              <a:buSzPts val="1200"/>
              <a:buFont typeface="Arial"/>
              <a:buNone/>
              <a:defRPr sz="1200" b="0" i="0" u="none" strike="noStrike" cap="none">
                <a:solidFill>
                  <a:schemeClr val="accent2"/>
                </a:solidFill>
                <a:latin typeface="Salesforce Sans"/>
                <a:ea typeface="Salesforce Sans"/>
                <a:cs typeface="Salesforce Sans"/>
                <a:sym typeface="Salesforce Sans"/>
              </a:defRPr>
            </a:lvl3pPr>
            <a:lvl4pPr marL="1828800" marR="0" lvl="3" indent="-228600" algn="ctr" rtl="0">
              <a:lnSpc>
                <a:spcPct val="100000"/>
              </a:lnSpc>
              <a:spcBef>
                <a:spcPts val="500"/>
              </a:spcBef>
              <a:spcAft>
                <a:spcPts val="0"/>
              </a:spcAft>
              <a:buClr>
                <a:schemeClr val="accent2"/>
              </a:buClr>
              <a:buSzPts val="1100"/>
              <a:buFont typeface="Arial"/>
              <a:buNone/>
              <a:defRPr sz="1100" b="0" i="0" u="none" strike="noStrike" cap="none">
                <a:solidFill>
                  <a:schemeClr val="accent2"/>
                </a:solidFill>
                <a:latin typeface="Salesforce Sans"/>
                <a:ea typeface="Salesforce Sans"/>
                <a:cs typeface="Salesforce Sans"/>
                <a:sym typeface="Salesforce Sans"/>
              </a:defRPr>
            </a:lvl4pPr>
            <a:lvl5pPr marL="2286000" marR="0" lvl="4" indent="-228600" algn="ctr" rtl="0">
              <a:lnSpc>
                <a:spcPct val="100000"/>
              </a:lnSpc>
              <a:spcBef>
                <a:spcPts val="500"/>
              </a:spcBef>
              <a:spcAft>
                <a:spcPts val="0"/>
              </a:spcAft>
              <a:buClr>
                <a:schemeClr val="dk2"/>
              </a:buClr>
              <a:buSzPts val="15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lvl="1" indent="0" algn="l"/>
            <a:r>
              <a:rPr lang="en-US" dirty="0"/>
              <a:t>Services are the activities that make up your programs and how you measure what you do.</a:t>
            </a:r>
          </a:p>
          <a:p>
            <a:pPr marL="0" lvl="1" indent="0" algn="l"/>
            <a:endParaRPr lang="en-US" dirty="0"/>
          </a:p>
        </p:txBody>
      </p:sp>
      <p:sp>
        <p:nvSpPr>
          <p:cNvPr id="18" name="Google Shape;2732;p226">
            <a:extLst>
              <a:ext uri="{FF2B5EF4-FFF2-40B4-BE49-F238E27FC236}">
                <a16:creationId xmlns:a16="http://schemas.microsoft.com/office/drawing/2014/main" id="{44727D9D-0B2B-B163-88DF-D2D23A97DF60}"/>
              </a:ext>
            </a:extLst>
          </p:cNvPr>
          <p:cNvSpPr txBox="1">
            <a:spLocks/>
          </p:cNvSpPr>
          <p:nvPr/>
        </p:nvSpPr>
        <p:spPr>
          <a:xfrm>
            <a:off x="4980303" y="2140897"/>
            <a:ext cx="3418800" cy="43085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800"/>
              </a:spcBef>
              <a:spcAft>
                <a:spcPts val="0"/>
              </a:spcAft>
              <a:buClr>
                <a:srgbClr val="7F7F7F"/>
              </a:buClr>
              <a:buSzPts val="1500"/>
              <a:buFont typeface="Arial"/>
              <a:buNone/>
              <a:defRPr sz="1500" b="1" i="0" u="none" strike="noStrike" cap="none">
                <a:solidFill>
                  <a:schemeClr val="dk1"/>
                </a:solidFill>
                <a:latin typeface="Salesforce Sans"/>
                <a:ea typeface="Salesforce Sans"/>
                <a:cs typeface="Salesforce Sans"/>
                <a:sym typeface="Salesforce Sans"/>
              </a:defRPr>
            </a:lvl1pPr>
            <a:lvl2pPr marL="914400" marR="0" lvl="1" indent="-228600" algn="ctr" rtl="0">
              <a:lnSpc>
                <a:spcPct val="100000"/>
              </a:lnSpc>
              <a:spcBef>
                <a:spcPts val="200"/>
              </a:spcBef>
              <a:spcAft>
                <a:spcPts val="0"/>
              </a:spcAft>
              <a:buClr>
                <a:schemeClr val="accent2"/>
              </a:buClr>
              <a:buSzPts val="1400"/>
              <a:buFont typeface="Arial"/>
              <a:buNone/>
              <a:defRPr sz="1400" b="0" i="0" u="none" strike="noStrike" cap="none">
                <a:solidFill>
                  <a:schemeClr val="accent2"/>
                </a:solidFill>
                <a:latin typeface="Salesforce Sans"/>
                <a:ea typeface="Salesforce Sans"/>
                <a:cs typeface="Salesforce Sans"/>
                <a:sym typeface="Salesforce Sans"/>
              </a:defRPr>
            </a:lvl2pPr>
            <a:lvl3pPr marL="1371600" marR="0" lvl="2" indent="-228600" algn="ctr" rtl="0">
              <a:lnSpc>
                <a:spcPct val="100000"/>
              </a:lnSpc>
              <a:spcBef>
                <a:spcPts val="500"/>
              </a:spcBef>
              <a:spcAft>
                <a:spcPts val="0"/>
              </a:spcAft>
              <a:buClr>
                <a:schemeClr val="accent2"/>
              </a:buClr>
              <a:buSzPts val="1200"/>
              <a:buFont typeface="Arial"/>
              <a:buNone/>
              <a:defRPr sz="1200" b="0" i="0" u="none" strike="noStrike" cap="none">
                <a:solidFill>
                  <a:schemeClr val="accent2"/>
                </a:solidFill>
                <a:latin typeface="Salesforce Sans"/>
                <a:ea typeface="Salesforce Sans"/>
                <a:cs typeface="Salesforce Sans"/>
                <a:sym typeface="Salesforce Sans"/>
              </a:defRPr>
            </a:lvl3pPr>
            <a:lvl4pPr marL="1828800" marR="0" lvl="3" indent="-228600" algn="ctr" rtl="0">
              <a:lnSpc>
                <a:spcPct val="100000"/>
              </a:lnSpc>
              <a:spcBef>
                <a:spcPts val="500"/>
              </a:spcBef>
              <a:spcAft>
                <a:spcPts val="0"/>
              </a:spcAft>
              <a:buClr>
                <a:schemeClr val="accent2"/>
              </a:buClr>
              <a:buSzPts val="1100"/>
              <a:buFont typeface="Arial"/>
              <a:buNone/>
              <a:defRPr sz="1100" b="0" i="0" u="none" strike="noStrike" cap="none">
                <a:solidFill>
                  <a:schemeClr val="accent2"/>
                </a:solidFill>
                <a:latin typeface="Salesforce Sans"/>
                <a:ea typeface="Salesforce Sans"/>
                <a:cs typeface="Salesforce Sans"/>
                <a:sym typeface="Salesforce Sans"/>
              </a:defRPr>
            </a:lvl4pPr>
            <a:lvl5pPr marL="2286000" marR="0" lvl="4" indent="-228600" algn="ctr" rtl="0">
              <a:lnSpc>
                <a:spcPct val="100000"/>
              </a:lnSpc>
              <a:spcBef>
                <a:spcPts val="500"/>
              </a:spcBef>
              <a:spcAft>
                <a:spcPts val="0"/>
              </a:spcAft>
              <a:buClr>
                <a:schemeClr val="dk2"/>
              </a:buClr>
              <a:buSzPts val="1500"/>
              <a:buFont typeface="Arial"/>
              <a:buNone/>
              <a:defRPr sz="1500" b="1" i="0" u="none" strike="noStrike" cap="none">
                <a:solidFill>
                  <a:schemeClr val="dk2"/>
                </a:solidFill>
                <a:latin typeface="Salesforce Sans"/>
                <a:ea typeface="Salesforce Sans"/>
                <a:cs typeface="Salesforce Sans"/>
                <a:sym typeface="Salesforce Sans"/>
              </a:defRPr>
            </a:lvl5pPr>
            <a:lvl6pPr marL="2743200" marR="0" lvl="5" indent="-317500" algn="l" rtl="0">
              <a:lnSpc>
                <a:spcPct val="100000"/>
              </a:lnSpc>
              <a:spcBef>
                <a:spcPts val="5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17500" algn="l" rtl="0">
              <a:lnSpc>
                <a:spcPct val="100000"/>
              </a:lnSpc>
              <a:spcBef>
                <a:spcPts val="300"/>
              </a:spcBef>
              <a:spcAft>
                <a:spcPts val="0"/>
              </a:spcAft>
              <a:buClr>
                <a:schemeClr val="lt2"/>
              </a:buClr>
              <a:buSzPts val="1400"/>
              <a:buFont typeface="Arial"/>
              <a:buChar char="•"/>
              <a:defRPr sz="1500" b="0" i="0" u="none" strike="noStrike" cap="none">
                <a:solidFill>
                  <a:schemeClr val="lt2"/>
                </a:solidFill>
                <a:latin typeface="Salesforce Sans"/>
                <a:ea typeface="Salesforce Sans"/>
                <a:cs typeface="Salesforce Sans"/>
                <a:sym typeface="Salesforce Sans"/>
              </a:defRPr>
            </a:lvl9pPr>
          </a:lstStyle>
          <a:p>
            <a:pPr marL="0" indent="0"/>
            <a:r>
              <a:rPr lang="en-US" sz="1700" dirty="0"/>
              <a:t>Services</a:t>
            </a:r>
          </a:p>
          <a:p>
            <a:pPr marL="0" lvl="1" indent="0"/>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9"/>
        <p:cNvGrpSpPr/>
        <p:nvPr/>
      </p:nvGrpSpPr>
      <p:grpSpPr>
        <a:xfrm>
          <a:off x="0" y="0"/>
          <a:ext cx="0" cy="0"/>
          <a:chOff x="0" y="0"/>
          <a:chExt cx="0" cy="0"/>
        </a:xfrm>
      </p:grpSpPr>
      <p:sp>
        <p:nvSpPr>
          <p:cNvPr id="117" name="Google Shape;2229;p190">
            <a:extLst>
              <a:ext uri="{FF2B5EF4-FFF2-40B4-BE49-F238E27FC236}">
                <a16:creationId xmlns:a16="http://schemas.microsoft.com/office/drawing/2014/main" id="{46A3AF5A-BD74-AB23-BA7D-1492BF9859F9}"/>
              </a:ext>
            </a:extLst>
          </p:cNvPr>
          <p:cNvSpPr/>
          <p:nvPr/>
        </p:nvSpPr>
        <p:spPr>
          <a:xfrm>
            <a:off x="436819" y="1070043"/>
            <a:ext cx="8277600" cy="3561092"/>
          </a:xfrm>
          <a:prstGeom prst="roundRect">
            <a:avLst>
              <a:gd name="adj" fmla="val 2905"/>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743" name="Google Shape;2743;p227"/>
          <p:cNvSpPr/>
          <p:nvPr/>
        </p:nvSpPr>
        <p:spPr>
          <a:xfrm>
            <a:off x="1065804" y="1942515"/>
            <a:ext cx="1834082" cy="1814145"/>
          </a:xfrm>
          <a:prstGeom prst="ellipse">
            <a:avLst/>
          </a:prstGeom>
          <a:solidFill>
            <a:srgbClr val="E4E6F6">
              <a:alpha val="44184"/>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4" name="Google Shape;2744;p227"/>
          <p:cNvSpPr txBox="1"/>
          <p:nvPr/>
        </p:nvSpPr>
        <p:spPr>
          <a:xfrm>
            <a:off x="1587279" y="3346050"/>
            <a:ext cx="857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dirty="0">
                <a:solidFill>
                  <a:schemeClr val="accent1"/>
                </a:solidFill>
                <a:latin typeface="Salesforce Sans" panose="020B0505020202020203" pitchFamily="34" charset="77"/>
                <a:ea typeface="Proxima Nova"/>
                <a:cs typeface="Proxima Nova"/>
                <a:sym typeface="Proxima Nova"/>
              </a:rPr>
              <a:t>Program</a:t>
            </a:r>
            <a:endParaRPr sz="1000" b="1" dirty="0">
              <a:solidFill>
                <a:schemeClr val="accent1"/>
              </a:solidFill>
              <a:latin typeface="Salesforce Sans" panose="020B0505020202020203" pitchFamily="34" charset="77"/>
              <a:ea typeface="Proxima Nova"/>
              <a:cs typeface="Proxima Nova"/>
              <a:sym typeface="Proxima Nova"/>
            </a:endParaRPr>
          </a:p>
        </p:txBody>
      </p:sp>
      <p:sp>
        <p:nvSpPr>
          <p:cNvPr id="2752" name="Google Shape;2752;p227"/>
          <p:cNvSpPr/>
          <p:nvPr/>
        </p:nvSpPr>
        <p:spPr>
          <a:xfrm>
            <a:off x="6265230" y="1933665"/>
            <a:ext cx="1834082" cy="1814145"/>
          </a:xfrm>
          <a:prstGeom prst="ellipse">
            <a:avLst/>
          </a:prstGeom>
          <a:solidFill>
            <a:srgbClr val="E4E6F6">
              <a:alpha val="44184"/>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27"/>
          <p:cNvSpPr txBox="1"/>
          <p:nvPr/>
        </p:nvSpPr>
        <p:spPr>
          <a:xfrm>
            <a:off x="6470071" y="3338304"/>
            <a:ext cx="1424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chemeClr val="accent1"/>
                </a:solidFill>
                <a:latin typeface="Salesforce Sans" panose="020B0505020202020203" pitchFamily="34" charset="77"/>
                <a:ea typeface="Proxima Nova"/>
                <a:cs typeface="Proxima Nova"/>
                <a:sym typeface="Proxima Nova"/>
              </a:rPr>
              <a:t>Program</a:t>
            </a:r>
            <a:endParaRPr sz="1000" b="1">
              <a:solidFill>
                <a:schemeClr val="accent1"/>
              </a:solidFill>
              <a:latin typeface="Salesforce Sans" panose="020B0505020202020203" pitchFamily="34" charset="77"/>
              <a:ea typeface="Proxima Nova"/>
              <a:cs typeface="Proxima Nova"/>
              <a:sym typeface="Proxima Nova"/>
            </a:endParaRPr>
          </a:p>
        </p:txBody>
      </p:sp>
      <p:sp>
        <p:nvSpPr>
          <p:cNvPr id="2759" name="Google Shape;2759;p227"/>
          <p:cNvSpPr/>
          <p:nvPr/>
        </p:nvSpPr>
        <p:spPr>
          <a:xfrm>
            <a:off x="3654959" y="1946214"/>
            <a:ext cx="1834082" cy="1814145"/>
          </a:xfrm>
          <a:prstGeom prst="ellipse">
            <a:avLst/>
          </a:prstGeom>
          <a:solidFill>
            <a:srgbClr val="E4E6F6">
              <a:alpha val="44184"/>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27"/>
          <p:cNvSpPr txBox="1"/>
          <p:nvPr/>
        </p:nvSpPr>
        <p:spPr>
          <a:xfrm>
            <a:off x="4143450" y="3344315"/>
            <a:ext cx="857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dirty="0">
                <a:solidFill>
                  <a:schemeClr val="accent1"/>
                </a:solidFill>
                <a:latin typeface="Salesforce Sans" panose="020B0505020202020203" pitchFamily="34" charset="77"/>
                <a:ea typeface="Proxima Nova"/>
                <a:cs typeface="Proxima Nova"/>
                <a:sym typeface="Proxima Nova"/>
              </a:rPr>
              <a:t>Program</a:t>
            </a:r>
            <a:endParaRPr sz="1000" b="1" dirty="0">
              <a:solidFill>
                <a:schemeClr val="accent1"/>
              </a:solidFill>
              <a:latin typeface="Salesforce Sans" panose="020B0505020202020203" pitchFamily="34" charset="77"/>
              <a:ea typeface="Proxima Nova"/>
              <a:cs typeface="Proxima Nova"/>
              <a:sym typeface="Proxima Nova"/>
            </a:endParaRPr>
          </a:p>
        </p:txBody>
      </p:sp>
      <p:sp>
        <p:nvSpPr>
          <p:cNvPr id="51" name="Google Shape;2745;p227">
            <a:extLst>
              <a:ext uri="{FF2B5EF4-FFF2-40B4-BE49-F238E27FC236}">
                <a16:creationId xmlns:a16="http://schemas.microsoft.com/office/drawing/2014/main" id="{244975AF-CE3F-78D9-E726-A7298BA78EF3}"/>
              </a:ext>
            </a:extLst>
          </p:cNvPr>
          <p:cNvSpPr/>
          <p:nvPr/>
        </p:nvSpPr>
        <p:spPr>
          <a:xfrm>
            <a:off x="1488419" y="2265944"/>
            <a:ext cx="519600" cy="519600"/>
          </a:xfrm>
          <a:prstGeom prst="ellipse">
            <a:avLst/>
          </a:prstGeom>
          <a:solidFill>
            <a:schemeClr val="bg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alesforce Sans" panose="020B0505020202020203" pitchFamily="34" charset="77"/>
            </a:endParaRPr>
          </a:p>
        </p:txBody>
      </p:sp>
      <p:sp>
        <p:nvSpPr>
          <p:cNvPr id="52" name="Google Shape;2746;p227">
            <a:extLst>
              <a:ext uri="{FF2B5EF4-FFF2-40B4-BE49-F238E27FC236}">
                <a16:creationId xmlns:a16="http://schemas.microsoft.com/office/drawing/2014/main" id="{34223138-1BD2-A7D0-44AD-F7B080F3DA11}"/>
              </a:ext>
            </a:extLst>
          </p:cNvPr>
          <p:cNvSpPr txBox="1"/>
          <p:nvPr/>
        </p:nvSpPr>
        <p:spPr>
          <a:xfrm>
            <a:off x="1421195" y="2356394"/>
            <a:ext cx="654088"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dirty="0">
                <a:solidFill>
                  <a:schemeClr val="accent1"/>
                </a:solidFill>
                <a:latin typeface="Salesforce Sans Semibold" panose="020B0505020202020203" pitchFamily="34" charset="77"/>
                <a:ea typeface="Proxima Nova"/>
                <a:cs typeface="Proxima Nova"/>
                <a:sym typeface="Proxima Nova"/>
              </a:rPr>
              <a:t>Service</a:t>
            </a:r>
            <a:endParaRPr sz="900" b="1" dirty="0">
              <a:solidFill>
                <a:schemeClr val="accent1"/>
              </a:solidFill>
              <a:latin typeface="Salesforce Sans Semibold" panose="020B0505020202020203" pitchFamily="34" charset="77"/>
              <a:ea typeface="Proxima Nova"/>
              <a:cs typeface="Proxima Nova"/>
              <a:sym typeface="Proxima Nova"/>
            </a:endParaRPr>
          </a:p>
        </p:txBody>
      </p:sp>
      <p:sp>
        <p:nvSpPr>
          <p:cNvPr id="54" name="Google Shape;2745;p227">
            <a:extLst>
              <a:ext uri="{FF2B5EF4-FFF2-40B4-BE49-F238E27FC236}">
                <a16:creationId xmlns:a16="http://schemas.microsoft.com/office/drawing/2014/main" id="{2DFEA177-4D02-E02F-3E55-7B7BE8DC19E3}"/>
              </a:ext>
            </a:extLst>
          </p:cNvPr>
          <p:cNvSpPr/>
          <p:nvPr/>
        </p:nvSpPr>
        <p:spPr>
          <a:xfrm>
            <a:off x="2091870" y="2469273"/>
            <a:ext cx="519600" cy="519600"/>
          </a:xfrm>
          <a:prstGeom prst="ellipse">
            <a:avLst/>
          </a:prstGeom>
          <a:solidFill>
            <a:schemeClr val="bg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alesforce Sans" panose="020B0505020202020203" pitchFamily="34" charset="77"/>
            </a:endParaRPr>
          </a:p>
        </p:txBody>
      </p:sp>
      <p:sp>
        <p:nvSpPr>
          <p:cNvPr id="55" name="Google Shape;2746;p227">
            <a:extLst>
              <a:ext uri="{FF2B5EF4-FFF2-40B4-BE49-F238E27FC236}">
                <a16:creationId xmlns:a16="http://schemas.microsoft.com/office/drawing/2014/main" id="{C077C47B-D03B-0226-4C1E-D780CE34BAFB}"/>
              </a:ext>
            </a:extLst>
          </p:cNvPr>
          <p:cNvSpPr txBox="1"/>
          <p:nvPr/>
        </p:nvSpPr>
        <p:spPr>
          <a:xfrm>
            <a:off x="2024646" y="2559723"/>
            <a:ext cx="654088"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dirty="0">
                <a:solidFill>
                  <a:schemeClr val="accent1"/>
                </a:solidFill>
                <a:latin typeface="Salesforce Sans Semibold" panose="020B0505020202020203" pitchFamily="34" charset="77"/>
                <a:ea typeface="Proxima Nova"/>
                <a:cs typeface="Proxima Nova"/>
                <a:sym typeface="Proxima Nova"/>
              </a:rPr>
              <a:t>Service</a:t>
            </a:r>
            <a:endParaRPr sz="900" b="1" dirty="0">
              <a:solidFill>
                <a:schemeClr val="accent1"/>
              </a:solidFill>
              <a:latin typeface="Salesforce Sans Semibold" panose="020B0505020202020203" pitchFamily="34" charset="77"/>
              <a:ea typeface="Proxima Nova"/>
              <a:cs typeface="Proxima Nova"/>
              <a:sym typeface="Proxima Nova"/>
            </a:endParaRPr>
          </a:p>
        </p:txBody>
      </p:sp>
      <p:sp>
        <p:nvSpPr>
          <p:cNvPr id="57" name="Google Shape;2745;p227">
            <a:extLst>
              <a:ext uri="{FF2B5EF4-FFF2-40B4-BE49-F238E27FC236}">
                <a16:creationId xmlns:a16="http://schemas.microsoft.com/office/drawing/2014/main" id="{F38093FA-813E-8919-902A-AA893A4C601A}"/>
              </a:ext>
            </a:extLst>
          </p:cNvPr>
          <p:cNvSpPr/>
          <p:nvPr/>
        </p:nvSpPr>
        <p:spPr>
          <a:xfrm>
            <a:off x="1642806" y="2785544"/>
            <a:ext cx="519600" cy="519600"/>
          </a:xfrm>
          <a:prstGeom prst="ellipse">
            <a:avLst/>
          </a:prstGeom>
          <a:solidFill>
            <a:schemeClr val="bg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alesforce Sans" panose="020B0505020202020203" pitchFamily="34" charset="77"/>
            </a:endParaRPr>
          </a:p>
        </p:txBody>
      </p:sp>
      <p:sp>
        <p:nvSpPr>
          <p:cNvPr id="58" name="Google Shape;2746;p227">
            <a:extLst>
              <a:ext uri="{FF2B5EF4-FFF2-40B4-BE49-F238E27FC236}">
                <a16:creationId xmlns:a16="http://schemas.microsoft.com/office/drawing/2014/main" id="{D1A29AB7-B483-E1C2-32A5-69DE312F4E46}"/>
              </a:ext>
            </a:extLst>
          </p:cNvPr>
          <p:cNvSpPr txBox="1"/>
          <p:nvPr/>
        </p:nvSpPr>
        <p:spPr>
          <a:xfrm>
            <a:off x="1575582" y="2875994"/>
            <a:ext cx="654088"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dirty="0">
                <a:solidFill>
                  <a:schemeClr val="accent1"/>
                </a:solidFill>
                <a:latin typeface="Salesforce Sans Semibold" panose="020B0505020202020203" pitchFamily="34" charset="77"/>
                <a:ea typeface="Proxima Nova"/>
                <a:cs typeface="Proxima Nova"/>
                <a:sym typeface="Proxima Nova"/>
              </a:rPr>
              <a:t>Service</a:t>
            </a:r>
            <a:endParaRPr sz="900" b="1" dirty="0">
              <a:solidFill>
                <a:schemeClr val="accent1"/>
              </a:solidFill>
              <a:latin typeface="Salesforce Sans Semibold" panose="020B0505020202020203" pitchFamily="34" charset="77"/>
              <a:ea typeface="Proxima Nova"/>
              <a:cs typeface="Proxima Nova"/>
              <a:sym typeface="Proxima Nova"/>
            </a:endParaRPr>
          </a:p>
        </p:txBody>
      </p:sp>
      <p:sp>
        <p:nvSpPr>
          <p:cNvPr id="84" name="Google Shape;2745;p227">
            <a:extLst>
              <a:ext uri="{FF2B5EF4-FFF2-40B4-BE49-F238E27FC236}">
                <a16:creationId xmlns:a16="http://schemas.microsoft.com/office/drawing/2014/main" id="{ABF49A2D-F9AD-47A1-01F7-CD56DE300F9D}"/>
              </a:ext>
            </a:extLst>
          </p:cNvPr>
          <p:cNvSpPr/>
          <p:nvPr/>
        </p:nvSpPr>
        <p:spPr>
          <a:xfrm>
            <a:off x="4055485" y="2184675"/>
            <a:ext cx="519600" cy="519600"/>
          </a:xfrm>
          <a:prstGeom prst="ellipse">
            <a:avLst/>
          </a:prstGeom>
          <a:solidFill>
            <a:schemeClr val="bg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alesforce Sans" panose="020B0505020202020203" pitchFamily="34" charset="77"/>
            </a:endParaRPr>
          </a:p>
        </p:txBody>
      </p:sp>
      <p:sp>
        <p:nvSpPr>
          <p:cNvPr id="85" name="Google Shape;2746;p227">
            <a:extLst>
              <a:ext uri="{FF2B5EF4-FFF2-40B4-BE49-F238E27FC236}">
                <a16:creationId xmlns:a16="http://schemas.microsoft.com/office/drawing/2014/main" id="{99B4F88C-180A-B707-FF61-225BFCB90AFA}"/>
              </a:ext>
            </a:extLst>
          </p:cNvPr>
          <p:cNvSpPr txBox="1"/>
          <p:nvPr/>
        </p:nvSpPr>
        <p:spPr>
          <a:xfrm>
            <a:off x="3988261" y="2275125"/>
            <a:ext cx="654088"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dirty="0">
                <a:solidFill>
                  <a:schemeClr val="accent1"/>
                </a:solidFill>
                <a:latin typeface="Salesforce Sans Semibold" panose="020B0505020202020203" pitchFamily="34" charset="77"/>
                <a:ea typeface="Proxima Nova"/>
                <a:cs typeface="Proxima Nova"/>
                <a:sym typeface="Proxima Nova"/>
              </a:rPr>
              <a:t>Service</a:t>
            </a:r>
            <a:endParaRPr sz="900" b="1" dirty="0">
              <a:solidFill>
                <a:schemeClr val="accent1"/>
              </a:solidFill>
              <a:latin typeface="Salesforce Sans Semibold" panose="020B0505020202020203" pitchFamily="34" charset="77"/>
              <a:ea typeface="Proxima Nova"/>
              <a:cs typeface="Proxima Nova"/>
              <a:sym typeface="Proxima Nova"/>
            </a:endParaRPr>
          </a:p>
        </p:txBody>
      </p:sp>
      <p:sp>
        <p:nvSpPr>
          <p:cNvPr id="87" name="Google Shape;2745;p227">
            <a:extLst>
              <a:ext uri="{FF2B5EF4-FFF2-40B4-BE49-F238E27FC236}">
                <a16:creationId xmlns:a16="http://schemas.microsoft.com/office/drawing/2014/main" id="{7B694A25-BA23-DC2B-6147-4971E8C76116}"/>
              </a:ext>
            </a:extLst>
          </p:cNvPr>
          <p:cNvSpPr/>
          <p:nvPr/>
        </p:nvSpPr>
        <p:spPr>
          <a:xfrm>
            <a:off x="4588745" y="2115155"/>
            <a:ext cx="519600" cy="519600"/>
          </a:xfrm>
          <a:prstGeom prst="ellipse">
            <a:avLst/>
          </a:prstGeom>
          <a:solidFill>
            <a:schemeClr val="bg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alesforce Sans" panose="020B0505020202020203" pitchFamily="34" charset="77"/>
            </a:endParaRPr>
          </a:p>
        </p:txBody>
      </p:sp>
      <p:sp>
        <p:nvSpPr>
          <p:cNvPr id="88" name="Google Shape;2746;p227">
            <a:extLst>
              <a:ext uri="{FF2B5EF4-FFF2-40B4-BE49-F238E27FC236}">
                <a16:creationId xmlns:a16="http://schemas.microsoft.com/office/drawing/2014/main" id="{0E247F40-7DC8-9913-0CBB-09690496E891}"/>
              </a:ext>
            </a:extLst>
          </p:cNvPr>
          <p:cNvSpPr txBox="1"/>
          <p:nvPr/>
        </p:nvSpPr>
        <p:spPr>
          <a:xfrm>
            <a:off x="4521521" y="2205605"/>
            <a:ext cx="654088"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dirty="0">
                <a:solidFill>
                  <a:schemeClr val="accent1"/>
                </a:solidFill>
                <a:latin typeface="Salesforce Sans Semibold" panose="020B0505020202020203" pitchFamily="34" charset="77"/>
                <a:ea typeface="Proxima Nova"/>
                <a:cs typeface="Proxima Nova"/>
                <a:sym typeface="Proxima Nova"/>
              </a:rPr>
              <a:t>Service</a:t>
            </a:r>
            <a:endParaRPr sz="900" b="1" dirty="0">
              <a:solidFill>
                <a:schemeClr val="accent1"/>
              </a:solidFill>
              <a:latin typeface="Salesforce Sans Semibold" panose="020B0505020202020203" pitchFamily="34" charset="77"/>
              <a:ea typeface="Proxima Nova"/>
              <a:cs typeface="Proxima Nova"/>
              <a:sym typeface="Proxima Nova"/>
            </a:endParaRPr>
          </a:p>
        </p:txBody>
      </p:sp>
      <p:sp>
        <p:nvSpPr>
          <p:cNvPr id="90" name="Google Shape;2745;p227">
            <a:extLst>
              <a:ext uri="{FF2B5EF4-FFF2-40B4-BE49-F238E27FC236}">
                <a16:creationId xmlns:a16="http://schemas.microsoft.com/office/drawing/2014/main" id="{15D14546-3685-236A-FFF4-6C1F4E453C90}"/>
              </a:ext>
            </a:extLst>
          </p:cNvPr>
          <p:cNvSpPr/>
          <p:nvPr/>
        </p:nvSpPr>
        <p:spPr>
          <a:xfrm>
            <a:off x="3791909" y="2648186"/>
            <a:ext cx="519600" cy="519600"/>
          </a:xfrm>
          <a:prstGeom prst="ellipse">
            <a:avLst/>
          </a:prstGeom>
          <a:solidFill>
            <a:schemeClr val="bg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alesforce Sans" panose="020B0505020202020203" pitchFamily="34" charset="77"/>
            </a:endParaRPr>
          </a:p>
        </p:txBody>
      </p:sp>
      <p:sp>
        <p:nvSpPr>
          <p:cNvPr id="91" name="Google Shape;2746;p227">
            <a:extLst>
              <a:ext uri="{FF2B5EF4-FFF2-40B4-BE49-F238E27FC236}">
                <a16:creationId xmlns:a16="http://schemas.microsoft.com/office/drawing/2014/main" id="{686AC360-30B8-75DF-CD7B-048B2F0543F9}"/>
              </a:ext>
            </a:extLst>
          </p:cNvPr>
          <p:cNvSpPr txBox="1"/>
          <p:nvPr/>
        </p:nvSpPr>
        <p:spPr>
          <a:xfrm>
            <a:off x="3724685" y="2738636"/>
            <a:ext cx="654088"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dirty="0">
                <a:solidFill>
                  <a:schemeClr val="accent1"/>
                </a:solidFill>
                <a:latin typeface="Salesforce Sans Semibold" panose="020B0505020202020203" pitchFamily="34" charset="77"/>
                <a:ea typeface="Proxima Nova"/>
                <a:cs typeface="Proxima Nova"/>
                <a:sym typeface="Proxima Nova"/>
              </a:rPr>
              <a:t>Service</a:t>
            </a:r>
            <a:endParaRPr sz="900" b="1" dirty="0">
              <a:solidFill>
                <a:schemeClr val="accent1"/>
              </a:solidFill>
              <a:latin typeface="Salesforce Sans Semibold" panose="020B0505020202020203" pitchFamily="34" charset="77"/>
              <a:ea typeface="Proxima Nova"/>
              <a:cs typeface="Proxima Nova"/>
              <a:sym typeface="Proxima Nova"/>
            </a:endParaRPr>
          </a:p>
        </p:txBody>
      </p:sp>
      <p:sp>
        <p:nvSpPr>
          <p:cNvPr id="93" name="Google Shape;2745;p227">
            <a:extLst>
              <a:ext uri="{FF2B5EF4-FFF2-40B4-BE49-F238E27FC236}">
                <a16:creationId xmlns:a16="http://schemas.microsoft.com/office/drawing/2014/main" id="{A448EE30-0728-C3FA-589B-4FDF74259845}"/>
              </a:ext>
            </a:extLst>
          </p:cNvPr>
          <p:cNvSpPr/>
          <p:nvPr/>
        </p:nvSpPr>
        <p:spPr>
          <a:xfrm>
            <a:off x="4814816" y="2604307"/>
            <a:ext cx="519600" cy="519600"/>
          </a:xfrm>
          <a:prstGeom prst="ellipse">
            <a:avLst/>
          </a:prstGeom>
          <a:solidFill>
            <a:schemeClr val="bg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alesforce Sans" panose="020B0505020202020203" pitchFamily="34" charset="77"/>
            </a:endParaRPr>
          </a:p>
        </p:txBody>
      </p:sp>
      <p:sp>
        <p:nvSpPr>
          <p:cNvPr id="94" name="Google Shape;2746;p227">
            <a:extLst>
              <a:ext uri="{FF2B5EF4-FFF2-40B4-BE49-F238E27FC236}">
                <a16:creationId xmlns:a16="http://schemas.microsoft.com/office/drawing/2014/main" id="{7754847A-6216-C916-53B3-3804A26DE555}"/>
              </a:ext>
            </a:extLst>
          </p:cNvPr>
          <p:cNvSpPr txBox="1"/>
          <p:nvPr/>
        </p:nvSpPr>
        <p:spPr>
          <a:xfrm>
            <a:off x="4747592" y="2694757"/>
            <a:ext cx="654088"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dirty="0">
                <a:solidFill>
                  <a:schemeClr val="accent1"/>
                </a:solidFill>
                <a:latin typeface="Salesforce Sans Semibold" panose="020B0505020202020203" pitchFamily="34" charset="77"/>
                <a:ea typeface="Proxima Nova"/>
                <a:cs typeface="Proxima Nova"/>
                <a:sym typeface="Proxima Nova"/>
              </a:rPr>
              <a:t>Service</a:t>
            </a:r>
            <a:endParaRPr sz="900" b="1" dirty="0">
              <a:solidFill>
                <a:schemeClr val="accent1"/>
              </a:solidFill>
              <a:latin typeface="Salesforce Sans Semibold" panose="020B0505020202020203" pitchFamily="34" charset="77"/>
              <a:ea typeface="Proxima Nova"/>
              <a:cs typeface="Proxima Nova"/>
              <a:sym typeface="Proxima Nova"/>
            </a:endParaRPr>
          </a:p>
        </p:txBody>
      </p:sp>
      <p:sp>
        <p:nvSpPr>
          <p:cNvPr id="96" name="Google Shape;2745;p227">
            <a:extLst>
              <a:ext uri="{FF2B5EF4-FFF2-40B4-BE49-F238E27FC236}">
                <a16:creationId xmlns:a16="http://schemas.microsoft.com/office/drawing/2014/main" id="{86FB4C49-6F1A-BD85-9D90-C7CA99C47D5F}"/>
              </a:ext>
            </a:extLst>
          </p:cNvPr>
          <p:cNvSpPr/>
          <p:nvPr/>
        </p:nvSpPr>
        <p:spPr>
          <a:xfrm>
            <a:off x="4312200" y="2773657"/>
            <a:ext cx="519600" cy="519600"/>
          </a:xfrm>
          <a:prstGeom prst="ellipse">
            <a:avLst/>
          </a:prstGeom>
          <a:solidFill>
            <a:schemeClr val="bg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alesforce Sans" panose="020B0505020202020203" pitchFamily="34" charset="77"/>
            </a:endParaRPr>
          </a:p>
        </p:txBody>
      </p:sp>
      <p:sp>
        <p:nvSpPr>
          <p:cNvPr id="97" name="Google Shape;2746;p227">
            <a:extLst>
              <a:ext uri="{FF2B5EF4-FFF2-40B4-BE49-F238E27FC236}">
                <a16:creationId xmlns:a16="http://schemas.microsoft.com/office/drawing/2014/main" id="{FA599785-FDAC-9F8B-0FD4-BBAE294808FD}"/>
              </a:ext>
            </a:extLst>
          </p:cNvPr>
          <p:cNvSpPr txBox="1"/>
          <p:nvPr/>
        </p:nvSpPr>
        <p:spPr>
          <a:xfrm>
            <a:off x="4244976" y="2864107"/>
            <a:ext cx="654088"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dirty="0">
                <a:solidFill>
                  <a:schemeClr val="accent1"/>
                </a:solidFill>
                <a:latin typeface="Salesforce Sans Semibold" panose="020B0505020202020203" pitchFamily="34" charset="77"/>
                <a:ea typeface="Proxima Nova"/>
                <a:cs typeface="Proxima Nova"/>
                <a:sym typeface="Proxima Nova"/>
              </a:rPr>
              <a:t>Service</a:t>
            </a:r>
            <a:endParaRPr sz="900" b="1" dirty="0">
              <a:solidFill>
                <a:schemeClr val="accent1"/>
              </a:solidFill>
              <a:latin typeface="Salesforce Sans Semibold" panose="020B0505020202020203" pitchFamily="34" charset="77"/>
              <a:ea typeface="Proxima Nova"/>
              <a:cs typeface="Proxima Nova"/>
              <a:sym typeface="Proxima Nova"/>
            </a:endParaRPr>
          </a:p>
        </p:txBody>
      </p:sp>
      <p:sp>
        <p:nvSpPr>
          <p:cNvPr id="102" name="Google Shape;2745;p227">
            <a:extLst>
              <a:ext uri="{FF2B5EF4-FFF2-40B4-BE49-F238E27FC236}">
                <a16:creationId xmlns:a16="http://schemas.microsoft.com/office/drawing/2014/main" id="{41AD2E82-BAC0-F73A-572F-B317919A5E35}"/>
              </a:ext>
            </a:extLst>
          </p:cNvPr>
          <p:cNvSpPr/>
          <p:nvPr/>
        </p:nvSpPr>
        <p:spPr>
          <a:xfrm>
            <a:off x="6663503" y="2455869"/>
            <a:ext cx="519600" cy="519600"/>
          </a:xfrm>
          <a:prstGeom prst="ellipse">
            <a:avLst/>
          </a:prstGeom>
          <a:solidFill>
            <a:schemeClr val="bg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alesforce Sans" panose="020B0505020202020203" pitchFamily="34" charset="77"/>
            </a:endParaRPr>
          </a:p>
        </p:txBody>
      </p:sp>
      <p:sp>
        <p:nvSpPr>
          <p:cNvPr id="103" name="Google Shape;2746;p227">
            <a:extLst>
              <a:ext uri="{FF2B5EF4-FFF2-40B4-BE49-F238E27FC236}">
                <a16:creationId xmlns:a16="http://schemas.microsoft.com/office/drawing/2014/main" id="{7F09068C-089D-87FF-0262-A2EE901CD314}"/>
              </a:ext>
            </a:extLst>
          </p:cNvPr>
          <p:cNvSpPr txBox="1"/>
          <p:nvPr/>
        </p:nvSpPr>
        <p:spPr>
          <a:xfrm>
            <a:off x="6596279" y="2546319"/>
            <a:ext cx="654088"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dirty="0">
                <a:solidFill>
                  <a:schemeClr val="accent1"/>
                </a:solidFill>
                <a:latin typeface="Salesforce Sans Semibold" panose="020B0505020202020203" pitchFamily="34" charset="77"/>
                <a:ea typeface="Proxima Nova"/>
                <a:cs typeface="Proxima Nova"/>
                <a:sym typeface="Proxima Nova"/>
              </a:rPr>
              <a:t>Service</a:t>
            </a:r>
            <a:endParaRPr sz="900" b="1" dirty="0">
              <a:solidFill>
                <a:schemeClr val="accent1"/>
              </a:solidFill>
              <a:latin typeface="Salesforce Sans Semibold" panose="020B0505020202020203" pitchFamily="34" charset="77"/>
              <a:ea typeface="Proxima Nova"/>
              <a:cs typeface="Proxima Nova"/>
              <a:sym typeface="Proxima Nova"/>
            </a:endParaRPr>
          </a:p>
        </p:txBody>
      </p:sp>
      <p:sp>
        <p:nvSpPr>
          <p:cNvPr id="105" name="Google Shape;2745;p227">
            <a:extLst>
              <a:ext uri="{FF2B5EF4-FFF2-40B4-BE49-F238E27FC236}">
                <a16:creationId xmlns:a16="http://schemas.microsoft.com/office/drawing/2014/main" id="{7A548282-C85B-27D8-2A8A-10F8AA7EDD58}"/>
              </a:ext>
            </a:extLst>
          </p:cNvPr>
          <p:cNvSpPr/>
          <p:nvPr/>
        </p:nvSpPr>
        <p:spPr>
          <a:xfrm>
            <a:off x="7218548" y="2600453"/>
            <a:ext cx="519600" cy="519600"/>
          </a:xfrm>
          <a:prstGeom prst="ellipse">
            <a:avLst/>
          </a:prstGeom>
          <a:solidFill>
            <a:schemeClr val="bg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alesforce Sans" panose="020B0505020202020203" pitchFamily="34" charset="77"/>
            </a:endParaRPr>
          </a:p>
        </p:txBody>
      </p:sp>
      <p:sp>
        <p:nvSpPr>
          <p:cNvPr id="106" name="Google Shape;2746;p227">
            <a:extLst>
              <a:ext uri="{FF2B5EF4-FFF2-40B4-BE49-F238E27FC236}">
                <a16:creationId xmlns:a16="http://schemas.microsoft.com/office/drawing/2014/main" id="{2E8983B9-D135-7DAA-AF78-5049AF3ACBDA}"/>
              </a:ext>
            </a:extLst>
          </p:cNvPr>
          <p:cNvSpPr txBox="1"/>
          <p:nvPr/>
        </p:nvSpPr>
        <p:spPr>
          <a:xfrm>
            <a:off x="7151324" y="2690903"/>
            <a:ext cx="654088"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dirty="0">
                <a:solidFill>
                  <a:schemeClr val="accent1"/>
                </a:solidFill>
                <a:latin typeface="Salesforce Sans Semibold" panose="020B0505020202020203" pitchFamily="34" charset="77"/>
                <a:ea typeface="Proxima Nova"/>
                <a:cs typeface="Proxima Nova"/>
                <a:sym typeface="Proxima Nova"/>
              </a:rPr>
              <a:t>Service</a:t>
            </a:r>
            <a:endParaRPr sz="900" b="1" dirty="0">
              <a:solidFill>
                <a:schemeClr val="accent1"/>
              </a:solidFill>
              <a:latin typeface="Salesforce Sans Semibold" panose="020B0505020202020203" pitchFamily="34" charset="77"/>
              <a:ea typeface="Proxima Nova"/>
              <a:cs typeface="Proxima Nova"/>
              <a:sym typeface="Proxima Nova"/>
            </a:endParaRPr>
          </a:p>
        </p:txBody>
      </p:sp>
      <p:sp>
        <p:nvSpPr>
          <p:cNvPr id="119" name="Google Shape;2831;p232">
            <a:extLst>
              <a:ext uri="{FF2B5EF4-FFF2-40B4-BE49-F238E27FC236}">
                <a16:creationId xmlns:a16="http://schemas.microsoft.com/office/drawing/2014/main" id="{6E71DEEE-CB46-969B-636D-F08C7EAE4391}"/>
              </a:ext>
            </a:extLst>
          </p:cNvPr>
          <p:cNvSpPr txBox="1">
            <a:spLocks/>
          </p:cNvSpPr>
          <p:nvPr/>
        </p:nvSpPr>
        <p:spPr>
          <a:xfrm>
            <a:off x="428737" y="47628"/>
            <a:ext cx="7717200" cy="7425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100"/>
              <a:buFont typeface="Arial"/>
              <a:buNone/>
              <a:defRPr sz="2400" b="1" i="0" u="none" strike="noStrike" cap="none">
                <a:solidFill>
                  <a:schemeClr val="accent1"/>
                </a:solidFill>
                <a:latin typeface="Salesforce Sans"/>
                <a:ea typeface="Salesforce Sans"/>
                <a:cs typeface="Salesforce Sans"/>
                <a:sym typeface="Salesforce Sans"/>
              </a:defRPr>
            </a:lvl1pPr>
            <a:lvl2pPr marR="0" lvl="1"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2pPr>
            <a:lvl3pPr marR="0" lvl="2"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3pPr>
            <a:lvl4pPr marR="0" lvl="3"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4pPr>
            <a:lvl5pPr marR="0" lvl="4"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5pPr>
            <a:lvl6pPr marR="0" lvl="5"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6pPr>
            <a:lvl7pPr marR="0" lvl="6"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7pPr>
            <a:lvl8pPr marR="0" lvl="7"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8pPr>
            <a:lvl9pPr marR="0" lvl="8"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9pPr>
          </a:lstStyle>
          <a:p>
            <a:r>
              <a:rPr lang="en" dirty="0"/>
              <a:t>There can be many services within a program</a:t>
            </a:r>
            <a:endParaRPr lang="en-US" dirty="0"/>
          </a:p>
        </p:txBody>
      </p:sp>
    </p:spTree>
    <p:extLst>
      <p:ext uri="{BB962C8B-B14F-4D97-AF65-F5344CB8AC3E}">
        <p14:creationId xmlns:p14="http://schemas.microsoft.com/office/powerpoint/2010/main" val="4245413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74"/>
        <p:cNvGrpSpPr/>
        <p:nvPr/>
      </p:nvGrpSpPr>
      <p:grpSpPr>
        <a:xfrm>
          <a:off x="0" y="0"/>
          <a:ext cx="0" cy="0"/>
          <a:chOff x="0" y="0"/>
          <a:chExt cx="0" cy="0"/>
        </a:xfrm>
      </p:grpSpPr>
      <p:sp>
        <p:nvSpPr>
          <p:cNvPr id="2777" name="Google Shape;2777;p228"/>
          <p:cNvSpPr txBox="1">
            <a:spLocks noGrp="1"/>
          </p:cNvSpPr>
          <p:nvPr>
            <p:ph type="body" idx="1"/>
          </p:nvPr>
        </p:nvSpPr>
        <p:spPr>
          <a:xfrm>
            <a:off x="443400" y="1226262"/>
            <a:ext cx="3763200" cy="3167700"/>
          </a:xfrm>
          <a:prstGeom prst="rect">
            <a:avLst/>
          </a:prstGeom>
        </p:spPr>
        <p:txBody>
          <a:bodyPr spcFirstLastPara="1" wrap="square" lIns="0" tIns="0" rIns="0" bIns="0" anchor="t" anchorCtr="0">
            <a:noAutofit/>
          </a:bodyPr>
          <a:lstStyle/>
          <a:p>
            <a:pPr marL="0" lvl="1" indent="0" algn="l" rtl="0">
              <a:spcBef>
                <a:spcPts val="0"/>
              </a:spcBef>
              <a:spcAft>
                <a:spcPts val="0"/>
              </a:spcAft>
              <a:buNone/>
            </a:pPr>
            <a:endParaRPr sz="1500" b="1" dirty="0">
              <a:solidFill>
                <a:srgbClr val="434343"/>
              </a:solidFill>
            </a:endParaRPr>
          </a:p>
          <a:p>
            <a:pPr marL="0" lvl="1" indent="0" algn="l" rtl="0">
              <a:spcBef>
                <a:spcPts val="500"/>
              </a:spcBef>
              <a:spcAft>
                <a:spcPts val="0"/>
              </a:spcAft>
              <a:buNone/>
            </a:pPr>
            <a:r>
              <a:rPr lang="en" sz="1500" b="1" dirty="0">
                <a:solidFill>
                  <a:srgbClr val="434343"/>
                </a:solidFill>
              </a:rPr>
              <a:t>STEPS offers three programs:</a:t>
            </a:r>
            <a:endParaRPr sz="1500" b="1" dirty="0">
              <a:solidFill>
                <a:srgbClr val="434343"/>
              </a:solidFill>
            </a:endParaRPr>
          </a:p>
          <a:p>
            <a:pPr marL="127000" lvl="0" indent="0" algn="l" rtl="0">
              <a:spcBef>
                <a:spcPts val="500"/>
              </a:spcBef>
              <a:spcAft>
                <a:spcPts val="0"/>
              </a:spcAft>
              <a:buSzPts val="1600"/>
            </a:pPr>
            <a:r>
              <a:rPr lang="en" dirty="0">
                <a:solidFill>
                  <a:srgbClr val="434343"/>
                </a:solidFill>
              </a:rPr>
              <a:t>• Job Readiness</a:t>
            </a:r>
            <a:endParaRPr dirty="0">
              <a:solidFill>
                <a:srgbClr val="434343"/>
              </a:solidFill>
            </a:endParaRPr>
          </a:p>
          <a:p>
            <a:pPr marL="127000" lvl="0" indent="0">
              <a:spcBef>
                <a:spcPts val="0"/>
              </a:spcBef>
              <a:buSzPts val="1600"/>
            </a:pPr>
            <a:r>
              <a:rPr lang="en" dirty="0">
                <a:solidFill>
                  <a:srgbClr val="434343"/>
                </a:solidFill>
              </a:rPr>
              <a:t>• Housing Assistance</a:t>
            </a:r>
            <a:endParaRPr dirty="0">
              <a:solidFill>
                <a:srgbClr val="434343"/>
              </a:solidFill>
            </a:endParaRPr>
          </a:p>
          <a:p>
            <a:pPr marL="127000" lvl="0" indent="0">
              <a:spcBef>
                <a:spcPts val="0"/>
              </a:spcBef>
              <a:buSzPts val="1600"/>
            </a:pPr>
            <a:r>
              <a:rPr lang="en" dirty="0">
                <a:solidFill>
                  <a:srgbClr val="434343"/>
                </a:solidFill>
              </a:rPr>
              <a:t>• Food Services</a:t>
            </a:r>
            <a:endParaRPr dirty="0">
              <a:solidFill>
                <a:srgbClr val="434343"/>
              </a:solidFill>
            </a:endParaRPr>
          </a:p>
          <a:p>
            <a:pPr marL="0" marR="0" lvl="1" indent="0" algn="l" rtl="0">
              <a:lnSpc>
                <a:spcPct val="100000"/>
              </a:lnSpc>
              <a:spcBef>
                <a:spcPts val="500"/>
              </a:spcBef>
              <a:spcAft>
                <a:spcPts val="0"/>
              </a:spcAft>
              <a:buNone/>
            </a:pPr>
            <a:endParaRPr sz="1500" dirty="0">
              <a:solidFill>
                <a:srgbClr val="434343"/>
              </a:solidFill>
            </a:endParaRPr>
          </a:p>
          <a:p>
            <a:pPr marL="0" marR="0" lvl="1" indent="0" algn="l" rtl="0">
              <a:lnSpc>
                <a:spcPct val="100000"/>
              </a:lnSpc>
              <a:spcBef>
                <a:spcPts val="500"/>
              </a:spcBef>
              <a:spcAft>
                <a:spcPts val="0"/>
              </a:spcAft>
              <a:buNone/>
            </a:pPr>
            <a:r>
              <a:rPr lang="en" sz="1500" b="1" dirty="0">
                <a:solidFill>
                  <a:srgbClr val="434343"/>
                </a:solidFill>
              </a:rPr>
              <a:t>Within the Job Readiness Program, STEPS offers two services: </a:t>
            </a:r>
            <a:endParaRPr sz="1500" b="1" dirty="0">
              <a:solidFill>
                <a:srgbClr val="434343"/>
              </a:solidFill>
            </a:endParaRPr>
          </a:p>
          <a:p>
            <a:pPr marL="127000" lvl="0" indent="0">
              <a:spcBef>
                <a:spcPts val="500"/>
              </a:spcBef>
              <a:buSzPts val="1600"/>
            </a:pPr>
            <a:r>
              <a:rPr lang="en" dirty="0">
                <a:solidFill>
                  <a:srgbClr val="434343"/>
                </a:solidFill>
              </a:rPr>
              <a:t>• Workplace Readiness </a:t>
            </a:r>
            <a:endParaRPr dirty="0">
              <a:solidFill>
                <a:srgbClr val="434343"/>
              </a:solidFill>
            </a:endParaRPr>
          </a:p>
          <a:p>
            <a:pPr marL="127000" lvl="0" indent="0">
              <a:spcBef>
                <a:spcPts val="0"/>
              </a:spcBef>
              <a:buSzPts val="1600"/>
            </a:pPr>
            <a:r>
              <a:rPr lang="en" dirty="0">
                <a:solidFill>
                  <a:srgbClr val="434343"/>
                </a:solidFill>
              </a:rPr>
              <a:t>• Computer Skills</a:t>
            </a:r>
            <a:endParaRPr dirty="0">
              <a:solidFill>
                <a:srgbClr val="434343"/>
              </a:solidFill>
            </a:endParaRPr>
          </a:p>
          <a:p>
            <a:pPr marL="0" marR="0" lvl="1" indent="0" algn="l" rtl="0">
              <a:lnSpc>
                <a:spcPct val="100000"/>
              </a:lnSpc>
              <a:spcBef>
                <a:spcPts val="500"/>
              </a:spcBef>
              <a:spcAft>
                <a:spcPts val="0"/>
              </a:spcAft>
              <a:buNone/>
            </a:pPr>
            <a:endParaRPr sz="1500" dirty="0">
              <a:solidFill>
                <a:srgbClr val="434343"/>
              </a:solidFill>
            </a:endParaRPr>
          </a:p>
          <a:p>
            <a:pPr marL="0" lvl="1" indent="0" algn="l" rtl="0">
              <a:spcBef>
                <a:spcPts val="500"/>
              </a:spcBef>
              <a:spcAft>
                <a:spcPts val="500"/>
              </a:spcAft>
              <a:buNone/>
            </a:pPr>
            <a:endParaRPr sz="1500" dirty="0">
              <a:solidFill>
                <a:srgbClr val="434343"/>
              </a:solidFill>
            </a:endParaRPr>
          </a:p>
        </p:txBody>
      </p:sp>
      <p:sp>
        <p:nvSpPr>
          <p:cNvPr id="2778" name="Google Shape;2778;p228"/>
          <p:cNvSpPr txBox="1">
            <a:spLocks noGrp="1"/>
          </p:cNvSpPr>
          <p:nvPr>
            <p:ph type="subTitle" idx="4"/>
          </p:nvPr>
        </p:nvSpPr>
        <p:spPr>
          <a:xfrm>
            <a:off x="461000" y="4717808"/>
            <a:ext cx="6315300" cy="167700"/>
          </a:xfrm>
          <a:prstGeom prst="rect">
            <a:avLst/>
          </a:prstGeom>
        </p:spPr>
        <p:txBody>
          <a:bodyPr spcFirstLastPara="1" wrap="square" lIns="0" tIns="0" rIns="0" bIns="0" anchor="b" anchorCtr="0">
            <a:noAutofit/>
          </a:bodyPr>
          <a:lstStyle/>
          <a:p>
            <a:pPr marL="0" marR="0" lvl="0" indent="0" algn="l" rtl="0">
              <a:lnSpc>
                <a:spcPct val="100000"/>
              </a:lnSpc>
              <a:spcBef>
                <a:spcPts val="0"/>
              </a:spcBef>
              <a:spcAft>
                <a:spcPts val="200"/>
              </a:spcAft>
              <a:buNone/>
            </a:pPr>
            <a:r>
              <a:rPr lang="en" dirty="0"/>
              <a:t>Within each program there can be a different number of services provided. </a:t>
            </a:r>
            <a:endParaRPr dirty="0"/>
          </a:p>
        </p:txBody>
      </p:sp>
      <p:sp>
        <p:nvSpPr>
          <p:cNvPr id="32" name="Google Shape;2831;p232">
            <a:extLst>
              <a:ext uri="{FF2B5EF4-FFF2-40B4-BE49-F238E27FC236}">
                <a16:creationId xmlns:a16="http://schemas.microsoft.com/office/drawing/2014/main" id="{1FC1364A-DB20-C3BC-0786-FF8587A41229}"/>
              </a:ext>
            </a:extLst>
          </p:cNvPr>
          <p:cNvSpPr txBox="1">
            <a:spLocks/>
          </p:cNvSpPr>
          <p:nvPr/>
        </p:nvSpPr>
        <p:spPr>
          <a:xfrm>
            <a:off x="428737" y="47628"/>
            <a:ext cx="7717200" cy="7425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100"/>
              <a:buFont typeface="Arial"/>
              <a:buNone/>
              <a:defRPr sz="2400" b="1" i="0" u="none" strike="noStrike" cap="none">
                <a:solidFill>
                  <a:schemeClr val="accent1"/>
                </a:solidFill>
                <a:latin typeface="Salesforce Sans"/>
                <a:ea typeface="Salesforce Sans"/>
                <a:cs typeface="Salesforce Sans"/>
                <a:sym typeface="Salesforce Sans"/>
              </a:defRPr>
            </a:lvl1pPr>
            <a:lvl2pPr marR="0" lvl="1"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2pPr>
            <a:lvl3pPr marR="0" lvl="2"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3pPr>
            <a:lvl4pPr marR="0" lvl="3"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4pPr>
            <a:lvl5pPr marR="0" lvl="4"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5pPr>
            <a:lvl6pPr marR="0" lvl="5"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6pPr>
            <a:lvl7pPr marR="0" lvl="6"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7pPr>
            <a:lvl8pPr marR="0" lvl="7"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8pPr>
            <a:lvl9pPr marR="0" lvl="8" algn="l" rtl="0">
              <a:lnSpc>
                <a:spcPct val="100000"/>
              </a:lnSpc>
              <a:spcBef>
                <a:spcPts val="0"/>
              </a:spcBef>
              <a:spcAft>
                <a:spcPts val="0"/>
              </a:spcAft>
              <a:buClr>
                <a:srgbClr val="000000"/>
              </a:buClr>
              <a:buSzPts val="1100"/>
              <a:buFont typeface="Arial"/>
              <a:buNone/>
              <a:defRPr sz="2400" b="0" i="0" u="none" strike="noStrike" cap="none">
                <a:solidFill>
                  <a:schemeClr val="accent1"/>
                </a:solidFill>
                <a:latin typeface="Salesforce Sans"/>
                <a:ea typeface="Salesforce Sans"/>
                <a:cs typeface="Salesforce Sans"/>
                <a:sym typeface="Salesforce Sans"/>
              </a:defRPr>
            </a:lvl9pPr>
          </a:lstStyle>
          <a:p>
            <a:r>
              <a:rPr lang="en-US" dirty="0"/>
              <a:t>Example: STEPS Programs and Services</a:t>
            </a:r>
          </a:p>
        </p:txBody>
      </p:sp>
      <p:sp>
        <p:nvSpPr>
          <p:cNvPr id="33" name="Google Shape;2832;p232">
            <a:extLst>
              <a:ext uri="{FF2B5EF4-FFF2-40B4-BE49-F238E27FC236}">
                <a16:creationId xmlns:a16="http://schemas.microsoft.com/office/drawing/2014/main" id="{8FF22422-2353-7479-D7F7-FF21DD99CD7E}"/>
              </a:ext>
            </a:extLst>
          </p:cNvPr>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p>
            <a:pPr marL="0" lvl="0" indent="0">
              <a:spcBef>
                <a:spcPts val="0"/>
              </a:spcBef>
              <a:spcAft>
                <a:spcPts val="200"/>
              </a:spcAft>
              <a:buClr>
                <a:srgbClr val="000000"/>
              </a:buClr>
              <a:buSzPts val="1700"/>
            </a:pPr>
            <a:r>
              <a:rPr lang="en-US" sz="1700" dirty="0">
                <a:solidFill>
                  <a:schemeClr val="accent1"/>
                </a:solidFill>
              </a:rPr>
              <a:t>STEPS is a human-services nonprofit that assists people experiencing poverty</a:t>
            </a:r>
          </a:p>
        </p:txBody>
      </p:sp>
      <p:grpSp>
        <p:nvGrpSpPr>
          <p:cNvPr id="4" name="Group 3">
            <a:extLst>
              <a:ext uri="{FF2B5EF4-FFF2-40B4-BE49-F238E27FC236}">
                <a16:creationId xmlns:a16="http://schemas.microsoft.com/office/drawing/2014/main" id="{DC6106ED-FB53-F4ED-9083-BC2470FA5DF1}"/>
              </a:ext>
            </a:extLst>
          </p:cNvPr>
          <p:cNvGrpSpPr/>
          <p:nvPr/>
        </p:nvGrpSpPr>
        <p:grpSpPr>
          <a:xfrm>
            <a:off x="6776300" y="1819516"/>
            <a:ext cx="1834082" cy="1814145"/>
            <a:chOff x="506851" y="-2161584"/>
            <a:chExt cx="1834082" cy="1814145"/>
          </a:xfrm>
        </p:grpSpPr>
        <p:sp>
          <p:nvSpPr>
            <p:cNvPr id="34" name="Google Shape;2743;p227">
              <a:extLst>
                <a:ext uri="{FF2B5EF4-FFF2-40B4-BE49-F238E27FC236}">
                  <a16:creationId xmlns:a16="http://schemas.microsoft.com/office/drawing/2014/main" id="{56C21333-091F-E3C5-BB62-F3941214307E}"/>
                </a:ext>
              </a:extLst>
            </p:cNvPr>
            <p:cNvSpPr/>
            <p:nvPr/>
          </p:nvSpPr>
          <p:spPr>
            <a:xfrm>
              <a:off x="506851" y="-2161584"/>
              <a:ext cx="1834082" cy="1814145"/>
            </a:xfrm>
            <a:prstGeom prst="ellipse">
              <a:avLst/>
            </a:prstGeom>
            <a:solidFill>
              <a:srgbClr val="E4E6F6">
                <a:alpha val="44184"/>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2744;p227">
              <a:extLst>
                <a:ext uri="{FF2B5EF4-FFF2-40B4-BE49-F238E27FC236}">
                  <a16:creationId xmlns:a16="http://schemas.microsoft.com/office/drawing/2014/main" id="{517F00B9-F33E-0D7C-62C0-B1D7ACA3FBF5}"/>
                </a:ext>
              </a:extLst>
            </p:cNvPr>
            <p:cNvSpPr txBox="1"/>
            <p:nvPr/>
          </p:nvSpPr>
          <p:spPr>
            <a:xfrm>
              <a:off x="746021" y="-902030"/>
              <a:ext cx="1443226" cy="492412"/>
            </a:xfrm>
            <a:prstGeom prst="rect">
              <a:avLst/>
            </a:prstGeom>
            <a:noFill/>
            <a:ln>
              <a:noFill/>
            </a:ln>
          </p:spPr>
          <p:txBody>
            <a:bodyPr spcFirstLastPara="1" wrap="square" lIns="91425" tIns="91425" rIns="91425" bIns="91425" anchor="t" anchorCtr="0">
              <a:spAutoFit/>
            </a:bodyPr>
            <a:lstStyle/>
            <a:p>
              <a:pPr lvl="0" algn="ctr"/>
              <a:r>
                <a:rPr lang="en-US" sz="1000" b="1" dirty="0">
                  <a:solidFill>
                    <a:schemeClr val="accent1"/>
                  </a:solidFill>
                  <a:latin typeface="Salesforce Sans" panose="020B0505020202020203" pitchFamily="34" charset="77"/>
                  <a:ea typeface="Proxima Nova"/>
                  <a:cs typeface="Proxima Nova"/>
                  <a:sym typeface="Proxima Nova"/>
                </a:rPr>
                <a:t>Housing Assistance Program</a:t>
              </a:r>
            </a:p>
          </p:txBody>
        </p:sp>
        <p:sp>
          <p:nvSpPr>
            <p:cNvPr id="40" name="Google Shape;2745;p227">
              <a:extLst>
                <a:ext uri="{FF2B5EF4-FFF2-40B4-BE49-F238E27FC236}">
                  <a16:creationId xmlns:a16="http://schemas.microsoft.com/office/drawing/2014/main" id="{EAC727D9-DA2C-6635-CD9A-6E74ED8E4303}"/>
                </a:ext>
              </a:extLst>
            </p:cNvPr>
            <p:cNvSpPr/>
            <p:nvPr/>
          </p:nvSpPr>
          <p:spPr>
            <a:xfrm>
              <a:off x="887790" y="-1996884"/>
              <a:ext cx="519600" cy="519600"/>
            </a:xfrm>
            <a:prstGeom prst="ellipse">
              <a:avLst/>
            </a:prstGeom>
            <a:solidFill>
              <a:schemeClr val="bg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alesforce Sans" panose="020B0505020202020203" pitchFamily="34" charset="77"/>
              </a:endParaRPr>
            </a:p>
          </p:txBody>
        </p:sp>
        <p:sp>
          <p:nvSpPr>
            <p:cNvPr id="41" name="Google Shape;2746;p227">
              <a:extLst>
                <a:ext uri="{FF2B5EF4-FFF2-40B4-BE49-F238E27FC236}">
                  <a16:creationId xmlns:a16="http://schemas.microsoft.com/office/drawing/2014/main" id="{BC6F0F90-3DA1-A787-0130-ABAFD2C9C789}"/>
                </a:ext>
              </a:extLst>
            </p:cNvPr>
            <p:cNvSpPr txBox="1"/>
            <p:nvPr/>
          </p:nvSpPr>
          <p:spPr>
            <a:xfrm>
              <a:off x="769854" y="-1906434"/>
              <a:ext cx="805710"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dirty="0">
                  <a:solidFill>
                    <a:schemeClr val="accent1"/>
                  </a:solidFill>
                  <a:latin typeface="Salesforce Sans Semibold" panose="020B0505020202020203" pitchFamily="34" charset="77"/>
                  <a:ea typeface="Proxima Nova"/>
                  <a:cs typeface="Proxima Nova"/>
                  <a:sym typeface="Proxima Nova"/>
                </a:rPr>
                <a:t>Placement</a:t>
              </a:r>
              <a:endParaRPr sz="900" b="1" dirty="0">
                <a:solidFill>
                  <a:schemeClr val="accent1"/>
                </a:solidFill>
                <a:latin typeface="Salesforce Sans Semibold" panose="020B0505020202020203" pitchFamily="34" charset="77"/>
                <a:ea typeface="Proxima Nova"/>
                <a:cs typeface="Proxima Nova"/>
                <a:sym typeface="Proxima Nova"/>
              </a:endParaRPr>
            </a:p>
          </p:txBody>
        </p:sp>
        <p:sp>
          <p:nvSpPr>
            <p:cNvPr id="42" name="Google Shape;2745;p227">
              <a:extLst>
                <a:ext uri="{FF2B5EF4-FFF2-40B4-BE49-F238E27FC236}">
                  <a16:creationId xmlns:a16="http://schemas.microsoft.com/office/drawing/2014/main" id="{7584B8AE-B80F-4BDD-A32E-3E240A859B4A}"/>
                </a:ext>
              </a:extLst>
            </p:cNvPr>
            <p:cNvSpPr/>
            <p:nvPr/>
          </p:nvSpPr>
          <p:spPr>
            <a:xfrm>
              <a:off x="1534783" y="-1750013"/>
              <a:ext cx="519600" cy="519600"/>
            </a:xfrm>
            <a:prstGeom prst="ellipse">
              <a:avLst/>
            </a:prstGeom>
            <a:solidFill>
              <a:schemeClr val="bg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alesforce Sans" panose="020B0505020202020203" pitchFamily="34" charset="77"/>
              </a:endParaRPr>
            </a:p>
          </p:txBody>
        </p:sp>
        <p:sp>
          <p:nvSpPr>
            <p:cNvPr id="43" name="Google Shape;2746;p227">
              <a:extLst>
                <a:ext uri="{FF2B5EF4-FFF2-40B4-BE49-F238E27FC236}">
                  <a16:creationId xmlns:a16="http://schemas.microsoft.com/office/drawing/2014/main" id="{66075E0C-DA02-6C52-AF33-FA28171EB604}"/>
                </a:ext>
              </a:extLst>
            </p:cNvPr>
            <p:cNvSpPr txBox="1"/>
            <p:nvPr/>
          </p:nvSpPr>
          <p:spPr>
            <a:xfrm>
              <a:off x="1467634" y="-1747176"/>
              <a:ext cx="654088"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dirty="0">
                  <a:solidFill>
                    <a:schemeClr val="accent1"/>
                  </a:solidFill>
                  <a:latin typeface="Salesforce Sans Semibold" panose="020B0505020202020203" pitchFamily="34" charset="77"/>
                  <a:ea typeface="Proxima Nova"/>
                  <a:cs typeface="Proxima Nova"/>
                  <a:sym typeface="Proxima Nova"/>
                </a:rPr>
                <a:t>Rent Subsidy</a:t>
              </a:r>
              <a:endParaRPr sz="900" b="1" dirty="0">
                <a:solidFill>
                  <a:schemeClr val="accent1"/>
                </a:solidFill>
                <a:latin typeface="Salesforce Sans Semibold" panose="020B0505020202020203" pitchFamily="34" charset="77"/>
                <a:ea typeface="Proxima Nova"/>
                <a:cs typeface="Proxima Nova"/>
                <a:sym typeface="Proxima Nova"/>
              </a:endParaRPr>
            </a:p>
          </p:txBody>
        </p:sp>
        <p:sp>
          <p:nvSpPr>
            <p:cNvPr id="44" name="Google Shape;2745;p227">
              <a:extLst>
                <a:ext uri="{FF2B5EF4-FFF2-40B4-BE49-F238E27FC236}">
                  <a16:creationId xmlns:a16="http://schemas.microsoft.com/office/drawing/2014/main" id="{2D164453-9055-B7E7-0BEC-15D6E44F7FB0}"/>
                </a:ext>
              </a:extLst>
            </p:cNvPr>
            <p:cNvSpPr/>
            <p:nvPr/>
          </p:nvSpPr>
          <p:spPr>
            <a:xfrm>
              <a:off x="1008988" y="-1404199"/>
              <a:ext cx="519600" cy="519600"/>
            </a:xfrm>
            <a:prstGeom prst="ellipse">
              <a:avLst/>
            </a:prstGeom>
            <a:solidFill>
              <a:schemeClr val="bg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alesforce Sans" panose="020B0505020202020203" pitchFamily="34" charset="77"/>
              </a:endParaRPr>
            </a:p>
          </p:txBody>
        </p:sp>
        <p:sp>
          <p:nvSpPr>
            <p:cNvPr id="45" name="Google Shape;2746;p227">
              <a:extLst>
                <a:ext uri="{FF2B5EF4-FFF2-40B4-BE49-F238E27FC236}">
                  <a16:creationId xmlns:a16="http://schemas.microsoft.com/office/drawing/2014/main" id="{EF10AA8C-E7F3-4261-6444-6681C7F5D27E}"/>
                </a:ext>
              </a:extLst>
            </p:cNvPr>
            <p:cNvSpPr txBox="1"/>
            <p:nvPr/>
          </p:nvSpPr>
          <p:spPr>
            <a:xfrm>
              <a:off x="866130" y="-1438665"/>
              <a:ext cx="813378" cy="60013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dirty="0">
                  <a:solidFill>
                    <a:schemeClr val="accent1"/>
                  </a:solidFill>
                  <a:latin typeface="Salesforce Sans Semibold" panose="020B0505020202020203" pitchFamily="34" charset="77"/>
                  <a:ea typeface="Proxima Nova"/>
                  <a:cs typeface="Proxima Nova"/>
                  <a:sym typeface="Proxima Nova"/>
                </a:rPr>
                <a:t>Security Deposit Assistance</a:t>
              </a:r>
              <a:endParaRPr sz="900" b="1" dirty="0">
                <a:solidFill>
                  <a:schemeClr val="accent1"/>
                </a:solidFill>
                <a:latin typeface="Salesforce Sans Semibold" panose="020B0505020202020203" pitchFamily="34" charset="77"/>
                <a:ea typeface="Proxima Nova"/>
                <a:cs typeface="Proxima Nova"/>
                <a:sym typeface="Proxima Nova"/>
              </a:endParaRPr>
            </a:p>
          </p:txBody>
        </p:sp>
      </p:grpSp>
      <p:grpSp>
        <p:nvGrpSpPr>
          <p:cNvPr id="5" name="Group 4">
            <a:extLst>
              <a:ext uri="{FF2B5EF4-FFF2-40B4-BE49-F238E27FC236}">
                <a16:creationId xmlns:a16="http://schemas.microsoft.com/office/drawing/2014/main" id="{B2829A61-5D73-3D72-DE3A-D6F89B5B6FB3}"/>
              </a:ext>
            </a:extLst>
          </p:cNvPr>
          <p:cNvGrpSpPr/>
          <p:nvPr/>
        </p:nvGrpSpPr>
        <p:grpSpPr>
          <a:xfrm>
            <a:off x="5104129" y="3064867"/>
            <a:ext cx="1834082" cy="1814145"/>
            <a:chOff x="3097872" y="-2244044"/>
            <a:chExt cx="1834082" cy="1814145"/>
          </a:xfrm>
        </p:grpSpPr>
        <p:sp>
          <p:nvSpPr>
            <p:cNvPr id="38" name="Google Shape;2759;p227">
              <a:extLst>
                <a:ext uri="{FF2B5EF4-FFF2-40B4-BE49-F238E27FC236}">
                  <a16:creationId xmlns:a16="http://schemas.microsoft.com/office/drawing/2014/main" id="{3050B9AE-C406-E865-3CC2-C4F7095DD4C9}"/>
                </a:ext>
              </a:extLst>
            </p:cNvPr>
            <p:cNvSpPr/>
            <p:nvPr/>
          </p:nvSpPr>
          <p:spPr>
            <a:xfrm>
              <a:off x="3097872" y="-2244044"/>
              <a:ext cx="1834082" cy="1814145"/>
            </a:xfrm>
            <a:prstGeom prst="ellipse">
              <a:avLst/>
            </a:prstGeom>
            <a:solidFill>
              <a:srgbClr val="E4E6F6">
                <a:alpha val="44184"/>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60;p227">
              <a:extLst>
                <a:ext uri="{FF2B5EF4-FFF2-40B4-BE49-F238E27FC236}">
                  <a16:creationId xmlns:a16="http://schemas.microsoft.com/office/drawing/2014/main" id="{9DFA7E22-3812-ABF5-E951-63B1E214AF3D}"/>
                </a:ext>
              </a:extLst>
            </p:cNvPr>
            <p:cNvSpPr txBox="1"/>
            <p:nvPr/>
          </p:nvSpPr>
          <p:spPr>
            <a:xfrm>
              <a:off x="3515578" y="-988374"/>
              <a:ext cx="1032159" cy="492412"/>
            </a:xfrm>
            <a:prstGeom prst="rect">
              <a:avLst/>
            </a:prstGeom>
            <a:noFill/>
            <a:ln>
              <a:noFill/>
            </a:ln>
          </p:spPr>
          <p:txBody>
            <a:bodyPr spcFirstLastPara="1" wrap="square" lIns="91425" tIns="91425" rIns="91425" bIns="91425" anchor="t" anchorCtr="0">
              <a:spAutoFit/>
            </a:bodyPr>
            <a:lstStyle/>
            <a:p>
              <a:pPr lvl="0" algn="ctr"/>
              <a:r>
                <a:rPr lang="en-US" sz="1000" b="1" dirty="0">
                  <a:solidFill>
                    <a:schemeClr val="accent1"/>
                  </a:solidFill>
                  <a:latin typeface="Salesforce Sans" panose="020B0505020202020203" pitchFamily="34" charset="77"/>
                  <a:ea typeface="Proxima Nova"/>
                  <a:cs typeface="Proxima Nova"/>
                  <a:sym typeface="Proxima Nova"/>
                </a:rPr>
                <a:t>Food Services Program</a:t>
              </a:r>
            </a:p>
          </p:txBody>
        </p:sp>
        <p:sp>
          <p:nvSpPr>
            <p:cNvPr id="46" name="Google Shape;2745;p227">
              <a:extLst>
                <a:ext uri="{FF2B5EF4-FFF2-40B4-BE49-F238E27FC236}">
                  <a16:creationId xmlns:a16="http://schemas.microsoft.com/office/drawing/2014/main" id="{6CCAF2E1-6F66-9A2E-6A15-62E4E5BBD9E2}"/>
                </a:ext>
              </a:extLst>
            </p:cNvPr>
            <p:cNvSpPr/>
            <p:nvPr/>
          </p:nvSpPr>
          <p:spPr>
            <a:xfrm>
              <a:off x="3498398" y="-2034611"/>
              <a:ext cx="519600" cy="519600"/>
            </a:xfrm>
            <a:prstGeom prst="ellipse">
              <a:avLst/>
            </a:prstGeom>
            <a:solidFill>
              <a:schemeClr val="bg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alesforce Sans" panose="020B0505020202020203" pitchFamily="34" charset="77"/>
              </a:endParaRPr>
            </a:p>
          </p:txBody>
        </p:sp>
        <p:sp>
          <p:nvSpPr>
            <p:cNvPr id="47" name="Google Shape;2746;p227">
              <a:extLst>
                <a:ext uri="{FF2B5EF4-FFF2-40B4-BE49-F238E27FC236}">
                  <a16:creationId xmlns:a16="http://schemas.microsoft.com/office/drawing/2014/main" id="{66E9E52E-2CE3-D608-BD3E-2784159EF800}"/>
                </a:ext>
              </a:extLst>
            </p:cNvPr>
            <p:cNvSpPr txBox="1"/>
            <p:nvPr/>
          </p:nvSpPr>
          <p:spPr>
            <a:xfrm>
              <a:off x="3442238" y="-2002024"/>
              <a:ext cx="654088"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dirty="0">
                  <a:solidFill>
                    <a:schemeClr val="accent1"/>
                  </a:solidFill>
                  <a:latin typeface="Salesforce Sans Semibold" panose="020B0505020202020203" pitchFamily="34" charset="77"/>
                  <a:ea typeface="Proxima Nova"/>
                  <a:cs typeface="Proxima Nova"/>
                  <a:sym typeface="Proxima Nova"/>
                </a:rPr>
                <a:t>Grab &amp; Go Meal</a:t>
              </a:r>
              <a:endParaRPr sz="900" b="1" dirty="0">
                <a:solidFill>
                  <a:schemeClr val="accent1"/>
                </a:solidFill>
                <a:latin typeface="Salesforce Sans Semibold" panose="020B0505020202020203" pitchFamily="34" charset="77"/>
                <a:ea typeface="Proxima Nova"/>
                <a:cs typeface="Proxima Nova"/>
                <a:sym typeface="Proxima Nova"/>
              </a:endParaRPr>
            </a:p>
          </p:txBody>
        </p:sp>
        <p:sp>
          <p:nvSpPr>
            <p:cNvPr id="48" name="Google Shape;2745;p227">
              <a:extLst>
                <a:ext uri="{FF2B5EF4-FFF2-40B4-BE49-F238E27FC236}">
                  <a16:creationId xmlns:a16="http://schemas.microsoft.com/office/drawing/2014/main" id="{24740ECB-99CB-E229-F942-C8B78E834EE5}"/>
                </a:ext>
              </a:extLst>
            </p:cNvPr>
            <p:cNvSpPr/>
            <p:nvPr/>
          </p:nvSpPr>
          <p:spPr>
            <a:xfrm>
              <a:off x="4031658" y="-2104131"/>
              <a:ext cx="519600" cy="519600"/>
            </a:xfrm>
            <a:prstGeom prst="ellipse">
              <a:avLst/>
            </a:prstGeom>
            <a:solidFill>
              <a:schemeClr val="bg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alesforce Sans" panose="020B0505020202020203" pitchFamily="34" charset="77"/>
              </a:endParaRPr>
            </a:p>
          </p:txBody>
        </p:sp>
        <p:sp>
          <p:nvSpPr>
            <p:cNvPr id="49" name="Google Shape;2746;p227">
              <a:extLst>
                <a:ext uri="{FF2B5EF4-FFF2-40B4-BE49-F238E27FC236}">
                  <a16:creationId xmlns:a16="http://schemas.microsoft.com/office/drawing/2014/main" id="{2B5D49AE-FB0E-51A7-3C5B-CD846591C617}"/>
                </a:ext>
              </a:extLst>
            </p:cNvPr>
            <p:cNvSpPr txBox="1"/>
            <p:nvPr/>
          </p:nvSpPr>
          <p:spPr>
            <a:xfrm>
              <a:off x="3964434" y="-2086251"/>
              <a:ext cx="654088"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dirty="0">
                  <a:solidFill>
                    <a:schemeClr val="accent1"/>
                  </a:solidFill>
                  <a:latin typeface="Salesforce Sans Semibold" panose="020B0505020202020203" pitchFamily="34" charset="77"/>
                  <a:ea typeface="Proxima Nova"/>
                  <a:cs typeface="Proxima Nova"/>
                  <a:sym typeface="Proxima Nova"/>
                </a:rPr>
                <a:t>Food Pantry</a:t>
              </a:r>
              <a:endParaRPr sz="900" b="1" dirty="0">
                <a:solidFill>
                  <a:schemeClr val="accent1"/>
                </a:solidFill>
                <a:latin typeface="Salesforce Sans Semibold" panose="020B0505020202020203" pitchFamily="34" charset="77"/>
                <a:ea typeface="Proxima Nova"/>
                <a:cs typeface="Proxima Nova"/>
                <a:sym typeface="Proxima Nova"/>
              </a:endParaRPr>
            </a:p>
          </p:txBody>
        </p:sp>
        <p:sp>
          <p:nvSpPr>
            <p:cNvPr id="50" name="Google Shape;2745;p227">
              <a:extLst>
                <a:ext uri="{FF2B5EF4-FFF2-40B4-BE49-F238E27FC236}">
                  <a16:creationId xmlns:a16="http://schemas.microsoft.com/office/drawing/2014/main" id="{F99672C7-E9BF-7E39-1D40-A0F9A0E18687}"/>
                </a:ext>
              </a:extLst>
            </p:cNvPr>
            <p:cNvSpPr/>
            <p:nvPr/>
          </p:nvSpPr>
          <p:spPr>
            <a:xfrm>
              <a:off x="3234822" y="-1571100"/>
              <a:ext cx="519600" cy="519600"/>
            </a:xfrm>
            <a:prstGeom prst="ellipse">
              <a:avLst/>
            </a:prstGeom>
            <a:solidFill>
              <a:schemeClr val="bg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alesforce Sans" panose="020B0505020202020203" pitchFamily="34" charset="77"/>
              </a:endParaRPr>
            </a:p>
          </p:txBody>
        </p:sp>
        <p:sp>
          <p:nvSpPr>
            <p:cNvPr id="51" name="Google Shape;2746;p227">
              <a:extLst>
                <a:ext uri="{FF2B5EF4-FFF2-40B4-BE49-F238E27FC236}">
                  <a16:creationId xmlns:a16="http://schemas.microsoft.com/office/drawing/2014/main" id="{5ACABA9B-4ACA-BBCA-B65F-49B64EF9A391}"/>
                </a:ext>
              </a:extLst>
            </p:cNvPr>
            <p:cNvSpPr txBox="1"/>
            <p:nvPr/>
          </p:nvSpPr>
          <p:spPr>
            <a:xfrm>
              <a:off x="3167598" y="-1538708"/>
              <a:ext cx="654088"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dirty="0">
                  <a:solidFill>
                    <a:schemeClr val="accent1"/>
                  </a:solidFill>
                  <a:latin typeface="Salesforce Sans Semibold" panose="020B0505020202020203" pitchFamily="34" charset="77"/>
                  <a:ea typeface="Proxima Nova"/>
                  <a:cs typeface="Proxima Nova"/>
                  <a:sym typeface="Proxima Nova"/>
                </a:rPr>
                <a:t>Gift Card</a:t>
              </a:r>
              <a:endParaRPr sz="900" b="1" dirty="0">
                <a:solidFill>
                  <a:schemeClr val="accent1"/>
                </a:solidFill>
                <a:latin typeface="Salesforce Sans Semibold" panose="020B0505020202020203" pitchFamily="34" charset="77"/>
                <a:ea typeface="Proxima Nova"/>
                <a:cs typeface="Proxima Nova"/>
                <a:sym typeface="Proxima Nova"/>
              </a:endParaRPr>
            </a:p>
          </p:txBody>
        </p:sp>
        <p:sp>
          <p:nvSpPr>
            <p:cNvPr id="52" name="Google Shape;2745;p227">
              <a:extLst>
                <a:ext uri="{FF2B5EF4-FFF2-40B4-BE49-F238E27FC236}">
                  <a16:creationId xmlns:a16="http://schemas.microsoft.com/office/drawing/2014/main" id="{55B6E916-C08A-3129-7F3C-43E2C5DB66BD}"/>
                </a:ext>
              </a:extLst>
            </p:cNvPr>
            <p:cNvSpPr/>
            <p:nvPr/>
          </p:nvSpPr>
          <p:spPr>
            <a:xfrm>
              <a:off x="4257729" y="-1614979"/>
              <a:ext cx="519600" cy="519600"/>
            </a:xfrm>
            <a:prstGeom prst="ellipse">
              <a:avLst/>
            </a:prstGeom>
            <a:solidFill>
              <a:schemeClr val="bg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alesforce Sans" panose="020B0505020202020203" pitchFamily="34" charset="77"/>
              </a:endParaRPr>
            </a:p>
          </p:txBody>
        </p:sp>
        <p:sp>
          <p:nvSpPr>
            <p:cNvPr id="53" name="Google Shape;2746;p227">
              <a:extLst>
                <a:ext uri="{FF2B5EF4-FFF2-40B4-BE49-F238E27FC236}">
                  <a16:creationId xmlns:a16="http://schemas.microsoft.com/office/drawing/2014/main" id="{19DE21BD-E81F-A198-B0B6-6BA4A74E2AA4}"/>
                </a:ext>
              </a:extLst>
            </p:cNvPr>
            <p:cNvSpPr txBox="1"/>
            <p:nvPr/>
          </p:nvSpPr>
          <p:spPr>
            <a:xfrm>
              <a:off x="4190505" y="-1597099"/>
              <a:ext cx="654088"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dirty="0">
                  <a:solidFill>
                    <a:schemeClr val="accent1"/>
                  </a:solidFill>
                  <a:latin typeface="Salesforce Sans Semibold" panose="020B0505020202020203" pitchFamily="34" charset="77"/>
                  <a:ea typeface="Proxima Nova"/>
                  <a:cs typeface="Proxima Nova"/>
                  <a:sym typeface="Proxima Nova"/>
                </a:rPr>
                <a:t>Grocery Delivery</a:t>
              </a:r>
              <a:endParaRPr sz="900" b="1" dirty="0">
                <a:solidFill>
                  <a:schemeClr val="accent1"/>
                </a:solidFill>
                <a:latin typeface="Salesforce Sans Semibold" panose="020B0505020202020203" pitchFamily="34" charset="77"/>
                <a:ea typeface="Proxima Nova"/>
                <a:cs typeface="Proxima Nova"/>
                <a:sym typeface="Proxima Nova"/>
              </a:endParaRPr>
            </a:p>
          </p:txBody>
        </p:sp>
        <p:sp>
          <p:nvSpPr>
            <p:cNvPr id="54" name="Google Shape;2745;p227">
              <a:extLst>
                <a:ext uri="{FF2B5EF4-FFF2-40B4-BE49-F238E27FC236}">
                  <a16:creationId xmlns:a16="http://schemas.microsoft.com/office/drawing/2014/main" id="{C9AE0BB7-94FB-CD56-5666-A9151C947764}"/>
                </a:ext>
              </a:extLst>
            </p:cNvPr>
            <p:cNvSpPr/>
            <p:nvPr/>
          </p:nvSpPr>
          <p:spPr>
            <a:xfrm>
              <a:off x="3755113" y="-1431115"/>
              <a:ext cx="519600" cy="519600"/>
            </a:xfrm>
            <a:prstGeom prst="ellipse">
              <a:avLst/>
            </a:prstGeom>
            <a:solidFill>
              <a:schemeClr val="bg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alesforce Sans" panose="020B0505020202020203" pitchFamily="34" charset="77"/>
              </a:endParaRPr>
            </a:p>
          </p:txBody>
        </p:sp>
        <p:sp>
          <p:nvSpPr>
            <p:cNvPr id="55" name="Google Shape;2746;p227">
              <a:extLst>
                <a:ext uri="{FF2B5EF4-FFF2-40B4-BE49-F238E27FC236}">
                  <a16:creationId xmlns:a16="http://schemas.microsoft.com/office/drawing/2014/main" id="{4247B92F-6C03-43A2-B1FE-F1050F229918}"/>
                </a:ext>
              </a:extLst>
            </p:cNvPr>
            <p:cNvSpPr txBox="1"/>
            <p:nvPr/>
          </p:nvSpPr>
          <p:spPr>
            <a:xfrm>
              <a:off x="3586289" y="-1456777"/>
              <a:ext cx="859848" cy="60013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dirty="0">
                  <a:solidFill>
                    <a:schemeClr val="accent1"/>
                  </a:solidFill>
                  <a:latin typeface="Salesforce Sans Semibold" panose="020B0505020202020203" pitchFamily="34" charset="77"/>
                  <a:ea typeface="Proxima Nova"/>
                  <a:cs typeface="Proxima Nova"/>
                  <a:sym typeface="Proxima Nova"/>
                </a:rPr>
                <a:t>Meal Planning Class</a:t>
              </a:r>
              <a:endParaRPr sz="900" b="1" dirty="0">
                <a:solidFill>
                  <a:schemeClr val="accent1"/>
                </a:solidFill>
                <a:latin typeface="Salesforce Sans Semibold" panose="020B0505020202020203" pitchFamily="34" charset="77"/>
                <a:ea typeface="Proxima Nova"/>
                <a:cs typeface="Proxima Nova"/>
                <a:sym typeface="Proxima Nova"/>
              </a:endParaRPr>
            </a:p>
          </p:txBody>
        </p:sp>
      </p:grpSp>
      <p:grpSp>
        <p:nvGrpSpPr>
          <p:cNvPr id="3" name="Group 2">
            <a:extLst>
              <a:ext uri="{FF2B5EF4-FFF2-40B4-BE49-F238E27FC236}">
                <a16:creationId xmlns:a16="http://schemas.microsoft.com/office/drawing/2014/main" id="{922C07CB-0153-3C7C-558C-8F91EF8F1CE3}"/>
              </a:ext>
            </a:extLst>
          </p:cNvPr>
          <p:cNvGrpSpPr/>
          <p:nvPr/>
        </p:nvGrpSpPr>
        <p:grpSpPr>
          <a:xfrm>
            <a:off x="4775066" y="1210637"/>
            <a:ext cx="1834082" cy="1814145"/>
            <a:chOff x="5693653" y="-2084690"/>
            <a:chExt cx="1834082" cy="1814145"/>
          </a:xfrm>
        </p:grpSpPr>
        <p:sp>
          <p:nvSpPr>
            <p:cNvPr id="36" name="Google Shape;2752;p227">
              <a:extLst>
                <a:ext uri="{FF2B5EF4-FFF2-40B4-BE49-F238E27FC236}">
                  <a16:creationId xmlns:a16="http://schemas.microsoft.com/office/drawing/2014/main" id="{CD439BF7-5040-76A1-8E1B-895E7E499D12}"/>
                </a:ext>
              </a:extLst>
            </p:cNvPr>
            <p:cNvSpPr/>
            <p:nvPr/>
          </p:nvSpPr>
          <p:spPr>
            <a:xfrm>
              <a:off x="5693653" y="-2084690"/>
              <a:ext cx="1834082" cy="1814145"/>
            </a:xfrm>
            <a:prstGeom prst="ellipse">
              <a:avLst/>
            </a:prstGeom>
            <a:solidFill>
              <a:srgbClr val="E4E6F6">
                <a:alpha val="44184"/>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53;p227">
              <a:extLst>
                <a:ext uri="{FF2B5EF4-FFF2-40B4-BE49-F238E27FC236}">
                  <a16:creationId xmlns:a16="http://schemas.microsoft.com/office/drawing/2014/main" id="{C07AF53F-83C5-927B-8DB3-AE04CF499477}"/>
                </a:ext>
              </a:extLst>
            </p:cNvPr>
            <p:cNvSpPr txBox="1"/>
            <p:nvPr/>
          </p:nvSpPr>
          <p:spPr>
            <a:xfrm>
              <a:off x="5912984" y="-1055154"/>
              <a:ext cx="1424400" cy="492412"/>
            </a:xfrm>
            <a:prstGeom prst="rect">
              <a:avLst/>
            </a:prstGeom>
            <a:noFill/>
            <a:ln>
              <a:noFill/>
            </a:ln>
          </p:spPr>
          <p:txBody>
            <a:bodyPr spcFirstLastPara="1" wrap="square" lIns="91425" tIns="91425" rIns="91425" bIns="91425" anchor="t" anchorCtr="0">
              <a:spAutoFit/>
            </a:bodyPr>
            <a:lstStyle/>
            <a:p>
              <a:pPr lvl="0" algn="ctr"/>
              <a:r>
                <a:rPr lang="en-US" sz="1000" b="1" dirty="0">
                  <a:solidFill>
                    <a:schemeClr val="accent1"/>
                  </a:solidFill>
                  <a:latin typeface="Salesforce Sans" panose="020B0505020202020203" pitchFamily="34" charset="77"/>
                  <a:ea typeface="Proxima Nova"/>
                  <a:cs typeface="Proxima Nova"/>
                  <a:sym typeface="Proxima Nova"/>
                </a:rPr>
                <a:t>Job Readiness Program</a:t>
              </a:r>
            </a:p>
          </p:txBody>
        </p:sp>
        <p:sp>
          <p:nvSpPr>
            <p:cNvPr id="56" name="Google Shape;2745;p227">
              <a:extLst>
                <a:ext uri="{FF2B5EF4-FFF2-40B4-BE49-F238E27FC236}">
                  <a16:creationId xmlns:a16="http://schemas.microsoft.com/office/drawing/2014/main" id="{C25B5102-CADC-69F9-6E52-D00528DAD0E1}"/>
                </a:ext>
              </a:extLst>
            </p:cNvPr>
            <p:cNvSpPr/>
            <p:nvPr/>
          </p:nvSpPr>
          <p:spPr>
            <a:xfrm>
              <a:off x="6048360" y="-1806959"/>
              <a:ext cx="519600" cy="519600"/>
            </a:xfrm>
            <a:prstGeom prst="ellipse">
              <a:avLst/>
            </a:prstGeom>
            <a:solidFill>
              <a:schemeClr val="bg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alesforce Sans" panose="020B0505020202020203" pitchFamily="34" charset="77"/>
              </a:endParaRPr>
            </a:p>
          </p:txBody>
        </p:sp>
        <p:sp>
          <p:nvSpPr>
            <p:cNvPr id="57" name="Google Shape;2746;p227">
              <a:extLst>
                <a:ext uri="{FF2B5EF4-FFF2-40B4-BE49-F238E27FC236}">
                  <a16:creationId xmlns:a16="http://schemas.microsoft.com/office/drawing/2014/main" id="{E6B8F6D0-6B9F-4FBD-D717-58974716DB4A}"/>
                </a:ext>
              </a:extLst>
            </p:cNvPr>
            <p:cNvSpPr txBox="1"/>
            <p:nvPr/>
          </p:nvSpPr>
          <p:spPr>
            <a:xfrm>
              <a:off x="5889537" y="-1746107"/>
              <a:ext cx="875232"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dirty="0">
                  <a:solidFill>
                    <a:schemeClr val="accent1"/>
                  </a:solidFill>
                  <a:latin typeface="Salesforce Sans Semibold" panose="020B0505020202020203" pitchFamily="34" charset="77"/>
                  <a:ea typeface="Proxima Nova"/>
                  <a:cs typeface="Proxima Nova"/>
                  <a:sym typeface="Proxima Nova"/>
                </a:rPr>
                <a:t>Workplace Readiness</a:t>
              </a:r>
              <a:endParaRPr sz="900" b="1" dirty="0">
                <a:solidFill>
                  <a:schemeClr val="accent1"/>
                </a:solidFill>
                <a:latin typeface="Salesforce Sans Semibold" panose="020B0505020202020203" pitchFamily="34" charset="77"/>
                <a:ea typeface="Proxima Nova"/>
                <a:cs typeface="Proxima Nova"/>
                <a:sym typeface="Proxima Nova"/>
              </a:endParaRPr>
            </a:p>
          </p:txBody>
        </p:sp>
        <p:sp>
          <p:nvSpPr>
            <p:cNvPr id="58" name="Google Shape;2745;p227">
              <a:extLst>
                <a:ext uri="{FF2B5EF4-FFF2-40B4-BE49-F238E27FC236}">
                  <a16:creationId xmlns:a16="http://schemas.microsoft.com/office/drawing/2014/main" id="{65D485FC-C4C4-1872-6E4B-8FCFC11426E5}"/>
                </a:ext>
              </a:extLst>
            </p:cNvPr>
            <p:cNvSpPr/>
            <p:nvPr/>
          </p:nvSpPr>
          <p:spPr>
            <a:xfrm>
              <a:off x="6661461" y="-1618833"/>
              <a:ext cx="519600" cy="519600"/>
            </a:xfrm>
            <a:prstGeom prst="ellipse">
              <a:avLst/>
            </a:prstGeom>
            <a:solidFill>
              <a:schemeClr val="bg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alesforce Sans" panose="020B0505020202020203" pitchFamily="34" charset="77"/>
              </a:endParaRPr>
            </a:p>
          </p:txBody>
        </p:sp>
        <p:sp>
          <p:nvSpPr>
            <p:cNvPr id="59" name="Google Shape;2746;p227">
              <a:extLst>
                <a:ext uri="{FF2B5EF4-FFF2-40B4-BE49-F238E27FC236}">
                  <a16:creationId xmlns:a16="http://schemas.microsoft.com/office/drawing/2014/main" id="{DFE0DF8E-56E1-B6F5-1F12-3ED0AE108103}"/>
                </a:ext>
              </a:extLst>
            </p:cNvPr>
            <p:cNvSpPr txBox="1"/>
            <p:nvPr/>
          </p:nvSpPr>
          <p:spPr>
            <a:xfrm>
              <a:off x="6549011" y="-1571100"/>
              <a:ext cx="755763"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dirty="0">
                  <a:solidFill>
                    <a:schemeClr val="accent1"/>
                  </a:solidFill>
                  <a:latin typeface="Salesforce Sans Semibold" panose="020B0505020202020203" pitchFamily="34" charset="77"/>
                  <a:ea typeface="Proxima Nova"/>
                  <a:cs typeface="Proxima Nova"/>
                  <a:sym typeface="Proxima Nova"/>
                </a:rPr>
                <a:t>Computer Skills</a:t>
              </a:r>
              <a:endParaRPr sz="900" b="1" dirty="0">
                <a:solidFill>
                  <a:schemeClr val="accent1"/>
                </a:solidFill>
                <a:latin typeface="Salesforce Sans Semibold" panose="020B0505020202020203" pitchFamily="34" charset="77"/>
                <a:ea typeface="Proxima Nova"/>
                <a:cs typeface="Proxima Nova"/>
                <a:sym typeface="Proxima Nova"/>
              </a:endParaRPr>
            </a:p>
          </p:txBody>
        </p:sp>
      </p:grpSp>
    </p:spTree>
    <p:extLst>
      <p:ext uri="{BB962C8B-B14F-4D97-AF65-F5344CB8AC3E}">
        <p14:creationId xmlns:p14="http://schemas.microsoft.com/office/powerpoint/2010/main" val="2517685639"/>
      </p:ext>
    </p:extLst>
  </p:cSld>
  <p:clrMapOvr>
    <a:masterClrMapping/>
  </p:clrMapOvr>
</p:sld>
</file>

<file path=ppt/theme/theme1.xml><?xml version="1.0" encoding="utf-8"?>
<a:theme xmlns:a="http://schemas.openxmlformats.org/drawingml/2006/main" name="Salesforce.org GS Template - 2022">
  <a:themeElements>
    <a:clrScheme name="Custom 4">
      <a:dk1>
        <a:srgbClr val="0B5CAB"/>
      </a:dk1>
      <a:lt1>
        <a:srgbClr val="FFFFFF"/>
      </a:lt1>
      <a:dk2>
        <a:srgbClr val="0D9DDA"/>
      </a:dk2>
      <a:lt2>
        <a:srgbClr val="9A8F87"/>
      </a:lt2>
      <a:accent1>
        <a:srgbClr val="032D60"/>
      </a:accent1>
      <a:accent2>
        <a:srgbClr val="59575C"/>
      </a:accent2>
      <a:accent3>
        <a:srgbClr val="8A033E"/>
      </a:accent3>
      <a:accent4>
        <a:srgbClr val="481A54"/>
      </a:accent4>
      <a:accent5>
        <a:srgbClr val="0B827C"/>
      </a:accent5>
      <a:accent6>
        <a:srgbClr val="DD7A01"/>
      </a:accent6>
      <a:hlink>
        <a:srgbClr val="0B5CAB"/>
      </a:hlink>
      <a:folHlink>
        <a:srgbClr val="537E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alesforce.org GS Template - 2022">
  <a:themeElements>
    <a:clrScheme name="Custom 4">
      <a:dk1>
        <a:srgbClr val="0B5CAB"/>
      </a:dk1>
      <a:lt1>
        <a:srgbClr val="FFFFFF"/>
      </a:lt1>
      <a:dk2>
        <a:srgbClr val="0D9DDA"/>
      </a:dk2>
      <a:lt2>
        <a:srgbClr val="9A8F87"/>
      </a:lt2>
      <a:accent1>
        <a:srgbClr val="032D60"/>
      </a:accent1>
      <a:accent2>
        <a:srgbClr val="59575C"/>
      </a:accent2>
      <a:accent3>
        <a:srgbClr val="8A033E"/>
      </a:accent3>
      <a:accent4>
        <a:srgbClr val="481A54"/>
      </a:accent4>
      <a:accent5>
        <a:srgbClr val="0B827C"/>
      </a:accent5>
      <a:accent6>
        <a:srgbClr val="DD7A01"/>
      </a:accent6>
      <a:hlink>
        <a:srgbClr val="0B5CAB"/>
      </a:hlink>
      <a:folHlink>
        <a:srgbClr val="537E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TotalTime>
  <Words>3148</Words>
  <Application>Microsoft Macintosh PowerPoint</Application>
  <PresentationFormat>On-screen Show (16:9)</PresentationFormat>
  <Paragraphs>516</Paragraphs>
  <Slides>52</Slides>
  <Notes>51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52</vt:i4>
      </vt:variant>
    </vt:vector>
  </HeadingPairs>
  <TitlesOfParts>
    <vt:vector size="61" baseType="lpstr">
      <vt:lpstr>Salesforce Sans Book</vt:lpstr>
      <vt:lpstr>Salesforce Sans</vt:lpstr>
      <vt:lpstr>Salesforce Sans Semibold</vt:lpstr>
      <vt:lpstr>Calibri</vt:lpstr>
      <vt:lpstr>Arial</vt:lpstr>
      <vt:lpstr>Proxima Nova</vt:lpstr>
      <vt:lpstr>Helvetica Neue</vt:lpstr>
      <vt:lpstr>Salesforce.org GS Template - 2022</vt:lpstr>
      <vt:lpstr>Salesforce.org GS Template - 2022</vt:lpstr>
      <vt:lpstr>Mapping Programs &amp; Services to Program Management Module</vt:lpstr>
      <vt:lpstr>How to Use This Slide Deck</vt:lpstr>
      <vt:lpstr>What You’ll Need</vt:lpstr>
      <vt:lpstr>PMM Use Cases</vt:lpstr>
      <vt:lpstr>Agenda</vt:lpstr>
      <vt:lpstr>Map Programs and Services </vt:lpstr>
      <vt:lpstr>PowerPoint Presentation</vt:lpstr>
      <vt:lpstr>PowerPoint Presentation</vt:lpstr>
      <vt:lpstr>PowerPoint Presentation</vt:lpstr>
      <vt:lpstr>Map Your Programs</vt:lpstr>
      <vt:lpstr>Program Mapping Framework</vt:lpstr>
      <vt:lpstr>Questions to Consider When Mapping Programs</vt:lpstr>
      <vt:lpstr>Your turn! Map your programs here</vt:lpstr>
      <vt:lpstr>Map Your Services</vt:lpstr>
      <vt:lpstr>PowerPoint Presentation</vt:lpstr>
      <vt:lpstr>Questions to Consider When Mapping Services</vt:lpstr>
      <vt:lpstr>Example: STEPS Services </vt:lpstr>
      <vt:lpstr>Your turn! Map your services here</vt:lpstr>
      <vt:lpstr>Review your program and services mapping</vt:lpstr>
      <vt:lpstr>How will this look in Salesforce?</vt:lpstr>
      <vt:lpstr>Map Program Engagements and Program Cohorts </vt:lpstr>
      <vt:lpstr>What is a program engagement?</vt:lpstr>
      <vt:lpstr>Program engagements can track multiple programs for an individual participant </vt:lpstr>
      <vt:lpstr>Program engagements can  track re-engagement </vt:lpstr>
      <vt:lpstr>PowerPoint Presentation</vt:lpstr>
      <vt:lpstr>PowerPoint Presentation</vt:lpstr>
      <vt:lpstr>PowerPoint Presentation</vt:lpstr>
      <vt:lpstr>Map Program Cohorts </vt:lpstr>
      <vt:lpstr>Program Cohort Examples</vt:lpstr>
      <vt:lpstr>Questions to Consider When Mapping Program Cohorts </vt:lpstr>
      <vt:lpstr>Program Engagement and Program Cohort Examples</vt:lpstr>
      <vt:lpstr>Program Engagement and Program Cohort Examples </vt:lpstr>
      <vt:lpstr>PowerPoint Presentation</vt:lpstr>
      <vt:lpstr>How will this look in Salesforce?</vt:lpstr>
      <vt:lpstr>Review your program engagement and cohort mapping </vt:lpstr>
      <vt:lpstr>PowerPoint Presentation</vt:lpstr>
      <vt:lpstr>What is a service delivery?</vt:lpstr>
      <vt:lpstr>PowerPoint Presentation</vt:lpstr>
      <vt:lpstr>PowerPoint Presentation</vt:lpstr>
      <vt:lpstr>PowerPoint Presentation</vt:lpstr>
      <vt:lpstr>PowerPoint Presentation</vt:lpstr>
      <vt:lpstr>PowerPoint Presentation</vt:lpstr>
      <vt:lpstr>Service Delivery Framework Examples</vt:lpstr>
      <vt:lpstr>PowerPoint Presentation</vt:lpstr>
      <vt:lpstr>Review your service mapping</vt:lpstr>
      <vt:lpstr>PowerPoint Presentation</vt:lpstr>
      <vt:lpstr>PowerPoint Presentation</vt:lpstr>
      <vt:lpstr>Think through how to get the data you want</vt:lpstr>
      <vt:lpstr>Dashboard Example</vt:lpstr>
      <vt:lpstr>Your turn! Map out your dream dashboard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PMM Getting Started Guide</dc:title>
  <cp:lastModifiedBy>Megan Day</cp:lastModifiedBy>
  <cp:revision>15</cp:revision>
  <dcterms:modified xsi:type="dcterms:W3CDTF">2022-04-22T20:52:15Z</dcterms:modified>
</cp:coreProperties>
</file>